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59" r:id="rId8"/>
    <p:sldId id="260" r:id="rId9"/>
    <p:sldId id="261" r:id="rId10"/>
    <p:sldId id="268" r:id="rId11"/>
    <p:sldId id="262" r:id="rId12"/>
    <p:sldId id="263" r:id="rId13"/>
    <p:sldId id="264" r:id="rId14"/>
    <p:sldId id="275" r:id="rId15"/>
    <p:sldId id="269" r:id="rId16"/>
    <p:sldId id="270" r:id="rId17"/>
    <p:sldId id="271" r:id="rId18"/>
    <p:sldId id="276" r:id="rId19"/>
    <p:sldId id="272" r:id="rId20"/>
    <p:sldId id="273" r:id="rId21"/>
    <p:sldId id="274" r:id="rId22"/>
    <p:sldId id="277" r:id="rId23"/>
    <p:sldId id="278" r:id="rId24"/>
    <p:sldId id="281" r:id="rId25"/>
    <p:sldId id="279" r:id="rId26"/>
    <p:sldId id="280" r:id="rId27"/>
    <p:sldId id="288" r:id="rId28"/>
    <p:sldId id="289" r:id="rId29"/>
    <p:sldId id="290" r:id="rId30"/>
    <p:sldId id="282" r:id="rId31"/>
    <p:sldId id="283" r:id="rId32"/>
    <p:sldId id="284" r:id="rId33"/>
    <p:sldId id="285" r:id="rId34"/>
    <p:sldId id="291" r:id="rId35"/>
    <p:sldId id="292" r:id="rId36"/>
    <p:sldId id="293" r:id="rId37"/>
    <p:sldId id="286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0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37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40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3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489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81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63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076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14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57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2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09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FCBE-2279-4ADA-B12E-A941AAE86DAC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8FFF-BB3D-49E2-B8C2-C307241D6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70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1" y="2424690"/>
            <a:ext cx="8963891" cy="128832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ПОСТОЯННЫЙ ТОК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ЭЛЕКТРОДВИГАТЕЛИ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9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362" y="2270846"/>
            <a:ext cx="4867275" cy="14573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362" y="4001798"/>
            <a:ext cx="49720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30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94" y="515145"/>
            <a:ext cx="10729777" cy="9811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294" y="1936173"/>
            <a:ext cx="3551352" cy="2899063"/>
          </a:xfrm>
          <a:prstGeom prst="rect">
            <a:avLst/>
          </a:prstGeom>
        </p:spPr>
      </p:pic>
      <p:sp>
        <p:nvSpPr>
          <p:cNvPr id="12" name="Полилиния 11"/>
          <p:cNvSpPr/>
          <p:nvPr/>
        </p:nvSpPr>
        <p:spPr>
          <a:xfrm>
            <a:off x="1552575" y="4572000"/>
            <a:ext cx="66676" cy="142876"/>
          </a:xfrm>
          <a:custGeom>
            <a:avLst/>
            <a:gdLst/>
            <a:ahLst/>
            <a:cxnLst/>
            <a:rect l="0" t="0" r="0" b="0"/>
            <a:pathLst>
              <a:path w="66676" h="142876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23825"/>
                </a:lnTo>
                <a:lnTo>
                  <a:pt x="66675" y="114300"/>
                </a:lnTo>
                <a:lnTo>
                  <a:pt x="66675" y="104775"/>
                </a:lnTo>
                <a:lnTo>
                  <a:pt x="66675" y="104775"/>
                </a:lnTo>
                <a:lnTo>
                  <a:pt x="66675" y="95250"/>
                </a:lnTo>
                <a:lnTo>
                  <a:pt x="66675" y="85725"/>
                </a:lnTo>
                <a:lnTo>
                  <a:pt x="66675" y="76200"/>
                </a:lnTo>
                <a:lnTo>
                  <a:pt x="57150" y="66675"/>
                </a:lnTo>
                <a:lnTo>
                  <a:pt x="38100" y="57150"/>
                </a:lnTo>
                <a:lnTo>
                  <a:pt x="28575" y="57150"/>
                </a:lnTo>
                <a:lnTo>
                  <a:pt x="19050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876300" y="4648200"/>
            <a:ext cx="685801" cy="638176"/>
          </a:xfrm>
          <a:custGeom>
            <a:avLst/>
            <a:gdLst/>
            <a:ahLst/>
            <a:cxnLst/>
            <a:rect l="0" t="0" r="0" b="0"/>
            <a:pathLst>
              <a:path w="685801" h="638176">
                <a:moveTo>
                  <a:pt x="685800" y="0"/>
                </a:moveTo>
                <a:lnTo>
                  <a:pt x="685800" y="0"/>
                </a:lnTo>
                <a:lnTo>
                  <a:pt x="676275" y="9525"/>
                </a:lnTo>
                <a:lnTo>
                  <a:pt x="676275" y="19050"/>
                </a:lnTo>
                <a:lnTo>
                  <a:pt x="676275" y="28575"/>
                </a:lnTo>
                <a:lnTo>
                  <a:pt x="666750" y="47625"/>
                </a:lnTo>
                <a:lnTo>
                  <a:pt x="657225" y="76200"/>
                </a:lnTo>
                <a:lnTo>
                  <a:pt x="647700" y="95250"/>
                </a:lnTo>
                <a:lnTo>
                  <a:pt x="638175" y="114300"/>
                </a:lnTo>
                <a:lnTo>
                  <a:pt x="619125" y="133350"/>
                </a:lnTo>
                <a:lnTo>
                  <a:pt x="609600" y="152400"/>
                </a:lnTo>
                <a:lnTo>
                  <a:pt x="600075" y="161925"/>
                </a:lnTo>
                <a:lnTo>
                  <a:pt x="581025" y="171450"/>
                </a:lnTo>
                <a:lnTo>
                  <a:pt x="561975" y="180975"/>
                </a:lnTo>
                <a:lnTo>
                  <a:pt x="552450" y="180975"/>
                </a:lnTo>
                <a:lnTo>
                  <a:pt x="542925" y="180975"/>
                </a:lnTo>
                <a:lnTo>
                  <a:pt x="523875" y="180975"/>
                </a:lnTo>
                <a:lnTo>
                  <a:pt x="504825" y="171450"/>
                </a:lnTo>
                <a:lnTo>
                  <a:pt x="485775" y="171450"/>
                </a:lnTo>
                <a:lnTo>
                  <a:pt x="457200" y="171450"/>
                </a:lnTo>
                <a:lnTo>
                  <a:pt x="447675" y="180975"/>
                </a:lnTo>
                <a:lnTo>
                  <a:pt x="428625" y="190500"/>
                </a:lnTo>
                <a:lnTo>
                  <a:pt x="409575" y="209550"/>
                </a:lnTo>
                <a:lnTo>
                  <a:pt x="390525" y="238125"/>
                </a:lnTo>
                <a:lnTo>
                  <a:pt x="371475" y="266700"/>
                </a:lnTo>
                <a:lnTo>
                  <a:pt x="352425" y="295275"/>
                </a:lnTo>
                <a:lnTo>
                  <a:pt x="323850" y="323850"/>
                </a:lnTo>
                <a:lnTo>
                  <a:pt x="314325" y="352425"/>
                </a:lnTo>
                <a:lnTo>
                  <a:pt x="295275" y="381000"/>
                </a:lnTo>
                <a:lnTo>
                  <a:pt x="276225" y="400050"/>
                </a:lnTo>
                <a:lnTo>
                  <a:pt x="266700" y="419100"/>
                </a:lnTo>
                <a:lnTo>
                  <a:pt x="257175" y="428625"/>
                </a:lnTo>
                <a:lnTo>
                  <a:pt x="238125" y="438150"/>
                </a:lnTo>
                <a:lnTo>
                  <a:pt x="228600" y="447675"/>
                </a:lnTo>
                <a:lnTo>
                  <a:pt x="219075" y="447675"/>
                </a:lnTo>
                <a:lnTo>
                  <a:pt x="200025" y="447675"/>
                </a:lnTo>
                <a:lnTo>
                  <a:pt x="180975" y="447675"/>
                </a:lnTo>
                <a:lnTo>
                  <a:pt x="161925" y="447675"/>
                </a:lnTo>
                <a:lnTo>
                  <a:pt x="133350" y="457200"/>
                </a:lnTo>
                <a:lnTo>
                  <a:pt x="114300" y="457200"/>
                </a:lnTo>
                <a:lnTo>
                  <a:pt x="85725" y="476250"/>
                </a:lnTo>
                <a:lnTo>
                  <a:pt x="66675" y="495300"/>
                </a:lnTo>
                <a:lnTo>
                  <a:pt x="47625" y="523875"/>
                </a:lnTo>
                <a:lnTo>
                  <a:pt x="28575" y="571500"/>
                </a:lnTo>
                <a:lnTo>
                  <a:pt x="9525" y="609600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095625" y="4552950"/>
            <a:ext cx="95251" cy="142876"/>
          </a:xfrm>
          <a:custGeom>
            <a:avLst/>
            <a:gdLst/>
            <a:ahLst/>
            <a:cxnLst/>
            <a:rect l="0" t="0" r="0" b="0"/>
            <a:pathLst>
              <a:path w="95251" h="142876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57150" y="142875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23825"/>
                </a:lnTo>
                <a:lnTo>
                  <a:pt x="95250" y="114300"/>
                </a:lnTo>
                <a:lnTo>
                  <a:pt x="95250" y="104775"/>
                </a:lnTo>
                <a:lnTo>
                  <a:pt x="95250" y="95250"/>
                </a:lnTo>
                <a:lnTo>
                  <a:pt x="85725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57150" y="66675"/>
                </a:lnTo>
                <a:lnTo>
                  <a:pt x="47625" y="66675"/>
                </a:lnTo>
                <a:lnTo>
                  <a:pt x="38100" y="66675"/>
                </a:lnTo>
                <a:lnTo>
                  <a:pt x="2857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133725" y="4714875"/>
            <a:ext cx="571501" cy="542926"/>
          </a:xfrm>
          <a:custGeom>
            <a:avLst/>
            <a:gdLst/>
            <a:ahLst/>
            <a:cxnLst/>
            <a:rect l="0" t="0" r="0" b="0"/>
            <a:pathLst>
              <a:path w="571501" h="5429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57150" y="9525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42875" y="161925"/>
                </a:lnTo>
                <a:lnTo>
                  <a:pt x="161925" y="180975"/>
                </a:lnTo>
                <a:lnTo>
                  <a:pt x="171450" y="200025"/>
                </a:lnTo>
                <a:lnTo>
                  <a:pt x="190500" y="219075"/>
                </a:lnTo>
                <a:lnTo>
                  <a:pt x="200025" y="247650"/>
                </a:lnTo>
                <a:lnTo>
                  <a:pt x="209550" y="285750"/>
                </a:lnTo>
                <a:lnTo>
                  <a:pt x="228600" y="314325"/>
                </a:lnTo>
                <a:lnTo>
                  <a:pt x="238125" y="333375"/>
                </a:lnTo>
                <a:lnTo>
                  <a:pt x="257175" y="352425"/>
                </a:lnTo>
                <a:lnTo>
                  <a:pt x="266700" y="352425"/>
                </a:lnTo>
                <a:lnTo>
                  <a:pt x="285750" y="361950"/>
                </a:lnTo>
                <a:lnTo>
                  <a:pt x="304800" y="361950"/>
                </a:lnTo>
                <a:lnTo>
                  <a:pt x="333375" y="361950"/>
                </a:lnTo>
                <a:lnTo>
                  <a:pt x="361950" y="371475"/>
                </a:lnTo>
                <a:lnTo>
                  <a:pt x="381000" y="381000"/>
                </a:lnTo>
                <a:lnTo>
                  <a:pt x="409575" y="390525"/>
                </a:lnTo>
                <a:lnTo>
                  <a:pt x="438150" y="419100"/>
                </a:lnTo>
                <a:lnTo>
                  <a:pt x="457200" y="447675"/>
                </a:lnTo>
                <a:lnTo>
                  <a:pt x="485775" y="476250"/>
                </a:lnTo>
                <a:lnTo>
                  <a:pt x="504825" y="495300"/>
                </a:lnTo>
                <a:lnTo>
                  <a:pt x="523875" y="514350"/>
                </a:lnTo>
                <a:lnTo>
                  <a:pt x="542925" y="533400"/>
                </a:lnTo>
                <a:lnTo>
                  <a:pt x="561975" y="542925"/>
                </a:lnTo>
                <a:lnTo>
                  <a:pt x="571500" y="542925"/>
                </a:lnTo>
                <a:lnTo>
                  <a:pt x="57150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010025" y="3648075"/>
            <a:ext cx="104776" cy="123826"/>
          </a:xfrm>
          <a:custGeom>
            <a:avLst/>
            <a:gdLst/>
            <a:ahLst/>
            <a:cxnLst/>
            <a:rect l="0" t="0" r="0" b="0"/>
            <a:pathLst>
              <a:path w="104776" h="123826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9525" y="114300"/>
                </a:lnTo>
                <a:lnTo>
                  <a:pt x="19050" y="123825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104775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57150"/>
                </a:lnTo>
                <a:lnTo>
                  <a:pt x="104775" y="38100"/>
                </a:lnTo>
                <a:lnTo>
                  <a:pt x="10477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067175" y="3629025"/>
            <a:ext cx="676276" cy="95251"/>
          </a:xfrm>
          <a:custGeom>
            <a:avLst/>
            <a:gdLst/>
            <a:ahLst/>
            <a:cxnLst/>
            <a:rect l="0" t="0" r="0" b="0"/>
            <a:pathLst>
              <a:path w="676276" h="95251">
                <a:moveTo>
                  <a:pt x="0" y="57150"/>
                </a:moveTo>
                <a:lnTo>
                  <a:pt x="9525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90500" y="38100"/>
                </a:lnTo>
                <a:lnTo>
                  <a:pt x="200025" y="47625"/>
                </a:lnTo>
                <a:lnTo>
                  <a:pt x="209550" y="57150"/>
                </a:lnTo>
                <a:lnTo>
                  <a:pt x="219075" y="57150"/>
                </a:lnTo>
                <a:lnTo>
                  <a:pt x="238125" y="57150"/>
                </a:lnTo>
                <a:lnTo>
                  <a:pt x="257175" y="57150"/>
                </a:lnTo>
                <a:lnTo>
                  <a:pt x="276225" y="57150"/>
                </a:lnTo>
                <a:lnTo>
                  <a:pt x="304800" y="57150"/>
                </a:lnTo>
                <a:lnTo>
                  <a:pt x="314325" y="57150"/>
                </a:lnTo>
                <a:lnTo>
                  <a:pt x="333375" y="57150"/>
                </a:lnTo>
                <a:lnTo>
                  <a:pt x="352425" y="66675"/>
                </a:lnTo>
                <a:lnTo>
                  <a:pt x="371475" y="66675"/>
                </a:lnTo>
                <a:lnTo>
                  <a:pt x="390525" y="76200"/>
                </a:lnTo>
                <a:lnTo>
                  <a:pt x="400050" y="85725"/>
                </a:lnTo>
                <a:lnTo>
                  <a:pt x="419100" y="85725"/>
                </a:lnTo>
                <a:lnTo>
                  <a:pt x="428625" y="95250"/>
                </a:lnTo>
                <a:lnTo>
                  <a:pt x="457200" y="85725"/>
                </a:lnTo>
                <a:lnTo>
                  <a:pt x="485775" y="76200"/>
                </a:lnTo>
                <a:lnTo>
                  <a:pt x="514350" y="57150"/>
                </a:lnTo>
                <a:lnTo>
                  <a:pt x="552450" y="38100"/>
                </a:lnTo>
                <a:lnTo>
                  <a:pt x="571500" y="38100"/>
                </a:lnTo>
                <a:lnTo>
                  <a:pt x="600075" y="28575"/>
                </a:lnTo>
                <a:lnTo>
                  <a:pt x="619125" y="28575"/>
                </a:lnTo>
                <a:lnTo>
                  <a:pt x="638175" y="38100"/>
                </a:lnTo>
                <a:lnTo>
                  <a:pt x="647700" y="38100"/>
                </a:lnTo>
                <a:lnTo>
                  <a:pt x="666750" y="47625"/>
                </a:lnTo>
                <a:lnTo>
                  <a:pt x="676275" y="47625"/>
                </a:lnTo>
                <a:lnTo>
                  <a:pt x="6762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504950" y="4572000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47625" y="28575"/>
                </a:moveTo>
                <a:lnTo>
                  <a:pt x="47625" y="28575"/>
                </a:lnTo>
                <a:lnTo>
                  <a:pt x="38100" y="28575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3335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14300" y="104775"/>
                </a:lnTo>
                <a:lnTo>
                  <a:pt x="114300" y="95250"/>
                </a:lnTo>
                <a:lnTo>
                  <a:pt x="114300" y="85725"/>
                </a:lnTo>
                <a:lnTo>
                  <a:pt x="114300" y="66675"/>
                </a:lnTo>
                <a:lnTo>
                  <a:pt x="104775" y="57150"/>
                </a:lnTo>
                <a:lnTo>
                  <a:pt x="104775" y="47625"/>
                </a:lnTo>
                <a:lnTo>
                  <a:pt x="95250" y="47625"/>
                </a:lnTo>
                <a:lnTo>
                  <a:pt x="85725" y="38100"/>
                </a:lnTo>
                <a:lnTo>
                  <a:pt x="76200" y="38100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42875"/>
                </a:lnTo>
                <a:lnTo>
                  <a:pt x="85725" y="133350"/>
                </a:lnTo>
                <a:lnTo>
                  <a:pt x="95250" y="123825"/>
                </a:lnTo>
                <a:lnTo>
                  <a:pt x="114300" y="10477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33350" y="66675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162175" y="4610100"/>
            <a:ext cx="104776" cy="76201"/>
          </a:xfrm>
          <a:custGeom>
            <a:avLst/>
            <a:gdLst/>
            <a:ahLst/>
            <a:cxnLst/>
            <a:rect l="0" t="0" r="0" b="0"/>
            <a:pathLst>
              <a:path w="104776" h="7620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66675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66675"/>
                </a:lnTo>
                <a:lnTo>
                  <a:pt x="95250" y="66675"/>
                </a:lnTo>
                <a:lnTo>
                  <a:pt x="95250" y="57150"/>
                </a:lnTo>
                <a:lnTo>
                  <a:pt x="104775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181225" y="4705350"/>
            <a:ext cx="95251" cy="657226"/>
          </a:xfrm>
          <a:custGeom>
            <a:avLst/>
            <a:gdLst/>
            <a:ahLst/>
            <a:cxnLst/>
            <a:rect l="0" t="0" r="0" b="0"/>
            <a:pathLst>
              <a:path w="95251" h="6572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19050" y="333375"/>
                </a:lnTo>
                <a:lnTo>
                  <a:pt x="19050" y="352425"/>
                </a:lnTo>
                <a:lnTo>
                  <a:pt x="19050" y="361950"/>
                </a:lnTo>
                <a:lnTo>
                  <a:pt x="19050" y="371475"/>
                </a:lnTo>
                <a:lnTo>
                  <a:pt x="28575" y="381000"/>
                </a:lnTo>
                <a:lnTo>
                  <a:pt x="28575" y="381000"/>
                </a:lnTo>
                <a:lnTo>
                  <a:pt x="38100" y="390525"/>
                </a:lnTo>
                <a:lnTo>
                  <a:pt x="47625" y="390525"/>
                </a:lnTo>
                <a:lnTo>
                  <a:pt x="47625" y="400050"/>
                </a:lnTo>
                <a:lnTo>
                  <a:pt x="57150" y="419100"/>
                </a:lnTo>
                <a:lnTo>
                  <a:pt x="66675" y="428625"/>
                </a:lnTo>
                <a:lnTo>
                  <a:pt x="66675" y="447675"/>
                </a:lnTo>
                <a:lnTo>
                  <a:pt x="76200" y="466725"/>
                </a:lnTo>
                <a:lnTo>
                  <a:pt x="76200" y="485775"/>
                </a:lnTo>
                <a:lnTo>
                  <a:pt x="85725" y="504825"/>
                </a:lnTo>
                <a:lnTo>
                  <a:pt x="85725" y="514350"/>
                </a:lnTo>
                <a:lnTo>
                  <a:pt x="85725" y="533400"/>
                </a:lnTo>
                <a:lnTo>
                  <a:pt x="95250" y="542925"/>
                </a:lnTo>
                <a:lnTo>
                  <a:pt x="95250" y="561975"/>
                </a:lnTo>
                <a:lnTo>
                  <a:pt x="95250" y="590550"/>
                </a:lnTo>
                <a:lnTo>
                  <a:pt x="95250" y="619125"/>
                </a:lnTo>
                <a:lnTo>
                  <a:pt x="95250" y="638175"/>
                </a:lnTo>
                <a:lnTo>
                  <a:pt x="95250" y="657225"/>
                </a:lnTo>
                <a:lnTo>
                  <a:pt x="95250" y="6572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238375" y="461962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228850" y="46196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228850" y="46196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238375" y="461962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9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737" y="913532"/>
            <a:ext cx="3717180" cy="3312103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1295400" y="4181475"/>
            <a:ext cx="200026" cy="257176"/>
          </a:xfrm>
          <a:custGeom>
            <a:avLst/>
            <a:gdLst/>
            <a:ahLst/>
            <a:cxnLst/>
            <a:rect l="0" t="0" r="0" b="0"/>
            <a:pathLst>
              <a:path w="200026" h="257176">
                <a:moveTo>
                  <a:pt x="19050" y="114300"/>
                </a:move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38100" y="95250"/>
                </a:lnTo>
                <a:lnTo>
                  <a:pt x="47625" y="85725"/>
                </a:lnTo>
                <a:lnTo>
                  <a:pt x="57150" y="76200"/>
                </a:lnTo>
                <a:lnTo>
                  <a:pt x="76200" y="66675"/>
                </a:lnTo>
                <a:lnTo>
                  <a:pt x="95250" y="57150"/>
                </a:lnTo>
                <a:lnTo>
                  <a:pt x="114300" y="47625"/>
                </a:lnTo>
                <a:lnTo>
                  <a:pt x="133350" y="38100"/>
                </a:lnTo>
                <a:lnTo>
                  <a:pt x="152400" y="28575"/>
                </a:lnTo>
                <a:lnTo>
                  <a:pt x="171450" y="19050"/>
                </a:lnTo>
                <a:lnTo>
                  <a:pt x="180975" y="9525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190500" y="38100"/>
                </a:lnTo>
                <a:lnTo>
                  <a:pt x="190500" y="47625"/>
                </a:lnTo>
                <a:lnTo>
                  <a:pt x="180975" y="66675"/>
                </a:lnTo>
                <a:lnTo>
                  <a:pt x="180975" y="95250"/>
                </a:lnTo>
                <a:lnTo>
                  <a:pt x="171450" y="114300"/>
                </a:lnTo>
                <a:lnTo>
                  <a:pt x="171450" y="152400"/>
                </a:lnTo>
                <a:lnTo>
                  <a:pt x="161925" y="180975"/>
                </a:lnTo>
                <a:lnTo>
                  <a:pt x="152400" y="209550"/>
                </a:lnTo>
                <a:lnTo>
                  <a:pt x="152400" y="238125"/>
                </a:lnTo>
                <a:lnTo>
                  <a:pt x="152400" y="257175"/>
                </a:lnTo>
                <a:lnTo>
                  <a:pt x="1524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181100" y="2714625"/>
            <a:ext cx="19051" cy="295276"/>
          </a:xfrm>
          <a:custGeom>
            <a:avLst/>
            <a:gdLst/>
            <a:ahLst/>
            <a:cxnLst/>
            <a:rect l="0" t="0" r="0" b="0"/>
            <a:pathLst>
              <a:path w="19051" h="2952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66700"/>
                </a:lnTo>
                <a:lnTo>
                  <a:pt x="19050" y="285750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057275" y="271462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019175" y="2943225"/>
            <a:ext cx="266701" cy="28576"/>
          </a:xfrm>
          <a:custGeom>
            <a:avLst/>
            <a:gdLst/>
            <a:ahLst/>
            <a:cxnLst/>
            <a:rect l="0" t="0" r="0" b="0"/>
            <a:pathLst>
              <a:path w="26670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962025" y="3067050"/>
            <a:ext cx="361951" cy="57151"/>
          </a:xfrm>
          <a:custGeom>
            <a:avLst/>
            <a:gdLst/>
            <a:ahLst/>
            <a:cxnLst/>
            <a:rect l="0" t="0" r="0" b="0"/>
            <a:pathLst>
              <a:path w="361951" h="57151">
                <a:moveTo>
                  <a:pt x="9525" y="57150"/>
                </a:moveTo>
                <a:lnTo>
                  <a:pt x="9525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57150" y="47625"/>
                </a:lnTo>
                <a:lnTo>
                  <a:pt x="85725" y="47625"/>
                </a:lnTo>
                <a:lnTo>
                  <a:pt x="104775" y="38100"/>
                </a:lnTo>
                <a:lnTo>
                  <a:pt x="133350" y="38100"/>
                </a:lnTo>
                <a:lnTo>
                  <a:pt x="161925" y="28575"/>
                </a:lnTo>
                <a:lnTo>
                  <a:pt x="180975" y="28575"/>
                </a:lnTo>
                <a:lnTo>
                  <a:pt x="219075" y="19050"/>
                </a:lnTo>
                <a:lnTo>
                  <a:pt x="238125" y="9525"/>
                </a:lnTo>
                <a:lnTo>
                  <a:pt x="266700" y="9525"/>
                </a:lnTo>
                <a:lnTo>
                  <a:pt x="295275" y="0"/>
                </a:lnTo>
                <a:lnTo>
                  <a:pt x="314325" y="0"/>
                </a:lnTo>
                <a:lnTo>
                  <a:pt x="342900" y="0"/>
                </a:lnTo>
                <a:lnTo>
                  <a:pt x="352425" y="0"/>
                </a:lnTo>
                <a:lnTo>
                  <a:pt x="361950" y="9525"/>
                </a:lnTo>
                <a:lnTo>
                  <a:pt x="3619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95375" y="3171825"/>
            <a:ext cx="190501" cy="276226"/>
          </a:xfrm>
          <a:custGeom>
            <a:avLst/>
            <a:gdLst/>
            <a:ahLst/>
            <a:cxnLst/>
            <a:rect l="0" t="0" r="0" b="0"/>
            <a:pathLst>
              <a:path w="190501" h="276226">
                <a:moveTo>
                  <a:pt x="38100" y="38100"/>
                </a:moveTo>
                <a:lnTo>
                  <a:pt x="38100" y="3810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33350" y="85725"/>
                </a:lnTo>
                <a:lnTo>
                  <a:pt x="114300" y="104775"/>
                </a:lnTo>
                <a:lnTo>
                  <a:pt x="95250" y="123825"/>
                </a:lnTo>
                <a:lnTo>
                  <a:pt x="76200" y="142875"/>
                </a:lnTo>
                <a:lnTo>
                  <a:pt x="57150" y="152400"/>
                </a:lnTo>
                <a:lnTo>
                  <a:pt x="38100" y="152400"/>
                </a:lnTo>
                <a:lnTo>
                  <a:pt x="1905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47625" y="123825"/>
                </a:lnTo>
                <a:lnTo>
                  <a:pt x="66675" y="123825"/>
                </a:lnTo>
                <a:lnTo>
                  <a:pt x="85725" y="123825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71450" y="171450"/>
                </a:lnTo>
                <a:lnTo>
                  <a:pt x="180975" y="180975"/>
                </a:lnTo>
                <a:lnTo>
                  <a:pt x="190500" y="200025"/>
                </a:lnTo>
                <a:lnTo>
                  <a:pt x="190500" y="209550"/>
                </a:lnTo>
                <a:lnTo>
                  <a:pt x="190500" y="219075"/>
                </a:lnTo>
                <a:lnTo>
                  <a:pt x="190500" y="228600"/>
                </a:lnTo>
                <a:lnTo>
                  <a:pt x="171450" y="238125"/>
                </a:lnTo>
                <a:lnTo>
                  <a:pt x="161925" y="247650"/>
                </a:lnTo>
                <a:lnTo>
                  <a:pt x="142875" y="257175"/>
                </a:lnTo>
                <a:lnTo>
                  <a:pt x="123825" y="266700"/>
                </a:lnTo>
                <a:lnTo>
                  <a:pt x="95250" y="266700"/>
                </a:lnTo>
                <a:lnTo>
                  <a:pt x="76200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38100" y="276225"/>
                </a:lnTo>
                <a:lnTo>
                  <a:pt x="28575" y="276225"/>
                </a:lnTo>
                <a:lnTo>
                  <a:pt x="28575" y="276225"/>
                </a:lnTo>
                <a:lnTo>
                  <a:pt x="28575" y="276225"/>
                </a:lnTo>
                <a:lnTo>
                  <a:pt x="285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743200" y="3219450"/>
            <a:ext cx="19051" cy="238126"/>
          </a:xfrm>
          <a:custGeom>
            <a:avLst/>
            <a:gdLst/>
            <a:ahLst/>
            <a:cxnLst/>
            <a:rect l="0" t="0" r="0" b="0"/>
            <a:pathLst>
              <a:path w="19051" h="2381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647950" y="321945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19375" y="3429000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886075" y="3181350"/>
            <a:ext cx="85726" cy="400051"/>
          </a:xfrm>
          <a:custGeom>
            <a:avLst/>
            <a:gdLst/>
            <a:ahLst/>
            <a:cxnLst/>
            <a:rect l="0" t="0" r="0" b="0"/>
            <a:pathLst>
              <a:path w="85726" h="40005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47625" y="180975"/>
                </a:lnTo>
                <a:lnTo>
                  <a:pt x="38100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28575" y="285750"/>
                </a:lnTo>
                <a:lnTo>
                  <a:pt x="19050" y="314325"/>
                </a:lnTo>
                <a:lnTo>
                  <a:pt x="19050" y="342900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933700" y="3305175"/>
            <a:ext cx="161926" cy="209551"/>
          </a:xfrm>
          <a:custGeom>
            <a:avLst/>
            <a:gdLst/>
            <a:ahLst/>
            <a:cxnLst/>
            <a:rect l="0" t="0" r="0" b="0"/>
            <a:pathLst>
              <a:path w="161926" h="209551">
                <a:moveTo>
                  <a:pt x="66675" y="19050"/>
                </a:move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23825" y="76200"/>
                </a:lnTo>
                <a:lnTo>
                  <a:pt x="114300" y="85725"/>
                </a:lnTo>
                <a:lnTo>
                  <a:pt x="104775" y="85725"/>
                </a:lnTo>
                <a:lnTo>
                  <a:pt x="95250" y="95250"/>
                </a:lnTo>
                <a:lnTo>
                  <a:pt x="76200" y="95250"/>
                </a:lnTo>
                <a:lnTo>
                  <a:pt x="66675" y="95250"/>
                </a:lnTo>
                <a:lnTo>
                  <a:pt x="66675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57150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76200" y="85725"/>
                </a:lnTo>
                <a:lnTo>
                  <a:pt x="95250" y="85725"/>
                </a:lnTo>
                <a:lnTo>
                  <a:pt x="104775" y="85725"/>
                </a:lnTo>
                <a:lnTo>
                  <a:pt x="114300" y="95250"/>
                </a:lnTo>
                <a:lnTo>
                  <a:pt x="133350" y="95250"/>
                </a:lnTo>
                <a:lnTo>
                  <a:pt x="142875" y="114300"/>
                </a:lnTo>
                <a:lnTo>
                  <a:pt x="152400" y="123825"/>
                </a:lnTo>
                <a:lnTo>
                  <a:pt x="161925" y="133350"/>
                </a:lnTo>
                <a:lnTo>
                  <a:pt x="161925" y="142875"/>
                </a:lnTo>
                <a:lnTo>
                  <a:pt x="161925" y="152400"/>
                </a:lnTo>
                <a:lnTo>
                  <a:pt x="152400" y="171450"/>
                </a:lnTo>
                <a:lnTo>
                  <a:pt x="142875" y="180975"/>
                </a:lnTo>
                <a:lnTo>
                  <a:pt x="123825" y="190500"/>
                </a:lnTo>
                <a:lnTo>
                  <a:pt x="114300" y="190500"/>
                </a:lnTo>
                <a:lnTo>
                  <a:pt x="95250" y="200025"/>
                </a:lnTo>
                <a:lnTo>
                  <a:pt x="76200" y="200025"/>
                </a:lnTo>
                <a:lnTo>
                  <a:pt x="57150" y="209550"/>
                </a:lnTo>
                <a:lnTo>
                  <a:pt x="38100" y="209550"/>
                </a:lnTo>
                <a:lnTo>
                  <a:pt x="1905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476500" y="4143375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381250" y="4095750"/>
            <a:ext cx="209551" cy="38101"/>
          </a:xfrm>
          <a:custGeom>
            <a:avLst/>
            <a:gdLst/>
            <a:ahLst/>
            <a:cxnLst/>
            <a:rect l="0" t="0" r="0" b="0"/>
            <a:pathLst>
              <a:path w="209551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80975" y="0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333625" y="4352925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238375" y="4486275"/>
            <a:ext cx="485776" cy="38101"/>
          </a:xfrm>
          <a:custGeom>
            <a:avLst/>
            <a:gdLst/>
            <a:ahLst/>
            <a:cxnLst/>
            <a:rect l="0" t="0" r="0" b="0"/>
            <a:pathLst>
              <a:path w="48577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90500" y="0"/>
                </a:lnTo>
                <a:lnTo>
                  <a:pt x="219075" y="0"/>
                </a:lnTo>
                <a:lnTo>
                  <a:pt x="257175" y="0"/>
                </a:lnTo>
                <a:lnTo>
                  <a:pt x="295275" y="0"/>
                </a:lnTo>
                <a:lnTo>
                  <a:pt x="323850" y="0"/>
                </a:lnTo>
                <a:lnTo>
                  <a:pt x="352425" y="0"/>
                </a:lnTo>
                <a:lnTo>
                  <a:pt x="381000" y="0"/>
                </a:lnTo>
                <a:lnTo>
                  <a:pt x="409575" y="0"/>
                </a:lnTo>
                <a:lnTo>
                  <a:pt x="438150" y="9525"/>
                </a:lnTo>
                <a:lnTo>
                  <a:pt x="457200" y="9525"/>
                </a:lnTo>
                <a:lnTo>
                  <a:pt x="476250" y="19050"/>
                </a:lnTo>
                <a:lnTo>
                  <a:pt x="476250" y="19050"/>
                </a:lnTo>
                <a:lnTo>
                  <a:pt x="485775" y="19050"/>
                </a:lnTo>
                <a:lnTo>
                  <a:pt x="485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333625" y="4543425"/>
            <a:ext cx="190501" cy="238126"/>
          </a:xfrm>
          <a:custGeom>
            <a:avLst/>
            <a:gdLst/>
            <a:ahLst/>
            <a:cxnLst/>
            <a:rect l="0" t="0" r="0" b="0"/>
            <a:pathLst>
              <a:path w="190501" h="238126">
                <a:moveTo>
                  <a:pt x="104775" y="38100"/>
                </a:moveTo>
                <a:lnTo>
                  <a:pt x="104775" y="38100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66675"/>
                </a:lnTo>
                <a:lnTo>
                  <a:pt x="152400" y="85725"/>
                </a:lnTo>
                <a:lnTo>
                  <a:pt x="133350" y="95250"/>
                </a:lnTo>
                <a:lnTo>
                  <a:pt x="123825" y="104775"/>
                </a:lnTo>
                <a:lnTo>
                  <a:pt x="104775" y="114300"/>
                </a:lnTo>
                <a:lnTo>
                  <a:pt x="95250" y="123825"/>
                </a:lnTo>
                <a:lnTo>
                  <a:pt x="7620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14300"/>
                </a:lnTo>
                <a:lnTo>
                  <a:pt x="47625" y="114300"/>
                </a:lnTo>
                <a:lnTo>
                  <a:pt x="57150" y="104775"/>
                </a:lnTo>
                <a:lnTo>
                  <a:pt x="57150" y="104775"/>
                </a:lnTo>
                <a:lnTo>
                  <a:pt x="76200" y="95250"/>
                </a:lnTo>
                <a:lnTo>
                  <a:pt x="85725" y="95250"/>
                </a:lnTo>
                <a:lnTo>
                  <a:pt x="95250" y="95250"/>
                </a:lnTo>
                <a:lnTo>
                  <a:pt x="114300" y="95250"/>
                </a:lnTo>
                <a:lnTo>
                  <a:pt x="133350" y="104775"/>
                </a:lnTo>
                <a:lnTo>
                  <a:pt x="142875" y="114300"/>
                </a:lnTo>
                <a:lnTo>
                  <a:pt x="161925" y="123825"/>
                </a:lnTo>
                <a:lnTo>
                  <a:pt x="171450" y="133350"/>
                </a:lnTo>
                <a:lnTo>
                  <a:pt x="180975" y="152400"/>
                </a:lnTo>
                <a:lnTo>
                  <a:pt x="190500" y="171450"/>
                </a:lnTo>
                <a:lnTo>
                  <a:pt x="190500" y="180975"/>
                </a:lnTo>
                <a:lnTo>
                  <a:pt x="190500" y="200025"/>
                </a:lnTo>
                <a:lnTo>
                  <a:pt x="180975" y="209550"/>
                </a:lnTo>
                <a:lnTo>
                  <a:pt x="171450" y="219075"/>
                </a:lnTo>
                <a:lnTo>
                  <a:pt x="161925" y="228600"/>
                </a:lnTo>
                <a:lnTo>
                  <a:pt x="142875" y="238125"/>
                </a:lnTo>
                <a:lnTo>
                  <a:pt x="133350" y="238125"/>
                </a:lnTo>
                <a:lnTo>
                  <a:pt x="114300" y="238125"/>
                </a:lnTo>
                <a:lnTo>
                  <a:pt x="95250" y="238125"/>
                </a:lnTo>
                <a:lnTo>
                  <a:pt x="66675" y="238125"/>
                </a:lnTo>
                <a:lnTo>
                  <a:pt x="47625" y="238125"/>
                </a:lnTo>
                <a:lnTo>
                  <a:pt x="38100" y="238125"/>
                </a:lnTo>
                <a:lnTo>
                  <a:pt x="28575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429000" y="3781425"/>
            <a:ext cx="85726" cy="76201"/>
          </a:xfrm>
          <a:custGeom>
            <a:avLst/>
            <a:gdLst/>
            <a:ahLst/>
            <a:cxnLst/>
            <a:rect l="0" t="0" r="0" b="0"/>
            <a:pathLst>
              <a:path w="85726" h="76201">
                <a:moveTo>
                  <a:pt x="47625" y="19050"/>
                </a:move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66675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191000" y="3552825"/>
            <a:ext cx="47626" cy="238126"/>
          </a:xfrm>
          <a:custGeom>
            <a:avLst/>
            <a:gdLst/>
            <a:ahLst/>
            <a:cxnLst/>
            <a:rect l="0" t="0" r="0" b="0"/>
            <a:pathLst>
              <a:path w="47626" h="238126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133850" y="353377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038600" y="3752850"/>
            <a:ext cx="276226" cy="38101"/>
          </a:xfrm>
          <a:custGeom>
            <a:avLst/>
            <a:gdLst/>
            <a:ahLst/>
            <a:cxnLst/>
            <a:rect l="0" t="0" r="0" b="0"/>
            <a:pathLst>
              <a:path w="276226" h="38101">
                <a:moveTo>
                  <a:pt x="0" y="38100"/>
                </a:moveTo>
                <a:lnTo>
                  <a:pt x="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971925" y="3905250"/>
            <a:ext cx="447676" cy="19051"/>
          </a:xfrm>
          <a:custGeom>
            <a:avLst/>
            <a:gdLst/>
            <a:ahLst/>
            <a:cxnLst/>
            <a:rect l="0" t="0" r="0" b="0"/>
            <a:pathLst>
              <a:path w="4476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23850" y="0"/>
                </a:lnTo>
                <a:lnTo>
                  <a:pt x="342900" y="0"/>
                </a:lnTo>
                <a:lnTo>
                  <a:pt x="371475" y="0"/>
                </a:lnTo>
                <a:lnTo>
                  <a:pt x="390525" y="0"/>
                </a:lnTo>
                <a:lnTo>
                  <a:pt x="409575" y="0"/>
                </a:lnTo>
                <a:lnTo>
                  <a:pt x="419100" y="0"/>
                </a:lnTo>
                <a:lnTo>
                  <a:pt x="438150" y="0"/>
                </a:lnTo>
                <a:lnTo>
                  <a:pt x="438150" y="0"/>
                </a:lnTo>
                <a:lnTo>
                  <a:pt x="447675" y="0"/>
                </a:lnTo>
                <a:lnTo>
                  <a:pt x="447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086225" y="3981450"/>
            <a:ext cx="152401" cy="276226"/>
          </a:xfrm>
          <a:custGeom>
            <a:avLst/>
            <a:gdLst/>
            <a:ahLst/>
            <a:cxnLst/>
            <a:rect l="0" t="0" r="0" b="0"/>
            <a:pathLst>
              <a:path w="152401" h="276226">
                <a:moveTo>
                  <a:pt x="114300" y="28575"/>
                </a:moveTo>
                <a:lnTo>
                  <a:pt x="114300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76200" y="19050"/>
                </a:lnTo>
                <a:lnTo>
                  <a:pt x="57150" y="38100"/>
                </a:lnTo>
                <a:lnTo>
                  <a:pt x="47625" y="47625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66700"/>
                </a:lnTo>
                <a:lnTo>
                  <a:pt x="38100" y="266700"/>
                </a:lnTo>
                <a:lnTo>
                  <a:pt x="57150" y="276225"/>
                </a:lnTo>
                <a:lnTo>
                  <a:pt x="66675" y="276225"/>
                </a:lnTo>
                <a:lnTo>
                  <a:pt x="85725" y="266700"/>
                </a:lnTo>
                <a:lnTo>
                  <a:pt x="104775" y="266700"/>
                </a:lnTo>
                <a:lnTo>
                  <a:pt x="114300" y="247650"/>
                </a:lnTo>
                <a:lnTo>
                  <a:pt x="123825" y="238125"/>
                </a:lnTo>
                <a:lnTo>
                  <a:pt x="133350" y="219075"/>
                </a:lnTo>
                <a:lnTo>
                  <a:pt x="142875" y="200025"/>
                </a:lnTo>
                <a:lnTo>
                  <a:pt x="152400" y="180975"/>
                </a:lnTo>
                <a:lnTo>
                  <a:pt x="152400" y="171450"/>
                </a:lnTo>
                <a:lnTo>
                  <a:pt x="152400" y="152400"/>
                </a:lnTo>
                <a:lnTo>
                  <a:pt x="142875" y="142875"/>
                </a:lnTo>
                <a:lnTo>
                  <a:pt x="133350" y="142875"/>
                </a:lnTo>
                <a:lnTo>
                  <a:pt x="114300" y="133350"/>
                </a:lnTo>
                <a:lnTo>
                  <a:pt x="104775" y="133350"/>
                </a:lnTo>
                <a:lnTo>
                  <a:pt x="85725" y="142875"/>
                </a:lnTo>
                <a:lnTo>
                  <a:pt x="66675" y="152400"/>
                </a:lnTo>
                <a:lnTo>
                  <a:pt x="47625" y="161925"/>
                </a:lnTo>
                <a:lnTo>
                  <a:pt x="28575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724275" y="2524125"/>
            <a:ext cx="38101" cy="266701"/>
          </a:xfrm>
          <a:custGeom>
            <a:avLst/>
            <a:gdLst/>
            <a:ahLst/>
            <a:cxnLst/>
            <a:rect l="0" t="0" r="0" b="0"/>
            <a:pathLst>
              <a:path w="38101" h="266701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667125" y="25527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667125" y="27432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81425" y="2466975"/>
            <a:ext cx="133351" cy="609601"/>
          </a:xfrm>
          <a:custGeom>
            <a:avLst/>
            <a:gdLst/>
            <a:ahLst/>
            <a:cxnLst/>
            <a:rect l="0" t="0" r="0" b="0"/>
            <a:pathLst>
              <a:path w="133351" h="609601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04775" y="123825"/>
                </a:lnTo>
                <a:lnTo>
                  <a:pt x="104775" y="152400"/>
                </a:lnTo>
                <a:lnTo>
                  <a:pt x="95250" y="190500"/>
                </a:lnTo>
                <a:lnTo>
                  <a:pt x="85725" y="228600"/>
                </a:lnTo>
                <a:lnTo>
                  <a:pt x="76200" y="276225"/>
                </a:lnTo>
                <a:lnTo>
                  <a:pt x="76200" y="314325"/>
                </a:lnTo>
                <a:lnTo>
                  <a:pt x="66675" y="361950"/>
                </a:lnTo>
                <a:lnTo>
                  <a:pt x="57150" y="400050"/>
                </a:lnTo>
                <a:lnTo>
                  <a:pt x="47625" y="447675"/>
                </a:lnTo>
                <a:lnTo>
                  <a:pt x="38100" y="485775"/>
                </a:lnTo>
                <a:lnTo>
                  <a:pt x="28575" y="514350"/>
                </a:lnTo>
                <a:lnTo>
                  <a:pt x="19050" y="542925"/>
                </a:lnTo>
                <a:lnTo>
                  <a:pt x="9525" y="571500"/>
                </a:lnTo>
                <a:lnTo>
                  <a:pt x="9525" y="590550"/>
                </a:lnTo>
                <a:lnTo>
                  <a:pt x="0" y="600075"/>
                </a:lnTo>
                <a:lnTo>
                  <a:pt x="0" y="609600"/>
                </a:lnTo>
                <a:lnTo>
                  <a:pt x="0" y="609600"/>
                </a:lnTo>
                <a:lnTo>
                  <a:pt x="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3895725" y="2724150"/>
            <a:ext cx="161926" cy="257176"/>
          </a:xfrm>
          <a:custGeom>
            <a:avLst/>
            <a:gdLst/>
            <a:ahLst/>
            <a:cxnLst/>
            <a:rect l="0" t="0" r="0" b="0"/>
            <a:pathLst>
              <a:path w="161926" h="257176">
                <a:moveTo>
                  <a:pt x="123825" y="9525"/>
                </a:move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19050" y="238125"/>
                </a:lnTo>
                <a:lnTo>
                  <a:pt x="38100" y="257175"/>
                </a:lnTo>
                <a:lnTo>
                  <a:pt x="57150" y="257175"/>
                </a:lnTo>
                <a:lnTo>
                  <a:pt x="66675" y="257175"/>
                </a:lnTo>
                <a:lnTo>
                  <a:pt x="85725" y="257175"/>
                </a:lnTo>
                <a:lnTo>
                  <a:pt x="104775" y="247650"/>
                </a:lnTo>
                <a:lnTo>
                  <a:pt x="123825" y="238125"/>
                </a:lnTo>
                <a:lnTo>
                  <a:pt x="142875" y="219075"/>
                </a:lnTo>
                <a:lnTo>
                  <a:pt x="152400" y="200025"/>
                </a:lnTo>
                <a:lnTo>
                  <a:pt x="161925" y="180975"/>
                </a:lnTo>
                <a:lnTo>
                  <a:pt x="161925" y="161925"/>
                </a:lnTo>
                <a:lnTo>
                  <a:pt x="161925" y="152400"/>
                </a:lnTo>
                <a:lnTo>
                  <a:pt x="161925" y="142875"/>
                </a:lnTo>
                <a:lnTo>
                  <a:pt x="142875" y="142875"/>
                </a:lnTo>
                <a:lnTo>
                  <a:pt x="133350" y="142875"/>
                </a:lnTo>
                <a:lnTo>
                  <a:pt x="114300" y="161925"/>
                </a:lnTo>
                <a:lnTo>
                  <a:pt x="95250" y="171450"/>
                </a:lnTo>
                <a:lnTo>
                  <a:pt x="85725" y="180975"/>
                </a:lnTo>
                <a:lnTo>
                  <a:pt x="857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542925" y="4429125"/>
            <a:ext cx="47626" cy="571501"/>
          </a:xfrm>
          <a:custGeom>
            <a:avLst/>
            <a:gdLst/>
            <a:ahLst/>
            <a:cxnLst/>
            <a:rect l="0" t="0" r="0" b="0"/>
            <a:pathLst>
              <a:path w="47626" h="571501">
                <a:moveTo>
                  <a:pt x="47625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38125"/>
                </a:lnTo>
                <a:lnTo>
                  <a:pt x="19050" y="285750"/>
                </a:lnTo>
                <a:lnTo>
                  <a:pt x="9525" y="333375"/>
                </a:lnTo>
                <a:lnTo>
                  <a:pt x="9525" y="371475"/>
                </a:lnTo>
                <a:lnTo>
                  <a:pt x="9525" y="409575"/>
                </a:lnTo>
                <a:lnTo>
                  <a:pt x="0" y="447675"/>
                </a:lnTo>
                <a:lnTo>
                  <a:pt x="0" y="485775"/>
                </a:lnTo>
                <a:lnTo>
                  <a:pt x="0" y="514350"/>
                </a:lnTo>
                <a:lnTo>
                  <a:pt x="0" y="542925"/>
                </a:lnTo>
                <a:lnTo>
                  <a:pt x="0" y="561975"/>
                </a:lnTo>
                <a:lnTo>
                  <a:pt x="0" y="571500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81000" y="4438650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9525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76225" y="0"/>
                </a:lnTo>
                <a:lnTo>
                  <a:pt x="285750" y="0"/>
                </a:lnTo>
                <a:lnTo>
                  <a:pt x="295275" y="9525"/>
                </a:lnTo>
                <a:lnTo>
                  <a:pt x="304800" y="9525"/>
                </a:lnTo>
                <a:lnTo>
                  <a:pt x="304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04800" y="4924425"/>
            <a:ext cx="400051" cy="95251"/>
          </a:xfrm>
          <a:custGeom>
            <a:avLst/>
            <a:gdLst/>
            <a:ahLst/>
            <a:cxnLst/>
            <a:rect l="0" t="0" r="0" b="0"/>
            <a:pathLst>
              <a:path w="400051" h="95251">
                <a:moveTo>
                  <a:pt x="0" y="85725"/>
                </a:moveTo>
                <a:lnTo>
                  <a:pt x="0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38100" y="95250"/>
                </a:lnTo>
                <a:lnTo>
                  <a:pt x="57150" y="85725"/>
                </a:lnTo>
                <a:lnTo>
                  <a:pt x="85725" y="85725"/>
                </a:lnTo>
                <a:lnTo>
                  <a:pt x="104775" y="76200"/>
                </a:lnTo>
                <a:lnTo>
                  <a:pt x="133350" y="57150"/>
                </a:lnTo>
                <a:lnTo>
                  <a:pt x="171450" y="47625"/>
                </a:lnTo>
                <a:lnTo>
                  <a:pt x="200025" y="38100"/>
                </a:lnTo>
                <a:lnTo>
                  <a:pt x="238125" y="19050"/>
                </a:lnTo>
                <a:lnTo>
                  <a:pt x="266700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42900" y="0"/>
                </a:lnTo>
                <a:lnTo>
                  <a:pt x="361950" y="0"/>
                </a:lnTo>
                <a:lnTo>
                  <a:pt x="381000" y="9525"/>
                </a:lnTo>
                <a:lnTo>
                  <a:pt x="390525" y="9525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0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467225" y="619125"/>
            <a:ext cx="771526" cy="552451"/>
          </a:xfrm>
          <a:custGeom>
            <a:avLst/>
            <a:gdLst/>
            <a:ahLst/>
            <a:cxnLst/>
            <a:rect l="0" t="0" r="0" b="0"/>
            <a:pathLst>
              <a:path w="771526" h="552451">
                <a:moveTo>
                  <a:pt x="9525" y="552450"/>
                </a:moveTo>
                <a:lnTo>
                  <a:pt x="9525" y="552450"/>
                </a:lnTo>
                <a:lnTo>
                  <a:pt x="9525" y="552450"/>
                </a:lnTo>
                <a:lnTo>
                  <a:pt x="0" y="542925"/>
                </a:lnTo>
                <a:lnTo>
                  <a:pt x="0" y="533400"/>
                </a:lnTo>
                <a:lnTo>
                  <a:pt x="0" y="514350"/>
                </a:lnTo>
                <a:lnTo>
                  <a:pt x="0" y="504825"/>
                </a:lnTo>
                <a:lnTo>
                  <a:pt x="0" y="485775"/>
                </a:lnTo>
                <a:lnTo>
                  <a:pt x="0" y="476250"/>
                </a:lnTo>
                <a:lnTo>
                  <a:pt x="9525" y="457200"/>
                </a:lnTo>
                <a:lnTo>
                  <a:pt x="19050" y="447675"/>
                </a:lnTo>
                <a:lnTo>
                  <a:pt x="28575" y="438150"/>
                </a:lnTo>
                <a:lnTo>
                  <a:pt x="47625" y="428625"/>
                </a:lnTo>
                <a:lnTo>
                  <a:pt x="57150" y="419100"/>
                </a:lnTo>
                <a:lnTo>
                  <a:pt x="66675" y="419100"/>
                </a:lnTo>
                <a:lnTo>
                  <a:pt x="85725" y="409575"/>
                </a:lnTo>
                <a:lnTo>
                  <a:pt x="104775" y="409575"/>
                </a:lnTo>
                <a:lnTo>
                  <a:pt x="123825" y="400050"/>
                </a:lnTo>
                <a:lnTo>
                  <a:pt x="142875" y="390525"/>
                </a:lnTo>
                <a:lnTo>
                  <a:pt x="161925" y="381000"/>
                </a:lnTo>
                <a:lnTo>
                  <a:pt x="180975" y="361950"/>
                </a:lnTo>
                <a:lnTo>
                  <a:pt x="200025" y="342900"/>
                </a:lnTo>
                <a:lnTo>
                  <a:pt x="228600" y="323850"/>
                </a:lnTo>
                <a:lnTo>
                  <a:pt x="247650" y="304800"/>
                </a:lnTo>
                <a:lnTo>
                  <a:pt x="266700" y="285750"/>
                </a:lnTo>
                <a:lnTo>
                  <a:pt x="295275" y="266700"/>
                </a:lnTo>
                <a:lnTo>
                  <a:pt x="304800" y="257175"/>
                </a:lnTo>
                <a:lnTo>
                  <a:pt x="333375" y="247650"/>
                </a:lnTo>
                <a:lnTo>
                  <a:pt x="342900" y="228600"/>
                </a:lnTo>
                <a:lnTo>
                  <a:pt x="361950" y="228600"/>
                </a:lnTo>
                <a:lnTo>
                  <a:pt x="381000" y="228600"/>
                </a:lnTo>
                <a:lnTo>
                  <a:pt x="390525" y="219075"/>
                </a:lnTo>
                <a:lnTo>
                  <a:pt x="400050" y="219075"/>
                </a:lnTo>
                <a:lnTo>
                  <a:pt x="419100" y="219075"/>
                </a:lnTo>
                <a:lnTo>
                  <a:pt x="438150" y="209550"/>
                </a:lnTo>
                <a:lnTo>
                  <a:pt x="457200" y="200025"/>
                </a:lnTo>
                <a:lnTo>
                  <a:pt x="476250" y="190500"/>
                </a:lnTo>
                <a:lnTo>
                  <a:pt x="495300" y="180975"/>
                </a:lnTo>
                <a:lnTo>
                  <a:pt x="514350" y="161925"/>
                </a:lnTo>
                <a:lnTo>
                  <a:pt x="542925" y="142875"/>
                </a:lnTo>
                <a:lnTo>
                  <a:pt x="561975" y="133350"/>
                </a:lnTo>
                <a:lnTo>
                  <a:pt x="581025" y="123825"/>
                </a:lnTo>
                <a:lnTo>
                  <a:pt x="590550" y="104775"/>
                </a:lnTo>
                <a:lnTo>
                  <a:pt x="609600" y="95250"/>
                </a:lnTo>
                <a:lnTo>
                  <a:pt x="628650" y="85725"/>
                </a:lnTo>
                <a:lnTo>
                  <a:pt x="647700" y="66675"/>
                </a:lnTo>
                <a:lnTo>
                  <a:pt x="666750" y="47625"/>
                </a:lnTo>
                <a:lnTo>
                  <a:pt x="685800" y="28575"/>
                </a:lnTo>
                <a:lnTo>
                  <a:pt x="704850" y="19050"/>
                </a:lnTo>
                <a:lnTo>
                  <a:pt x="723900" y="9525"/>
                </a:lnTo>
                <a:lnTo>
                  <a:pt x="742950" y="9525"/>
                </a:lnTo>
                <a:lnTo>
                  <a:pt x="752475" y="0"/>
                </a:lnTo>
                <a:lnTo>
                  <a:pt x="762000" y="0"/>
                </a:lnTo>
                <a:lnTo>
                  <a:pt x="762000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010150" y="581024"/>
            <a:ext cx="219076" cy="228602"/>
          </a:xfrm>
          <a:custGeom>
            <a:avLst/>
            <a:gdLst/>
            <a:ahLst/>
            <a:cxnLst/>
            <a:rect l="0" t="0" r="0" b="0"/>
            <a:pathLst>
              <a:path w="219076" h="228602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1"/>
                </a:lnTo>
                <a:lnTo>
                  <a:pt x="0" y="38101"/>
                </a:lnTo>
                <a:lnTo>
                  <a:pt x="9525" y="38101"/>
                </a:lnTo>
                <a:lnTo>
                  <a:pt x="19050" y="38101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19075" y="19050"/>
                </a:lnTo>
                <a:lnTo>
                  <a:pt x="219075" y="38101"/>
                </a:lnTo>
                <a:lnTo>
                  <a:pt x="219075" y="66676"/>
                </a:lnTo>
                <a:lnTo>
                  <a:pt x="219075" y="95251"/>
                </a:lnTo>
                <a:lnTo>
                  <a:pt x="209550" y="123826"/>
                </a:lnTo>
                <a:lnTo>
                  <a:pt x="200025" y="161926"/>
                </a:lnTo>
                <a:lnTo>
                  <a:pt x="190500" y="190501"/>
                </a:lnTo>
                <a:lnTo>
                  <a:pt x="190500" y="219076"/>
                </a:lnTo>
                <a:lnTo>
                  <a:pt x="180975" y="228601"/>
                </a:lnTo>
                <a:lnTo>
                  <a:pt x="180975" y="2286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534025" y="314324"/>
            <a:ext cx="19051" cy="390527"/>
          </a:xfrm>
          <a:custGeom>
            <a:avLst/>
            <a:gdLst/>
            <a:ahLst/>
            <a:cxnLst/>
            <a:rect l="0" t="0" r="0" b="0"/>
            <a:pathLst>
              <a:path w="19051" h="390527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71450"/>
                </a:lnTo>
                <a:lnTo>
                  <a:pt x="19050" y="219075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14326"/>
                </a:lnTo>
                <a:lnTo>
                  <a:pt x="0" y="342901"/>
                </a:lnTo>
                <a:lnTo>
                  <a:pt x="0" y="361951"/>
                </a:lnTo>
                <a:lnTo>
                  <a:pt x="9525" y="381001"/>
                </a:lnTo>
                <a:lnTo>
                  <a:pt x="9525" y="390526"/>
                </a:lnTo>
                <a:lnTo>
                  <a:pt x="9525" y="390526"/>
                </a:lnTo>
                <a:lnTo>
                  <a:pt x="19050" y="390526"/>
                </a:lnTo>
                <a:lnTo>
                  <a:pt x="19050" y="390526"/>
                </a:lnTo>
                <a:lnTo>
                  <a:pt x="19050" y="3905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429250" y="333374"/>
            <a:ext cx="219076" cy="47626"/>
          </a:xfrm>
          <a:custGeom>
            <a:avLst/>
            <a:gdLst/>
            <a:ahLst/>
            <a:cxnLst/>
            <a:rect l="0" t="0" r="0" b="0"/>
            <a:pathLst>
              <a:path w="2190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38100"/>
                </a:lnTo>
                <a:lnTo>
                  <a:pt x="57150" y="38100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19050"/>
                </a:lnTo>
                <a:lnTo>
                  <a:pt x="142875" y="19050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391150" y="714375"/>
            <a:ext cx="295276" cy="28576"/>
          </a:xfrm>
          <a:custGeom>
            <a:avLst/>
            <a:gdLst/>
            <a:ahLst/>
            <a:cxnLst/>
            <a:rect l="0" t="0" r="0" b="0"/>
            <a:pathLst>
              <a:path w="295276" h="28576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38100" y="28575"/>
                </a:lnTo>
                <a:lnTo>
                  <a:pt x="66675" y="19050"/>
                </a:lnTo>
                <a:lnTo>
                  <a:pt x="104775" y="9525"/>
                </a:lnTo>
                <a:lnTo>
                  <a:pt x="142875" y="9525"/>
                </a:lnTo>
                <a:lnTo>
                  <a:pt x="180975" y="0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953000" y="1485900"/>
            <a:ext cx="47626" cy="342901"/>
          </a:xfrm>
          <a:custGeom>
            <a:avLst/>
            <a:gdLst/>
            <a:ahLst/>
            <a:cxnLst/>
            <a:rect l="0" t="0" r="0" b="0"/>
            <a:pathLst>
              <a:path w="47626" h="34290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61925"/>
                </a:lnTo>
                <a:lnTo>
                  <a:pt x="28575" y="20002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14325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829175" y="1504950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772025" y="1790700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000625" y="1552575"/>
            <a:ext cx="238126" cy="542926"/>
          </a:xfrm>
          <a:custGeom>
            <a:avLst/>
            <a:gdLst/>
            <a:ahLst/>
            <a:cxnLst/>
            <a:rect l="0" t="0" r="0" b="0"/>
            <a:pathLst>
              <a:path w="238126" h="542926">
                <a:moveTo>
                  <a:pt x="238125" y="0"/>
                </a:moveTo>
                <a:lnTo>
                  <a:pt x="238125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19075" y="19050"/>
                </a:lnTo>
                <a:lnTo>
                  <a:pt x="209550" y="47625"/>
                </a:lnTo>
                <a:lnTo>
                  <a:pt x="200025" y="66675"/>
                </a:lnTo>
                <a:lnTo>
                  <a:pt x="190500" y="104775"/>
                </a:lnTo>
                <a:lnTo>
                  <a:pt x="180975" y="133350"/>
                </a:lnTo>
                <a:lnTo>
                  <a:pt x="161925" y="171450"/>
                </a:lnTo>
                <a:lnTo>
                  <a:pt x="142875" y="219075"/>
                </a:lnTo>
                <a:lnTo>
                  <a:pt x="133350" y="257175"/>
                </a:lnTo>
                <a:lnTo>
                  <a:pt x="114300" y="304800"/>
                </a:lnTo>
                <a:lnTo>
                  <a:pt x="95250" y="342900"/>
                </a:lnTo>
                <a:lnTo>
                  <a:pt x="85725" y="381000"/>
                </a:lnTo>
                <a:lnTo>
                  <a:pt x="66675" y="419100"/>
                </a:lnTo>
                <a:lnTo>
                  <a:pt x="47625" y="457200"/>
                </a:lnTo>
                <a:lnTo>
                  <a:pt x="38100" y="485775"/>
                </a:lnTo>
                <a:lnTo>
                  <a:pt x="19050" y="514350"/>
                </a:lnTo>
                <a:lnTo>
                  <a:pt x="9525" y="523875"/>
                </a:lnTo>
                <a:lnTo>
                  <a:pt x="9525" y="533400"/>
                </a:lnTo>
                <a:lnTo>
                  <a:pt x="0" y="542925"/>
                </a:lnTo>
                <a:lnTo>
                  <a:pt x="0" y="542925"/>
                </a:lnTo>
                <a:lnTo>
                  <a:pt x="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153025" y="1790700"/>
            <a:ext cx="266701" cy="314326"/>
          </a:xfrm>
          <a:custGeom>
            <a:avLst/>
            <a:gdLst/>
            <a:ahLst/>
            <a:cxnLst/>
            <a:rect l="0" t="0" r="0" b="0"/>
            <a:pathLst>
              <a:path w="266701" h="314326">
                <a:moveTo>
                  <a:pt x="57150" y="19050"/>
                </a:moveTo>
                <a:lnTo>
                  <a:pt x="6667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47625"/>
                </a:lnTo>
                <a:lnTo>
                  <a:pt x="180975" y="66675"/>
                </a:lnTo>
                <a:lnTo>
                  <a:pt x="180975" y="76200"/>
                </a:lnTo>
                <a:lnTo>
                  <a:pt x="180975" y="95250"/>
                </a:lnTo>
                <a:lnTo>
                  <a:pt x="161925" y="104775"/>
                </a:lnTo>
                <a:lnTo>
                  <a:pt x="152400" y="123825"/>
                </a:lnTo>
                <a:lnTo>
                  <a:pt x="133350" y="133350"/>
                </a:lnTo>
                <a:lnTo>
                  <a:pt x="123825" y="142875"/>
                </a:lnTo>
                <a:lnTo>
                  <a:pt x="104775" y="142875"/>
                </a:lnTo>
                <a:lnTo>
                  <a:pt x="85725" y="142875"/>
                </a:lnTo>
                <a:lnTo>
                  <a:pt x="85725" y="142875"/>
                </a:lnTo>
                <a:lnTo>
                  <a:pt x="76200" y="142875"/>
                </a:lnTo>
                <a:lnTo>
                  <a:pt x="76200" y="142875"/>
                </a:lnTo>
                <a:lnTo>
                  <a:pt x="76200" y="133350"/>
                </a:lnTo>
                <a:lnTo>
                  <a:pt x="85725" y="133350"/>
                </a:lnTo>
                <a:lnTo>
                  <a:pt x="85725" y="123825"/>
                </a:lnTo>
                <a:lnTo>
                  <a:pt x="104775" y="123825"/>
                </a:lnTo>
                <a:lnTo>
                  <a:pt x="123825" y="123825"/>
                </a:lnTo>
                <a:lnTo>
                  <a:pt x="142875" y="123825"/>
                </a:lnTo>
                <a:lnTo>
                  <a:pt x="171450" y="123825"/>
                </a:lnTo>
                <a:lnTo>
                  <a:pt x="200025" y="123825"/>
                </a:lnTo>
                <a:lnTo>
                  <a:pt x="219075" y="133350"/>
                </a:lnTo>
                <a:lnTo>
                  <a:pt x="238125" y="152400"/>
                </a:lnTo>
                <a:lnTo>
                  <a:pt x="257175" y="161925"/>
                </a:lnTo>
                <a:lnTo>
                  <a:pt x="266700" y="180975"/>
                </a:lnTo>
                <a:lnTo>
                  <a:pt x="266700" y="200025"/>
                </a:lnTo>
                <a:lnTo>
                  <a:pt x="266700" y="219075"/>
                </a:lnTo>
                <a:lnTo>
                  <a:pt x="257175" y="228600"/>
                </a:lnTo>
                <a:lnTo>
                  <a:pt x="247650" y="247650"/>
                </a:lnTo>
                <a:lnTo>
                  <a:pt x="228600" y="266700"/>
                </a:lnTo>
                <a:lnTo>
                  <a:pt x="200025" y="276225"/>
                </a:lnTo>
                <a:lnTo>
                  <a:pt x="171450" y="285750"/>
                </a:lnTo>
                <a:lnTo>
                  <a:pt x="142875" y="295275"/>
                </a:lnTo>
                <a:lnTo>
                  <a:pt x="104775" y="304800"/>
                </a:lnTo>
                <a:lnTo>
                  <a:pt x="76200" y="314325"/>
                </a:lnTo>
                <a:lnTo>
                  <a:pt x="47625" y="314325"/>
                </a:lnTo>
                <a:lnTo>
                  <a:pt x="38100" y="314325"/>
                </a:lnTo>
                <a:lnTo>
                  <a:pt x="19050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3143250" y="1504950"/>
            <a:ext cx="28576" cy="238126"/>
          </a:xfrm>
          <a:custGeom>
            <a:avLst/>
            <a:gdLst/>
            <a:ahLst/>
            <a:cxnLst/>
            <a:rect l="0" t="0" r="0" b="0"/>
            <a:pathLst>
              <a:path w="28576" h="2381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66675"/>
                </a:lnTo>
                <a:lnTo>
                  <a:pt x="19050" y="85725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28575" y="219075"/>
                </a:lnTo>
                <a:lnTo>
                  <a:pt x="28575" y="228600"/>
                </a:lnTo>
                <a:lnTo>
                  <a:pt x="28575" y="228600"/>
                </a:lnTo>
                <a:lnTo>
                  <a:pt x="28575" y="238125"/>
                </a:lnTo>
                <a:lnTo>
                  <a:pt x="28575" y="238125"/>
                </a:lnTo>
                <a:lnTo>
                  <a:pt x="285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038475" y="149542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057525" y="1724025"/>
            <a:ext cx="133351" cy="85726"/>
          </a:xfrm>
          <a:custGeom>
            <a:avLst/>
            <a:gdLst/>
            <a:ahLst/>
            <a:cxnLst/>
            <a:rect l="0" t="0" r="0" b="0"/>
            <a:pathLst>
              <a:path w="133351" h="857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38100" y="66675"/>
                </a:lnTo>
                <a:lnTo>
                  <a:pt x="57150" y="47625"/>
                </a:lnTo>
                <a:lnTo>
                  <a:pt x="85725" y="38100"/>
                </a:lnTo>
                <a:lnTo>
                  <a:pt x="104775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257550" y="1504950"/>
            <a:ext cx="38101" cy="447676"/>
          </a:xfrm>
          <a:custGeom>
            <a:avLst/>
            <a:gdLst/>
            <a:ahLst/>
            <a:cxnLst/>
            <a:rect l="0" t="0" r="0" b="0"/>
            <a:pathLst>
              <a:path w="38101" h="447676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47625"/>
                </a:lnTo>
                <a:lnTo>
                  <a:pt x="19050" y="85725"/>
                </a:lnTo>
                <a:lnTo>
                  <a:pt x="19050" y="123825"/>
                </a:lnTo>
                <a:lnTo>
                  <a:pt x="9525" y="161925"/>
                </a:lnTo>
                <a:lnTo>
                  <a:pt x="9525" y="209550"/>
                </a:lnTo>
                <a:lnTo>
                  <a:pt x="0" y="257175"/>
                </a:lnTo>
                <a:lnTo>
                  <a:pt x="0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0" y="428625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314700" y="1590675"/>
            <a:ext cx="180976" cy="228601"/>
          </a:xfrm>
          <a:custGeom>
            <a:avLst/>
            <a:gdLst/>
            <a:ahLst/>
            <a:cxnLst/>
            <a:rect l="0" t="0" r="0" b="0"/>
            <a:pathLst>
              <a:path w="180976" h="22860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28575"/>
                </a:lnTo>
                <a:lnTo>
                  <a:pt x="104775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04775" y="104775"/>
                </a:lnTo>
                <a:lnTo>
                  <a:pt x="95250" y="123825"/>
                </a:lnTo>
                <a:lnTo>
                  <a:pt x="85725" y="133350"/>
                </a:lnTo>
                <a:lnTo>
                  <a:pt x="76200" y="142875"/>
                </a:lnTo>
                <a:lnTo>
                  <a:pt x="66675" y="152400"/>
                </a:lnTo>
                <a:lnTo>
                  <a:pt x="66675" y="152400"/>
                </a:lnTo>
                <a:lnTo>
                  <a:pt x="66675" y="152400"/>
                </a:lnTo>
                <a:lnTo>
                  <a:pt x="57150" y="142875"/>
                </a:lnTo>
                <a:lnTo>
                  <a:pt x="66675" y="133350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104775" y="95250"/>
                </a:lnTo>
                <a:lnTo>
                  <a:pt x="114300" y="85725"/>
                </a:lnTo>
                <a:lnTo>
                  <a:pt x="133350" y="85725"/>
                </a:lnTo>
                <a:lnTo>
                  <a:pt x="152400" y="85725"/>
                </a:lnTo>
                <a:lnTo>
                  <a:pt x="161925" y="95250"/>
                </a:lnTo>
                <a:lnTo>
                  <a:pt x="171450" y="104775"/>
                </a:lnTo>
                <a:lnTo>
                  <a:pt x="180975" y="114300"/>
                </a:lnTo>
                <a:lnTo>
                  <a:pt x="180975" y="123825"/>
                </a:lnTo>
                <a:lnTo>
                  <a:pt x="180975" y="142875"/>
                </a:lnTo>
                <a:lnTo>
                  <a:pt x="180975" y="152400"/>
                </a:lnTo>
                <a:lnTo>
                  <a:pt x="171450" y="171450"/>
                </a:lnTo>
                <a:lnTo>
                  <a:pt x="152400" y="180975"/>
                </a:lnTo>
                <a:lnTo>
                  <a:pt x="142875" y="190500"/>
                </a:lnTo>
                <a:lnTo>
                  <a:pt x="123825" y="209550"/>
                </a:lnTo>
                <a:lnTo>
                  <a:pt x="104775" y="219075"/>
                </a:lnTo>
                <a:lnTo>
                  <a:pt x="95250" y="228600"/>
                </a:lnTo>
                <a:lnTo>
                  <a:pt x="952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400425" y="752475"/>
            <a:ext cx="57151" cy="238126"/>
          </a:xfrm>
          <a:custGeom>
            <a:avLst/>
            <a:gdLst/>
            <a:ahLst/>
            <a:cxnLst/>
            <a:rect l="0" t="0" r="0" b="0"/>
            <a:pathLst>
              <a:path w="57151" h="23812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19050" y="114300"/>
                </a:lnTo>
                <a:lnTo>
                  <a:pt x="28575" y="142875"/>
                </a:lnTo>
                <a:lnTo>
                  <a:pt x="28575" y="161925"/>
                </a:lnTo>
                <a:lnTo>
                  <a:pt x="38100" y="190500"/>
                </a:lnTo>
                <a:lnTo>
                  <a:pt x="47625" y="209550"/>
                </a:lnTo>
                <a:lnTo>
                  <a:pt x="57150" y="219075"/>
                </a:lnTo>
                <a:lnTo>
                  <a:pt x="57150" y="228600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3276600" y="752475"/>
            <a:ext cx="190501" cy="66676"/>
          </a:xfrm>
          <a:custGeom>
            <a:avLst/>
            <a:gdLst/>
            <a:ahLst/>
            <a:cxnLst/>
            <a:rect l="0" t="0" r="0" b="0"/>
            <a:pathLst>
              <a:path w="190501" h="666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104775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3333750" y="1019175"/>
            <a:ext cx="133351" cy="38101"/>
          </a:xfrm>
          <a:custGeom>
            <a:avLst/>
            <a:gdLst/>
            <a:ahLst/>
            <a:cxnLst/>
            <a:rect l="0" t="0" r="0" b="0"/>
            <a:pathLst>
              <a:path w="13335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28575" y="38100"/>
                </a:lnTo>
                <a:lnTo>
                  <a:pt x="47625" y="28575"/>
                </a:lnTo>
                <a:lnTo>
                  <a:pt x="66675" y="2857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3562350" y="676275"/>
            <a:ext cx="219076" cy="361951"/>
          </a:xfrm>
          <a:custGeom>
            <a:avLst/>
            <a:gdLst/>
            <a:ahLst/>
            <a:cxnLst/>
            <a:rect l="0" t="0" r="0" b="0"/>
            <a:pathLst>
              <a:path w="219076" h="361951">
                <a:moveTo>
                  <a:pt x="0" y="47625"/>
                </a:move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95250" y="142875"/>
                </a:lnTo>
                <a:lnTo>
                  <a:pt x="85725" y="161925"/>
                </a:lnTo>
                <a:lnTo>
                  <a:pt x="76200" y="180975"/>
                </a:lnTo>
                <a:lnTo>
                  <a:pt x="66675" y="180975"/>
                </a:lnTo>
                <a:lnTo>
                  <a:pt x="57150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57150" y="180975"/>
                </a:lnTo>
                <a:lnTo>
                  <a:pt x="76200" y="171450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23825" y="161925"/>
                </a:lnTo>
                <a:lnTo>
                  <a:pt x="152400" y="161925"/>
                </a:lnTo>
                <a:lnTo>
                  <a:pt x="171450" y="171450"/>
                </a:lnTo>
                <a:lnTo>
                  <a:pt x="190500" y="180975"/>
                </a:lnTo>
                <a:lnTo>
                  <a:pt x="200025" y="200025"/>
                </a:lnTo>
                <a:lnTo>
                  <a:pt x="209550" y="219075"/>
                </a:lnTo>
                <a:lnTo>
                  <a:pt x="219075" y="247650"/>
                </a:lnTo>
                <a:lnTo>
                  <a:pt x="209550" y="276225"/>
                </a:lnTo>
                <a:lnTo>
                  <a:pt x="200025" y="295275"/>
                </a:lnTo>
                <a:lnTo>
                  <a:pt x="190500" y="314325"/>
                </a:lnTo>
                <a:lnTo>
                  <a:pt x="171450" y="333375"/>
                </a:lnTo>
                <a:lnTo>
                  <a:pt x="152400" y="352425"/>
                </a:lnTo>
                <a:lnTo>
                  <a:pt x="133350" y="352425"/>
                </a:lnTo>
                <a:lnTo>
                  <a:pt x="114300" y="361950"/>
                </a:lnTo>
                <a:lnTo>
                  <a:pt x="95250" y="361950"/>
                </a:lnTo>
                <a:lnTo>
                  <a:pt x="85725" y="352425"/>
                </a:lnTo>
                <a:lnTo>
                  <a:pt x="76200" y="352425"/>
                </a:lnTo>
                <a:lnTo>
                  <a:pt x="76200" y="352425"/>
                </a:lnTo>
                <a:lnTo>
                  <a:pt x="76200" y="352425"/>
                </a:lnTo>
                <a:lnTo>
                  <a:pt x="76200" y="352425"/>
                </a:lnTo>
                <a:lnTo>
                  <a:pt x="76200" y="342900"/>
                </a:lnTo>
                <a:lnTo>
                  <a:pt x="76200" y="342900"/>
                </a:lnTo>
                <a:lnTo>
                  <a:pt x="762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3457575" y="581024"/>
            <a:ext cx="123826" cy="581027"/>
          </a:xfrm>
          <a:custGeom>
            <a:avLst/>
            <a:gdLst/>
            <a:ahLst/>
            <a:cxnLst/>
            <a:rect l="0" t="0" r="0" b="0"/>
            <a:pathLst>
              <a:path w="123826" h="581027">
                <a:moveTo>
                  <a:pt x="9525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28575"/>
                </a:lnTo>
                <a:lnTo>
                  <a:pt x="19050" y="57151"/>
                </a:lnTo>
                <a:lnTo>
                  <a:pt x="28575" y="95251"/>
                </a:lnTo>
                <a:lnTo>
                  <a:pt x="47625" y="142876"/>
                </a:lnTo>
                <a:lnTo>
                  <a:pt x="57150" y="190501"/>
                </a:lnTo>
                <a:lnTo>
                  <a:pt x="66675" y="247651"/>
                </a:lnTo>
                <a:lnTo>
                  <a:pt x="76200" y="304801"/>
                </a:lnTo>
                <a:lnTo>
                  <a:pt x="85725" y="361951"/>
                </a:lnTo>
                <a:lnTo>
                  <a:pt x="95250" y="409576"/>
                </a:lnTo>
                <a:lnTo>
                  <a:pt x="95250" y="457201"/>
                </a:lnTo>
                <a:lnTo>
                  <a:pt x="104775" y="495301"/>
                </a:lnTo>
                <a:lnTo>
                  <a:pt x="104775" y="523876"/>
                </a:lnTo>
                <a:lnTo>
                  <a:pt x="114300" y="552451"/>
                </a:lnTo>
                <a:lnTo>
                  <a:pt x="123825" y="561976"/>
                </a:lnTo>
                <a:lnTo>
                  <a:pt x="123825" y="581026"/>
                </a:lnTo>
                <a:lnTo>
                  <a:pt x="123825" y="5810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371975" y="1152525"/>
            <a:ext cx="123826" cy="95251"/>
          </a:xfrm>
          <a:custGeom>
            <a:avLst/>
            <a:gdLst/>
            <a:ahLst/>
            <a:cxnLst/>
            <a:rect l="0" t="0" r="0" b="0"/>
            <a:pathLst>
              <a:path w="123826" h="95251">
                <a:moveTo>
                  <a:pt x="57150" y="9525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5715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66675"/>
                </a:lnTo>
                <a:lnTo>
                  <a:pt x="76200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19050"/>
                </a:lnTo>
                <a:lnTo>
                  <a:pt x="57150" y="19050"/>
                </a:lnTo>
                <a:lnTo>
                  <a:pt x="47625" y="38100"/>
                </a:lnTo>
                <a:lnTo>
                  <a:pt x="2857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2019300" y="5172075"/>
            <a:ext cx="38101" cy="523876"/>
          </a:xfrm>
          <a:custGeom>
            <a:avLst/>
            <a:gdLst/>
            <a:ahLst/>
            <a:cxnLst/>
            <a:rect l="0" t="0" r="0" b="0"/>
            <a:pathLst>
              <a:path w="38101" h="523876">
                <a:moveTo>
                  <a:pt x="38100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23850"/>
                </a:lnTo>
                <a:lnTo>
                  <a:pt x="0" y="361950"/>
                </a:lnTo>
                <a:lnTo>
                  <a:pt x="0" y="400050"/>
                </a:lnTo>
                <a:lnTo>
                  <a:pt x="0" y="438150"/>
                </a:lnTo>
                <a:lnTo>
                  <a:pt x="0" y="466725"/>
                </a:lnTo>
                <a:lnTo>
                  <a:pt x="0" y="485775"/>
                </a:lnTo>
                <a:lnTo>
                  <a:pt x="0" y="504825"/>
                </a:lnTo>
                <a:lnTo>
                  <a:pt x="0" y="514350"/>
                </a:lnTo>
                <a:lnTo>
                  <a:pt x="9525" y="523875"/>
                </a:lnTo>
                <a:lnTo>
                  <a:pt x="9525" y="523875"/>
                </a:lnTo>
                <a:lnTo>
                  <a:pt x="9525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962150" y="5162550"/>
            <a:ext cx="228601" cy="400051"/>
          </a:xfrm>
          <a:custGeom>
            <a:avLst/>
            <a:gdLst/>
            <a:ahLst/>
            <a:cxnLst/>
            <a:rect l="0" t="0" r="0" b="0"/>
            <a:pathLst>
              <a:path w="228601" h="400051">
                <a:moveTo>
                  <a:pt x="28575" y="85725"/>
                </a:moveTo>
                <a:lnTo>
                  <a:pt x="28575" y="76200"/>
                </a:lnTo>
                <a:lnTo>
                  <a:pt x="38100" y="66675"/>
                </a:lnTo>
                <a:lnTo>
                  <a:pt x="38100" y="47625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42875" y="76200"/>
                </a:lnTo>
                <a:lnTo>
                  <a:pt x="142875" y="9525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23825" y="190500"/>
                </a:lnTo>
                <a:lnTo>
                  <a:pt x="104775" y="219075"/>
                </a:lnTo>
                <a:lnTo>
                  <a:pt x="95250" y="247650"/>
                </a:lnTo>
                <a:lnTo>
                  <a:pt x="85725" y="276225"/>
                </a:lnTo>
                <a:lnTo>
                  <a:pt x="66675" y="295275"/>
                </a:lnTo>
                <a:lnTo>
                  <a:pt x="57150" y="314325"/>
                </a:lnTo>
                <a:lnTo>
                  <a:pt x="47625" y="323850"/>
                </a:lnTo>
                <a:lnTo>
                  <a:pt x="38100" y="323850"/>
                </a:lnTo>
                <a:lnTo>
                  <a:pt x="28575" y="323850"/>
                </a:lnTo>
                <a:lnTo>
                  <a:pt x="19050" y="323850"/>
                </a:lnTo>
                <a:lnTo>
                  <a:pt x="9525" y="314325"/>
                </a:lnTo>
                <a:lnTo>
                  <a:pt x="9525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9525" y="266700"/>
                </a:lnTo>
                <a:lnTo>
                  <a:pt x="9525" y="257175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38100" y="247650"/>
                </a:lnTo>
                <a:lnTo>
                  <a:pt x="57150" y="257175"/>
                </a:lnTo>
                <a:lnTo>
                  <a:pt x="66675" y="276225"/>
                </a:lnTo>
                <a:lnTo>
                  <a:pt x="76200" y="285750"/>
                </a:lnTo>
                <a:lnTo>
                  <a:pt x="85725" y="304800"/>
                </a:lnTo>
                <a:lnTo>
                  <a:pt x="95250" y="323850"/>
                </a:lnTo>
                <a:lnTo>
                  <a:pt x="104775" y="342900"/>
                </a:lnTo>
                <a:lnTo>
                  <a:pt x="114300" y="352425"/>
                </a:lnTo>
                <a:lnTo>
                  <a:pt x="123825" y="371475"/>
                </a:lnTo>
                <a:lnTo>
                  <a:pt x="133350" y="381000"/>
                </a:lnTo>
                <a:lnTo>
                  <a:pt x="142875" y="390525"/>
                </a:lnTo>
                <a:lnTo>
                  <a:pt x="152400" y="400050"/>
                </a:lnTo>
                <a:lnTo>
                  <a:pt x="171450" y="400050"/>
                </a:lnTo>
                <a:lnTo>
                  <a:pt x="180975" y="400050"/>
                </a:lnTo>
                <a:lnTo>
                  <a:pt x="190500" y="400050"/>
                </a:lnTo>
                <a:lnTo>
                  <a:pt x="200025" y="390525"/>
                </a:lnTo>
                <a:lnTo>
                  <a:pt x="219075" y="381000"/>
                </a:lnTo>
                <a:lnTo>
                  <a:pt x="228600" y="371475"/>
                </a:lnTo>
                <a:lnTo>
                  <a:pt x="228600" y="361950"/>
                </a:lnTo>
                <a:lnTo>
                  <a:pt x="2286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2324100" y="5248275"/>
            <a:ext cx="1" cy="85726"/>
          </a:xfrm>
          <a:custGeom>
            <a:avLst/>
            <a:gdLst/>
            <a:ahLst/>
            <a:cxnLst/>
            <a:rect l="0" t="0" r="0" b="0"/>
            <a:pathLst>
              <a:path w="1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2543175" y="4981575"/>
            <a:ext cx="28576" cy="323851"/>
          </a:xfrm>
          <a:custGeom>
            <a:avLst/>
            <a:gdLst/>
            <a:ahLst/>
            <a:cxnLst/>
            <a:rect l="0" t="0" r="0" b="0"/>
            <a:pathLst>
              <a:path w="28576" h="3238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9525" y="323850"/>
                </a:lnTo>
                <a:lnTo>
                  <a:pt x="95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457450" y="498157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19050"/>
                </a:lnTo>
                <a:lnTo>
                  <a:pt x="247650" y="19050"/>
                </a:lnTo>
                <a:lnTo>
                  <a:pt x="2476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438400" y="523875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419350" y="5391150"/>
            <a:ext cx="342901" cy="19051"/>
          </a:xfrm>
          <a:custGeom>
            <a:avLst/>
            <a:gdLst/>
            <a:ahLst/>
            <a:cxnLst/>
            <a:rect l="0" t="0" r="0" b="0"/>
            <a:pathLst>
              <a:path w="3429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1905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466975" y="5514975"/>
            <a:ext cx="257176" cy="381001"/>
          </a:xfrm>
          <a:custGeom>
            <a:avLst/>
            <a:gdLst/>
            <a:ahLst/>
            <a:cxnLst/>
            <a:rect l="0" t="0" r="0" b="0"/>
            <a:pathLst>
              <a:path w="257176" h="381001">
                <a:moveTo>
                  <a:pt x="47625" y="28575"/>
                </a:moveTo>
                <a:lnTo>
                  <a:pt x="47625" y="28575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76200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14300" y="152400"/>
                </a:lnTo>
                <a:lnTo>
                  <a:pt x="104775" y="161925"/>
                </a:lnTo>
                <a:lnTo>
                  <a:pt x="85725" y="180975"/>
                </a:lnTo>
                <a:lnTo>
                  <a:pt x="66675" y="190500"/>
                </a:lnTo>
                <a:lnTo>
                  <a:pt x="57150" y="200025"/>
                </a:lnTo>
                <a:lnTo>
                  <a:pt x="38100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71450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42875" y="161925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90500" y="180975"/>
                </a:lnTo>
                <a:lnTo>
                  <a:pt x="200025" y="190500"/>
                </a:lnTo>
                <a:lnTo>
                  <a:pt x="219075" y="209550"/>
                </a:lnTo>
                <a:lnTo>
                  <a:pt x="228600" y="219075"/>
                </a:lnTo>
                <a:lnTo>
                  <a:pt x="238125" y="238125"/>
                </a:lnTo>
                <a:lnTo>
                  <a:pt x="247650" y="247650"/>
                </a:lnTo>
                <a:lnTo>
                  <a:pt x="257175" y="257175"/>
                </a:lnTo>
                <a:lnTo>
                  <a:pt x="257175" y="276225"/>
                </a:lnTo>
                <a:lnTo>
                  <a:pt x="257175" y="285750"/>
                </a:lnTo>
                <a:lnTo>
                  <a:pt x="257175" y="295275"/>
                </a:lnTo>
                <a:lnTo>
                  <a:pt x="247650" y="304800"/>
                </a:lnTo>
                <a:lnTo>
                  <a:pt x="247650" y="323850"/>
                </a:lnTo>
                <a:lnTo>
                  <a:pt x="228600" y="333375"/>
                </a:lnTo>
                <a:lnTo>
                  <a:pt x="219075" y="342900"/>
                </a:lnTo>
                <a:lnTo>
                  <a:pt x="209550" y="352425"/>
                </a:lnTo>
                <a:lnTo>
                  <a:pt x="190500" y="361950"/>
                </a:lnTo>
                <a:lnTo>
                  <a:pt x="171450" y="361950"/>
                </a:lnTo>
                <a:lnTo>
                  <a:pt x="161925" y="371475"/>
                </a:lnTo>
                <a:lnTo>
                  <a:pt x="142875" y="371475"/>
                </a:lnTo>
                <a:lnTo>
                  <a:pt x="123825" y="371475"/>
                </a:lnTo>
                <a:lnTo>
                  <a:pt x="114300" y="371475"/>
                </a:lnTo>
                <a:lnTo>
                  <a:pt x="95250" y="381000"/>
                </a:lnTo>
                <a:lnTo>
                  <a:pt x="85725" y="381000"/>
                </a:lnTo>
                <a:lnTo>
                  <a:pt x="66675" y="381000"/>
                </a:lnTo>
                <a:lnTo>
                  <a:pt x="57150" y="381000"/>
                </a:lnTo>
                <a:lnTo>
                  <a:pt x="57150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476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3486150" y="2752725"/>
            <a:ext cx="1095376" cy="1057276"/>
          </a:xfrm>
          <a:custGeom>
            <a:avLst/>
            <a:gdLst/>
            <a:ahLst/>
            <a:cxnLst/>
            <a:rect l="0" t="0" r="0" b="0"/>
            <a:pathLst>
              <a:path w="1095376" h="1057276">
                <a:moveTo>
                  <a:pt x="9525" y="1057275"/>
                </a:moveTo>
                <a:lnTo>
                  <a:pt x="9525" y="1057275"/>
                </a:lnTo>
                <a:lnTo>
                  <a:pt x="0" y="1057275"/>
                </a:lnTo>
                <a:lnTo>
                  <a:pt x="0" y="1057275"/>
                </a:lnTo>
                <a:lnTo>
                  <a:pt x="0" y="1057275"/>
                </a:lnTo>
                <a:lnTo>
                  <a:pt x="0" y="1057275"/>
                </a:lnTo>
                <a:lnTo>
                  <a:pt x="0" y="1057275"/>
                </a:lnTo>
                <a:lnTo>
                  <a:pt x="0" y="1057275"/>
                </a:lnTo>
                <a:lnTo>
                  <a:pt x="0" y="1047750"/>
                </a:lnTo>
                <a:lnTo>
                  <a:pt x="0" y="1047750"/>
                </a:lnTo>
                <a:lnTo>
                  <a:pt x="0" y="1047750"/>
                </a:lnTo>
                <a:lnTo>
                  <a:pt x="9525" y="1038225"/>
                </a:lnTo>
                <a:lnTo>
                  <a:pt x="9525" y="1038225"/>
                </a:lnTo>
                <a:lnTo>
                  <a:pt x="9525" y="1028700"/>
                </a:lnTo>
                <a:lnTo>
                  <a:pt x="19050" y="1028700"/>
                </a:lnTo>
                <a:lnTo>
                  <a:pt x="28575" y="1019175"/>
                </a:lnTo>
                <a:lnTo>
                  <a:pt x="28575" y="1009650"/>
                </a:lnTo>
                <a:lnTo>
                  <a:pt x="38100" y="1000125"/>
                </a:lnTo>
                <a:lnTo>
                  <a:pt x="38100" y="990600"/>
                </a:lnTo>
                <a:lnTo>
                  <a:pt x="47625" y="990600"/>
                </a:lnTo>
                <a:lnTo>
                  <a:pt x="57150" y="981075"/>
                </a:lnTo>
                <a:lnTo>
                  <a:pt x="66675" y="971550"/>
                </a:lnTo>
                <a:lnTo>
                  <a:pt x="76200" y="962025"/>
                </a:lnTo>
                <a:lnTo>
                  <a:pt x="85725" y="952500"/>
                </a:lnTo>
                <a:lnTo>
                  <a:pt x="85725" y="942975"/>
                </a:lnTo>
                <a:lnTo>
                  <a:pt x="95250" y="933450"/>
                </a:lnTo>
                <a:lnTo>
                  <a:pt x="104775" y="933450"/>
                </a:lnTo>
                <a:lnTo>
                  <a:pt x="123825" y="923925"/>
                </a:lnTo>
                <a:lnTo>
                  <a:pt x="123825" y="914400"/>
                </a:lnTo>
                <a:lnTo>
                  <a:pt x="133350" y="904875"/>
                </a:lnTo>
                <a:lnTo>
                  <a:pt x="142875" y="895350"/>
                </a:lnTo>
                <a:lnTo>
                  <a:pt x="152400" y="885825"/>
                </a:lnTo>
                <a:lnTo>
                  <a:pt x="161925" y="876300"/>
                </a:lnTo>
                <a:lnTo>
                  <a:pt x="171450" y="866775"/>
                </a:lnTo>
                <a:lnTo>
                  <a:pt x="180975" y="857250"/>
                </a:lnTo>
                <a:lnTo>
                  <a:pt x="190500" y="847725"/>
                </a:lnTo>
                <a:lnTo>
                  <a:pt x="200025" y="838200"/>
                </a:lnTo>
                <a:lnTo>
                  <a:pt x="209550" y="828675"/>
                </a:lnTo>
                <a:lnTo>
                  <a:pt x="219075" y="819150"/>
                </a:lnTo>
                <a:lnTo>
                  <a:pt x="228600" y="809625"/>
                </a:lnTo>
                <a:lnTo>
                  <a:pt x="228600" y="809625"/>
                </a:lnTo>
                <a:lnTo>
                  <a:pt x="238125" y="790575"/>
                </a:lnTo>
                <a:lnTo>
                  <a:pt x="257175" y="781050"/>
                </a:lnTo>
                <a:lnTo>
                  <a:pt x="266700" y="771525"/>
                </a:lnTo>
                <a:lnTo>
                  <a:pt x="276225" y="762000"/>
                </a:lnTo>
                <a:lnTo>
                  <a:pt x="285750" y="752475"/>
                </a:lnTo>
                <a:lnTo>
                  <a:pt x="295275" y="742950"/>
                </a:lnTo>
                <a:lnTo>
                  <a:pt x="314325" y="733425"/>
                </a:lnTo>
                <a:lnTo>
                  <a:pt x="323850" y="714375"/>
                </a:lnTo>
                <a:lnTo>
                  <a:pt x="333375" y="704850"/>
                </a:lnTo>
                <a:lnTo>
                  <a:pt x="342900" y="695325"/>
                </a:lnTo>
                <a:lnTo>
                  <a:pt x="361950" y="685800"/>
                </a:lnTo>
                <a:lnTo>
                  <a:pt x="371475" y="676275"/>
                </a:lnTo>
                <a:lnTo>
                  <a:pt x="381000" y="657225"/>
                </a:lnTo>
                <a:lnTo>
                  <a:pt x="390525" y="647700"/>
                </a:lnTo>
                <a:lnTo>
                  <a:pt x="409575" y="638175"/>
                </a:lnTo>
                <a:lnTo>
                  <a:pt x="419100" y="628650"/>
                </a:lnTo>
                <a:lnTo>
                  <a:pt x="438150" y="609600"/>
                </a:lnTo>
                <a:lnTo>
                  <a:pt x="447675" y="600075"/>
                </a:lnTo>
                <a:lnTo>
                  <a:pt x="466725" y="590550"/>
                </a:lnTo>
                <a:lnTo>
                  <a:pt x="476250" y="571500"/>
                </a:lnTo>
                <a:lnTo>
                  <a:pt x="495300" y="561975"/>
                </a:lnTo>
                <a:lnTo>
                  <a:pt x="504825" y="542925"/>
                </a:lnTo>
                <a:lnTo>
                  <a:pt x="514350" y="533400"/>
                </a:lnTo>
                <a:lnTo>
                  <a:pt x="533400" y="523875"/>
                </a:lnTo>
                <a:lnTo>
                  <a:pt x="542925" y="504825"/>
                </a:lnTo>
                <a:lnTo>
                  <a:pt x="561975" y="495300"/>
                </a:lnTo>
                <a:lnTo>
                  <a:pt x="571500" y="476250"/>
                </a:lnTo>
                <a:lnTo>
                  <a:pt x="590550" y="466725"/>
                </a:lnTo>
                <a:lnTo>
                  <a:pt x="600075" y="457200"/>
                </a:lnTo>
                <a:lnTo>
                  <a:pt x="609600" y="438150"/>
                </a:lnTo>
                <a:lnTo>
                  <a:pt x="628650" y="428625"/>
                </a:lnTo>
                <a:lnTo>
                  <a:pt x="647700" y="419100"/>
                </a:lnTo>
                <a:lnTo>
                  <a:pt x="657225" y="400050"/>
                </a:lnTo>
                <a:lnTo>
                  <a:pt x="666750" y="390525"/>
                </a:lnTo>
                <a:lnTo>
                  <a:pt x="685800" y="371475"/>
                </a:lnTo>
                <a:lnTo>
                  <a:pt x="695325" y="361950"/>
                </a:lnTo>
                <a:lnTo>
                  <a:pt x="714375" y="352425"/>
                </a:lnTo>
                <a:lnTo>
                  <a:pt x="723900" y="333375"/>
                </a:lnTo>
                <a:lnTo>
                  <a:pt x="733425" y="323850"/>
                </a:lnTo>
                <a:lnTo>
                  <a:pt x="752475" y="304800"/>
                </a:lnTo>
                <a:lnTo>
                  <a:pt x="762000" y="295275"/>
                </a:lnTo>
                <a:lnTo>
                  <a:pt x="771525" y="285750"/>
                </a:lnTo>
                <a:lnTo>
                  <a:pt x="790575" y="276225"/>
                </a:lnTo>
                <a:lnTo>
                  <a:pt x="809625" y="257175"/>
                </a:lnTo>
                <a:lnTo>
                  <a:pt x="819150" y="247650"/>
                </a:lnTo>
                <a:lnTo>
                  <a:pt x="838200" y="228600"/>
                </a:lnTo>
                <a:lnTo>
                  <a:pt x="847725" y="219075"/>
                </a:lnTo>
                <a:lnTo>
                  <a:pt x="857250" y="209550"/>
                </a:lnTo>
                <a:lnTo>
                  <a:pt x="876300" y="190500"/>
                </a:lnTo>
                <a:lnTo>
                  <a:pt x="885825" y="180975"/>
                </a:lnTo>
                <a:lnTo>
                  <a:pt x="904875" y="161925"/>
                </a:lnTo>
                <a:lnTo>
                  <a:pt x="923925" y="152400"/>
                </a:lnTo>
                <a:lnTo>
                  <a:pt x="933450" y="133350"/>
                </a:lnTo>
                <a:lnTo>
                  <a:pt x="942975" y="123825"/>
                </a:lnTo>
                <a:lnTo>
                  <a:pt x="962025" y="114300"/>
                </a:lnTo>
                <a:lnTo>
                  <a:pt x="981075" y="104775"/>
                </a:lnTo>
                <a:lnTo>
                  <a:pt x="990600" y="85725"/>
                </a:lnTo>
                <a:lnTo>
                  <a:pt x="1000125" y="76200"/>
                </a:lnTo>
                <a:lnTo>
                  <a:pt x="1019175" y="66675"/>
                </a:lnTo>
                <a:lnTo>
                  <a:pt x="1028700" y="47625"/>
                </a:lnTo>
                <a:lnTo>
                  <a:pt x="1047750" y="38100"/>
                </a:lnTo>
                <a:lnTo>
                  <a:pt x="1057275" y="28575"/>
                </a:lnTo>
                <a:lnTo>
                  <a:pt x="1066800" y="19050"/>
                </a:lnTo>
                <a:lnTo>
                  <a:pt x="1076325" y="9525"/>
                </a:lnTo>
                <a:lnTo>
                  <a:pt x="1085850" y="9525"/>
                </a:lnTo>
                <a:lnTo>
                  <a:pt x="1085850" y="0"/>
                </a:lnTo>
                <a:lnTo>
                  <a:pt x="1085850" y="0"/>
                </a:lnTo>
                <a:lnTo>
                  <a:pt x="1095375" y="0"/>
                </a:lnTo>
                <a:lnTo>
                  <a:pt x="1095375" y="9525"/>
                </a:lnTo>
                <a:lnTo>
                  <a:pt x="1095375" y="9525"/>
                </a:lnTo>
                <a:lnTo>
                  <a:pt x="1095375" y="9525"/>
                </a:lnTo>
                <a:lnTo>
                  <a:pt x="1095375" y="9525"/>
                </a:lnTo>
                <a:lnTo>
                  <a:pt x="1095375" y="9525"/>
                </a:lnTo>
                <a:lnTo>
                  <a:pt x="10953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5038725" y="3343275"/>
            <a:ext cx="9526" cy="342901"/>
          </a:xfrm>
          <a:custGeom>
            <a:avLst/>
            <a:gdLst/>
            <a:ahLst/>
            <a:cxnLst/>
            <a:rect l="0" t="0" r="0" b="0"/>
            <a:pathLst>
              <a:path w="9526" h="3429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4981575" y="3324225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47625" y="47625"/>
                </a:moveTo>
                <a:lnTo>
                  <a:pt x="47625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61925" y="66675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85725" y="190500"/>
                </a:lnTo>
                <a:lnTo>
                  <a:pt x="66675" y="200025"/>
                </a:lnTo>
                <a:lnTo>
                  <a:pt x="47625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38100" y="219075"/>
                </a:lnTo>
                <a:lnTo>
                  <a:pt x="47625" y="228600"/>
                </a:lnTo>
                <a:lnTo>
                  <a:pt x="57150" y="238125"/>
                </a:lnTo>
                <a:lnTo>
                  <a:pt x="66675" y="247650"/>
                </a:lnTo>
                <a:lnTo>
                  <a:pt x="76200" y="266700"/>
                </a:lnTo>
                <a:lnTo>
                  <a:pt x="85725" y="285750"/>
                </a:lnTo>
                <a:lnTo>
                  <a:pt x="95250" y="295275"/>
                </a:lnTo>
                <a:lnTo>
                  <a:pt x="104775" y="314325"/>
                </a:lnTo>
                <a:lnTo>
                  <a:pt x="114300" y="323850"/>
                </a:lnTo>
                <a:lnTo>
                  <a:pt x="114300" y="323850"/>
                </a:lnTo>
                <a:lnTo>
                  <a:pt x="123825" y="333375"/>
                </a:lnTo>
                <a:lnTo>
                  <a:pt x="133350" y="333375"/>
                </a:lnTo>
                <a:lnTo>
                  <a:pt x="142875" y="333375"/>
                </a:lnTo>
                <a:lnTo>
                  <a:pt x="152400" y="323850"/>
                </a:lnTo>
                <a:lnTo>
                  <a:pt x="161925" y="314325"/>
                </a:lnTo>
                <a:lnTo>
                  <a:pt x="171450" y="314325"/>
                </a:lnTo>
                <a:lnTo>
                  <a:pt x="1714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5286375" y="3457575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5543550" y="3219450"/>
            <a:ext cx="9526" cy="228601"/>
          </a:xfrm>
          <a:custGeom>
            <a:avLst/>
            <a:gdLst/>
            <a:ahLst/>
            <a:cxnLst/>
            <a:rect l="0" t="0" r="0" b="0"/>
            <a:pathLst>
              <a:path w="9526" h="2286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5467350" y="32289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5410200" y="3409950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5391150" y="3486150"/>
            <a:ext cx="400051" cy="38101"/>
          </a:xfrm>
          <a:custGeom>
            <a:avLst/>
            <a:gdLst/>
            <a:ahLst/>
            <a:cxnLst/>
            <a:rect l="0" t="0" r="0" b="0"/>
            <a:pathLst>
              <a:path w="40005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66675" y="38100"/>
                </a:lnTo>
                <a:lnTo>
                  <a:pt x="85725" y="28575"/>
                </a:lnTo>
                <a:lnTo>
                  <a:pt x="114300" y="28575"/>
                </a:lnTo>
                <a:lnTo>
                  <a:pt x="152400" y="19050"/>
                </a:lnTo>
                <a:lnTo>
                  <a:pt x="180975" y="19050"/>
                </a:lnTo>
                <a:lnTo>
                  <a:pt x="209550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314325" y="9525"/>
                </a:lnTo>
                <a:lnTo>
                  <a:pt x="333375" y="0"/>
                </a:lnTo>
                <a:lnTo>
                  <a:pt x="361950" y="0"/>
                </a:lnTo>
                <a:lnTo>
                  <a:pt x="371475" y="0"/>
                </a:lnTo>
                <a:lnTo>
                  <a:pt x="390525" y="0"/>
                </a:lnTo>
                <a:lnTo>
                  <a:pt x="400050" y="0"/>
                </a:lnTo>
                <a:lnTo>
                  <a:pt x="400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5457825" y="3619500"/>
            <a:ext cx="238126" cy="295276"/>
          </a:xfrm>
          <a:custGeom>
            <a:avLst/>
            <a:gdLst/>
            <a:ahLst/>
            <a:cxnLst/>
            <a:rect l="0" t="0" r="0" b="0"/>
            <a:pathLst>
              <a:path w="238126" h="295276">
                <a:moveTo>
                  <a:pt x="133350" y="0"/>
                </a:moveTo>
                <a:lnTo>
                  <a:pt x="133350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57150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9525" y="247650"/>
                </a:lnTo>
                <a:lnTo>
                  <a:pt x="19050" y="266700"/>
                </a:lnTo>
                <a:lnTo>
                  <a:pt x="38100" y="276225"/>
                </a:lnTo>
                <a:lnTo>
                  <a:pt x="57150" y="285750"/>
                </a:lnTo>
                <a:lnTo>
                  <a:pt x="76200" y="295275"/>
                </a:lnTo>
                <a:lnTo>
                  <a:pt x="104775" y="295275"/>
                </a:lnTo>
                <a:lnTo>
                  <a:pt x="123825" y="295275"/>
                </a:lnTo>
                <a:lnTo>
                  <a:pt x="142875" y="285750"/>
                </a:lnTo>
                <a:lnTo>
                  <a:pt x="161925" y="285750"/>
                </a:lnTo>
                <a:lnTo>
                  <a:pt x="180975" y="266700"/>
                </a:lnTo>
                <a:lnTo>
                  <a:pt x="200025" y="257175"/>
                </a:lnTo>
                <a:lnTo>
                  <a:pt x="219075" y="247650"/>
                </a:lnTo>
                <a:lnTo>
                  <a:pt x="228600" y="228600"/>
                </a:lnTo>
                <a:lnTo>
                  <a:pt x="228600" y="219075"/>
                </a:lnTo>
                <a:lnTo>
                  <a:pt x="238125" y="200025"/>
                </a:lnTo>
                <a:lnTo>
                  <a:pt x="228600" y="190500"/>
                </a:lnTo>
                <a:lnTo>
                  <a:pt x="219075" y="171450"/>
                </a:lnTo>
                <a:lnTo>
                  <a:pt x="209550" y="161925"/>
                </a:lnTo>
                <a:lnTo>
                  <a:pt x="180975" y="161925"/>
                </a:lnTo>
                <a:lnTo>
                  <a:pt x="161925" y="171450"/>
                </a:lnTo>
                <a:lnTo>
                  <a:pt x="123825" y="190500"/>
                </a:lnTo>
                <a:lnTo>
                  <a:pt x="104775" y="200025"/>
                </a:lnTo>
                <a:lnTo>
                  <a:pt x="85725" y="209550"/>
                </a:lnTo>
                <a:lnTo>
                  <a:pt x="857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457700" y="1171575"/>
            <a:ext cx="38101" cy="1628776"/>
          </a:xfrm>
          <a:custGeom>
            <a:avLst/>
            <a:gdLst/>
            <a:ahLst/>
            <a:cxnLst/>
            <a:rect l="0" t="0" r="0" b="0"/>
            <a:pathLst>
              <a:path w="38101" h="1628776">
                <a:moveTo>
                  <a:pt x="38100" y="1628775"/>
                </a:moveTo>
                <a:lnTo>
                  <a:pt x="38100" y="1628775"/>
                </a:lnTo>
                <a:lnTo>
                  <a:pt x="38100" y="1628775"/>
                </a:lnTo>
                <a:lnTo>
                  <a:pt x="28575" y="1628775"/>
                </a:lnTo>
                <a:lnTo>
                  <a:pt x="28575" y="1628775"/>
                </a:lnTo>
                <a:lnTo>
                  <a:pt x="28575" y="1619250"/>
                </a:lnTo>
                <a:lnTo>
                  <a:pt x="28575" y="1619250"/>
                </a:lnTo>
                <a:lnTo>
                  <a:pt x="28575" y="1619250"/>
                </a:lnTo>
                <a:lnTo>
                  <a:pt x="28575" y="1609725"/>
                </a:lnTo>
                <a:lnTo>
                  <a:pt x="28575" y="1590675"/>
                </a:lnTo>
                <a:lnTo>
                  <a:pt x="28575" y="1581150"/>
                </a:lnTo>
                <a:lnTo>
                  <a:pt x="28575" y="1571625"/>
                </a:lnTo>
                <a:lnTo>
                  <a:pt x="28575" y="1562100"/>
                </a:lnTo>
                <a:lnTo>
                  <a:pt x="28575" y="1543050"/>
                </a:lnTo>
                <a:lnTo>
                  <a:pt x="28575" y="1524000"/>
                </a:lnTo>
                <a:lnTo>
                  <a:pt x="28575" y="1504950"/>
                </a:lnTo>
                <a:lnTo>
                  <a:pt x="28575" y="1495425"/>
                </a:lnTo>
                <a:lnTo>
                  <a:pt x="28575" y="1476375"/>
                </a:lnTo>
                <a:lnTo>
                  <a:pt x="28575" y="1457325"/>
                </a:lnTo>
                <a:lnTo>
                  <a:pt x="28575" y="1447800"/>
                </a:lnTo>
                <a:lnTo>
                  <a:pt x="28575" y="1428750"/>
                </a:lnTo>
                <a:lnTo>
                  <a:pt x="28575" y="1409700"/>
                </a:lnTo>
                <a:lnTo>
                  <a:pt x="28575" y="1390650"/>
                </a:lnTo>
                <a:lnTo>
                  <a:pt x="19050" y="1381125"/>
                </a:lnTo>
                <a:lnTo>
                  <a:pt x="19050" y="1362075"/>
                </a:lnTo>
                <a:lnTo>
                  <a:pt x="19050" y="1343025"/>
                </a:lnTo>
                <a:lnTo>
                  <a:pt x="19050" y="1323975"/>
                </a:lnTo>
                <a:lnTo>
                  <a:pt x="19050" y="1304925"/>
                </a:lnTo>
                <a:lnTo>
                  <a:pt x="9525" y="1285875"/>
                </a:lnTo>
                <a:lnTo>
                  <a:pt x="9525" y="1266825"/>
                </a:lnTo>
                <a:lnTo>
                  <a:pt x="9525" y="1238250"/>
                </a:lnTo>
                <a:lnTo>
                  <a:pt x="9525" y="1219200"/>
                </a:lnTo>
                <a:lnTo>
                  <a:pt x="9525" y="1200150"/>
                </a:lnTo>
                <a:lnTo>
                  <a:pt x="9525" y="1181100"/>
                </a:lnTo>
                <a:lnTo>
                  <a:pt x="9525" y="1152525"/>
                </a:lnTo>
                <a:lnTo>
                  <a:pt x="9525" y="1133475"/>
                </a:lnTo>
                <a:lnTo>
                  <a:pt x="9525" y="1114425"/>
                </a:lnTo>
                <a:lnTo>
                  <a:pt x="9525" y="1085850"/>
                </a:lnTo>
                <a:lnTo>
                  <a:pt x="0" y="1066800"/>
                </a:lnTo>
                <a:lnTo>
                  <a:pt x="0" y="1047750"/>
                </a:lnTo>
                <a:lnTo>
                  <a:pt x="0" y="1019175"/>
                </a:lnTo>
                <a:lnTo>
                  <a:pt x="0" y="1000125"/>
                </a:lnTo>
                <a:lnTo>
                  <a:pt x="0" y="971550"/>
                </a:lnTo>
                <a:lnTo>
                  <a:pt x="0" y="952500"/>
                </a:lnTo>
                <a:lnTo>
                  <a:pt x="0" y="923925"/>
                </a:lnTo>
                <a:lnTo>
                  <a:pt x="0" y="895350"/>
                </a:lnTo>
                <a:lnTo>
                  <a:pt x="9525" y="876300"/>
                </a:lnTo>
                <a:lnTo>
                  <a:pt x="9525" y="847725"/>
                </a:lnTo>
                <a:lnTo>
                  <a:pt x="9525" y="819150"/>
                </a:lnTo>
                <a:lnTo>
                  <a:pt x="9525" y="800100"/>
                </a:lnTo>
                <a:lnTo>
                  <a:pt x="9525" y="771525"/>
                </a:lnTo>
                <a:lnTo>
                  <a:pt x="9525" y="752475"/>
                </a:lnTo>
                <a:lnTo>
                  <a:pt x="9525" y="723900"/>
                </a:lnTo>
                <a:lnTo>
                  <a:pt x="9525" y="695325"/>
                </a:lnTo>
                <a:lnTo>
                  <a:pt x="9525" y="676275"/>
                </a:lnTo>
                <a:lnTo>
                  <a:pt x="9525" y="647700"/>
                </a:lnTo>
                <a:lnTo>
                  <a:pt x="9525" y="619125"/>
                </a:lnTo>
                <a:lnTo>
                  <a:pt x="9525" y="600075"/>
                </a:lnTo>
                <a:lnTo>
                  <a:pt x="9525" y="571500"/>
                </a:lnTo>
                <a:lnTo>
                  <a:pt x="19050" y="542925"/>
                </a:lnTo>
                <a:lnTo>
                  <a:pt x="19050" y="514350"/>
                </a:lnTo>
                <a:lnTo>
                  <a:pt x="19050" y="495300"/>
                </a:lnTo>
                <a:lnTo>
                  <a:pt x="19050" y="466725"/>
                </a:lnTo>
                <a:lnTo>
                  <a:pt x="19050" y="438150"/>
                </a:lnTo>
                <a:lnTo>
                  <a:pt x="19050" y="419100"/>
                </a:lnTo>
                <a:lnTo>
                  <a:pt x="19050" y="390525"/>
                </a:lnTo>
                <a:lnTo>
                  <a:pt x="19050" y="371475"/>
                </a:lnTo>
                <a:lnTo>
                  <a:pt x="19050" y="352425"/>
                </a:lnTo>
                <a:lnTo>
                  <a:pt x="19050" y="323850"/>
                </a:lnTo>
                <a:lnTo>
                  <a:pt x="19050" y="304800"/>
                </a:lnTo>
                <a:lnTo>
                  <a:pt x="19050" y="276225"/>
                </a:lnTo>
                <a:lnTo>
                  <a:pt x="19050" y="257175"/>
                </a:lnTo>
                <a:lnTo>
                  <a:pt x="19050" y="238125"/>
                </a:lnTo>
                <a:lnTo>
                  <a:pt x="19050" y="219075"/>
                </a:lnTo>
                <a:lnTo>
                  <a:pt x="19050" y="200025"/>
                </a:lnTo>
                <a:lnTo>
                  <a:pt x="19050" y="180975"/>
                </a:lnTo>
                <a:lnTo>
                  <a:pt x="19050" y="161925"/>
                </a:lnTo>
                <a:lnTo>
                  <a:pt x="19050" y="142875"/>
                </a:lnTo>
                <a:lnTo>
                  <a:pt x="9525" y="123825"/>
                </a:lnTo>
                <a:lnTo>
                  <a:pt x="9525" y="104775"/>
                </a:lnTo>
                <a:lnTo>
                  <a:pt x="9525" y="85725"/>
                </a:lnTo>
                <a:lnTo>
                  <a:pt x="9525" y="76200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5991225" y="1733550"/>
            <a:ext cx="9526" cy="409576"/>
          </a:xfrm>
          <a:custGeom>
            <a:avLst/>
            <a:gdLst/>
            <a:ahLst/>
            <a:cxnLst/>
            <a:rect l="0" t="0" r="0" b="0"/>
            <a:pathLst>
              <a:path w="9526" h="409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5953125" y="1704975"/>
            <a:ext cx="238126" cy="381001"/>
          </a:xfrm>
          <a:custGeom>
            <a:avLst/>
            <a:gdLst/>
            <a:ahLst/>
            <a:cxnLst/>
            <a:rect l="0" t="0" r="0" b="0"/>
            <a:pathLst>
              <a:path w="238126" h="381001">
                <a:moveTo>
                  <a:pt x="9525" y="47625"/>
                </a:moveTo>
                <a:lnTo>
                  <a:pt x="9525" y="4762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33350" y="152400"/>
                </a:lnTo>
                <a:lnTo>
                  <a:pt x="114300" y="171450"/>
                </a:lnTo>
                <a:lnTo>
                  <a:pt x="95250" y="200025"/>
                </a:lnTo>
                <a:lnTo>
                  <a:pt x="76200" y="209550"/>
                </a:lnTo>
                <a:lnTo>
                  <a:pt x="47625" y="228600"/>
                </a:lnTo>
                <a:lnTo>
                  <a:pt x="2857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38100" y="219075"/>
                </a:lnTo>
                <a:lnTo>
                  <a:pt x="47625" y="219075"/>
                </a:lnTo>
                <a:lnTo>
                  <a:pt x="66675" y="219075"/>
                </a:lnTo>
                <a:lnTo>
                  <a:pt x="85725" y="228600"/>
                </a:lnTo>
                <a:lnTo>
                  <a:pt x="95250" y="238125"/>
                </a:lnTo>
                <a:lnTo>
                  <a:pt x="104775" y="247650"/>
                </a:lnTo>
                <a:lnTo>
                  <a:pt x="114300" y="266700"/>
                </a:lnTo>
                <a:lnTo>
                  <a:pt x="114300" y="295275"/>
                </a:lnTo>
                <a:lnTo>
                  <a:pt x="123825" y="314325"/>
                </a:lnTo>
                <a:lnTo>
                  <a:pt x="123825" y="323850"/>
                </a:lnTo>
                <a:lnTo>
                  <a:pt x="133350" y="342900"/>
                </a:lnTo>
                <a:lnTo>
                  <a:pt x="142875" y="352425"/>
                </a:lnTo>
                <a:lnTo>
                  <a:pt x="142875" y="371475"/>
                </a:lnTo>
                <a:lnTo>
                  <a:pt x="161925" y="371475"/>
                </a:lnTo>
                <a:lnTo>
                  <a:pt x="180975" y="381000"/>
                </a:lnTo>
                <a:lnTo>
                  <a:pt x="200025" y="381000"/>
                </a:lnTo>
                <a:lnTo>
                  <a:pt x="219075" y="381000"/>
                </a:lnTo>
                <a:lnTo>
                  <a:pt x="238125" y="381000"/>
                </a:lnTo>
                <a:lnTo>
                  <a:pt x="2381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6315075" y="1885950"/>
            <a:ext cx="1" cy="57151"/>
          </a:xfrm>
          <a:custGeom>
            <a:avLst/>
            <a:gdLst/>
            <a:ahLst/>
            <a:cxnLst/>
            <a:rect l="0" t="0" r="0" b="0"/>
            <a:pathLst>
              <a:path w="1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6496050" y="1609725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95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6438900" y="16192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6419850" y="18764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6391275" y="2028825"/>
            <a:ext cx="266701" cy="38101"/>
          </a:xfrm>
          <a:custGeom>
            <a:avLst/>
            <a:gdLst/>
            <a:ahLst/>
            <a:cxnLst/>
            <a:rect l="0" t="0" r="0" b="0"/>
            <a:pathLst>
              <a:path w="266701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6286500" y="2200275"/>
            <a:ext cx="304801" cy="390526"/>
          </a:xfrm>
          <a:custGeom>
            <a:avLst/>
            <a:gdLst/>
            <a:ahLst/>
            <a:cxnLst/>
            <a:rect l="0" t="0" r="0" b="0"/>
            <a:pathLst>
              <a:path w="304801" h="390526">
                <a:moveTo>
                  <a:pt x="142875" y="19050"/>
                </a:moveTo>
                <a:lnTo>
                  <a:pt x="142875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19050"/>
                </a:lnTo>
                <a:lnTo>
                  <a:pt x="257175" y="28575"/>
                </a:lnTo>
                <a:lnTo>
                  <a:pt x="257175" y="38100"/>
                </a:lnTo>
                <a:lnTo>
                  <a:pt x="266700" y="57150"/>
                </a:lnTo>
                <a:lnTo>
                  <a:pt x="257175" y="76200"/>
                </a:lnTo>
                <a:lnTo>
                  <a:pt x="247650" y="85725"/>
                </a:lnTo>
                <a:lnTo>
                  <a:pt x="238125" y="104775"/>
                </a:lnTo>
                <a:lnTo>
                  <a:pt x="219075" y="114300"/>
                </a:lnTo>
                <a:lnTo>
                  <a:pt x="200025" y="123825"/>
                </a:lnTo>
                <a:lnTo>
                  <a:pt x="180975" y="123825"/>
                </a:lnTo>
                <a:lnTo>
                  <a:pt x="161925" y="133350"/>
                </a:lnTo>
                <a:lnTo>
                  <a:pt x="133350" y="133350"/>
                </a:lnTo>
                <a:lnTo>
                  <a:pt x="114300" y="133350"/>
                </a:lnTo>
                <a:lnTo>
                  <a:pt x="104775" y="133350"/>
                </a:lnTo>
                <a:lnTo>
                  <a:pt x="95250" y="133350"/>
                </a:lnTo>
                <a:lnTo>
                  <a:pt x="95250" y="133350"/>
                </a:lnTo>
                <a:lnTo>
                  <a:pt x="95250" y="123825"/>
                </a:lnTo>
                <a:lnTo>
                  <a:pt x="95250" y="123825"/>
                </a:lnTo>
                <a:lnTo>
                  <a:pt x="95250" y="114300"/>
                </a:lnTo>
                <a:lnTo>
                  <a:pt x="114300" y="114300"/>
                </a:lnTo>
                <a:lnTo>
                  <a:pt x="133350" y="104775"/>
                </a:lnTo>
                <a:lnTo>
                  <a:pt x="152400" y="114300"/>
                </a:lnTo>
                <a:lnTo>
                  <a:pt x="180975" y="114300"/>
                </a:lnTo>
                <a:lnTo>
                  <a:pt x="209550" y="123825"/>
                </a:lnTo>
                <a:lnTo>
                  <a:pt x="238125" y="142875"/>
                </a:lnTo>
                <a:lnTo>
                  <a:pt x="266700" y="161925"/>
                </a:lnTo>
                <a:lnTo>
                  <a:pt x="285750" y="190500"/>
                </a:lnTo>
                <a:lnTo>
                  <a:pt x="295275" y="219075"/>
                </a:lnTo>
                <a:lnTo>
                  <a:pt x="304800" y="247650"/>
                </a:lnTo>
                <a:lnTo>
                  <a:pt x="304800" y="276225"/>
                </a:lnTo>
                <a:lnTo>
                  <a:pt x="295275" y="295275"/>
                </a:lnTo>
                <a:lnTo>
                  <a:pt x="285750" y="323850"/>
                </a:lnTo>
                <a:lnTo>
                  <a:pt x="276225" y="342900"/>
                </a:lnTo>
                <a:lnTo>
                  <a:pt x="247650" y="361950"/>
                </a:lnTo>
                <a:lnTo>
                  <a:pt x="219075" y="371475"/>
                </a:lnTo>
                <a:lnTo>
                  <a:pt x="190500" y="381000"/>
                </a:lnTo>
                <a:lnTo>
                  <a:pt x="142875" y="390525"/>
                </a:lnTo>
                <a:lnTo>
                  <a:pt x="114300" y="390525"/>
                </a:lnTo>
                <a:lnTo>
                  <a:pt x="85725" y="381000"/>
                </a:lnTo>
                <a:lnTo>
                  <a:pt x="47625" y="371475"/>
                </a:lnTo>
                <a:lnTo>
                  <a:pt x="28575" y="371475"/>
                </a:lnTo>
                <a:lnTo>
                  <a:pt x="19050" y="361950"/>
                </a:lnTo>
                <a:lnTo>
                  <a:pt x="9525" y="36195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7467600" y="1171575"/>
            <a:ext cx="371476" cy="409576"/>
          </a:xfrm>
          <a:custGeom>
            <a:avLst/>
            <a:gdLst/>
            <a:ahLst/>
            <a:cxnLst/>
            <a:rect l="0" t="0" r="0" b="0"/>
            <a:pathLst>
              <a:path w="371476" h="409576">
                <a:moveTo>
                  <a:pt x="0" y="238125"/>
                </a:moveTo>
                <a:lnTo>
                  <a:pt x="9525" y="238125"/>
                </a:lnTo>
                <a:lnTo>
                  <a:pt x="9525" y="228600"/>
                </a:lnTo>
                <a:lnTo>
                  <a:pt x="19050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57150" y="142875"/>
                </a:lnTo>
                <a:lnTo>
                  <a:pt x="76200" y="114300"/>
                </a:lnTo>
                <a:lnTo>
                  <a:pt x="85725" y="85725"/>
                </a:lnTo>
                <a:lnTo>
                  <a:pt x="104775" y="66675"/>
                </a:lnTo>
                <a:lnTo>
                  <a:pt x="123825" y="38100"/>
                </a:lnTo>
                <a:lnTo>
                  <a:pt x="133350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19050"/>
                </a:lnTo>
                <a:lnTo>
                  <a:pt x="142875" y="47625"/>
                </a:lnTo>
                <a:lnTo>
                  <a:pt x="133350" y="76200"/>
                </a:lnTo>
                <a:lnTo>
                  <a:pt x="114300" y="123825"/>
                </a:lnTo>
                <a:lnTo>
                  <a:pt x="104775" y="171450"/>
                </a:lnTo>
                <a:lnTo>
                  <a:pt x="95250" y="228600"/>
                </a:lnTo>
                <a:lnTo>
                  <a:pt x="85725" y="276225"/>
                </a:lnTo>
                <a:lnTo>
                  <a:pt x="76200" y="323850"/>
                </a:lnTo>
                <a:lnTo>
                  <a:pt x="85725" y="361950"/>
                </a:lnTo>
                <a:lnTo>
                  <a:pt x="85725" y="381000"/>
                </a:lnTo>
                <a:lnTo>
                  <a:pt x="95250" y="400050"/>
                </a:lnTo>
                <a:lnTo>
                  <a:pt x="104775" y="400050"/>
                </a:lnTo>
                <a:lnTo>
                  <a:pt x="123825" y="390525"/>
                </a:lnTo>
                <a:lnTo>
                  <a:pt x="152400" y="381000"/>
                </a:lnTo>
                <a:lnTo>
                  <a:pt x="171450" y="352425"/>
                </a:lnTo>
                <a:lnTo>
                  <a:pt x="200025" y="333375"/>
                </a:lnTo>
                <a:lnTo>
                  <a:pt x="228600" y="295275"/>
                </a:lnTo>
                <a:lnTo>
                  <a:pt x="247650" y="257175"/>
                </a:lnTo>
                <a:lnTo>
                  <a:pt x="276225" y="209550"/>
                </a:lnTo>
                <a:lnTo>
                  <a:pt x="304800" y="171450"/>
                </a:lnTo>
                <a:lnTo>
                  <a:pt x="333375" y="133350"/>
                </a:lnTo>
                <a:lnTo>
                  <a:pt x="342900" y="95250"/>
                </a:lnTo>
                <a:lnTo>
                  <a:pt x="361950" y="66675"/>
                </a:lnTo>
                <a:lnTo>
                  <a:pt x="371475" y="57150"/>
                </a:lnTo>
                <a:lnTo>
                  <a:pt x="371475" y="47625"/>
                </a:lnTo>
                <a:lnTo>
                  <a:pt x="371475" y="47625"/>
                </a:lnTo>
                <a:lnTo>
                  <a:pt x="361950" y="47625"/>
                </a:lnTo>
                <a:lnTo>
                  <a:pt x="352425" y="66675"/>
                </a:lnTo>
                <a:lnTo>
                  <a:pt x="342900" y="85725"/>
                </a:lnTo>
                <a:lnTo>
                  <a:pt x="314325" y="114300"/>
                </a:lnTo>
                <a:lnTo>
                  <a:pt x="295275" y="152400"/>
                </a:lnTo>
                <a:lnTo>
                  <a:pt x="276225" y="190500"/>
                </a:lnTo>
                <a:lnTo>
                  <a:pt x="257175" y="238125"/>
                </a:lnTo>
                <a:lnTo>
                  <a:pt x="247650" y="285750"/>
                </a:lnTo>
                <a:lnTo>
                  <a:pt x="238125" y="323850"/>
                </a:lnTo>
                <a:lnTo>
                  <a:pt x="238125" y="361950"/>
                </a:lnTo>
                <a:lnTo>
                  <a:pt x="238125" y="381000"/>
                </a:lnTo>
                <a:lnTo>
                  <a:pt x="247650" y="400050"/>
                </a:lnTo>
                <a:lnTo>
                  <a:pt x="257175" y="409575"/>
                </a:lnTo>
                <a:lnTo>
                  <a:pt x="285750" y="400050"/>
                </a:lnTo>
                <a:lnTo>
                  <a:pt x="304800" y="390525"/>
                </a:lnTo>
                <a:lnTo>
                  <a:pt x="333375" y="381000"/>
                </a:lnTo>
                <a:lnTo>
                  <a:pt x="361950" y="361950"/>
                </a:lnTo>
                <a:lnTo>
                  <a:pt x="371475" y="352425"/>
                </a:lnTo>
                <a:lnTo>
                  <a:pt x="3714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010525" y="132397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0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8001000" y="14573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104775" y="0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8391525" y="923925"/>
            <a:ext cx="247651" cy="428626"/>
          </a:xfrm>
          <a:custGeom>
            <a:avLst/>
            <a:gdLst/>
            <a:ahLst/>
            <a:cxnLst/>
            <a:rect l="0" t="0" r="0" b="0"/>
            <a:pathLst>
              <a:path w="247651" h="42862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95250"/>
                </a:lnTo>
                <a:lnTo>
                  <a:pt x="85725" y="133350"/>
                </a:lnTo>
                <a:lnTo>
                  <a:pt x="85725" y="171450"/>
                </a:lnTo>
                <a:lnTo>
                  <a:pt x="85725" y="209550"/>
                </a:lnTo>
                <a:lnTo>
                  <a:pt x="76200" y="257175"/>
                </a:lnTo>
                <a:lnTo>
                  <a:pt x="76200" y="295275"/>
                </a:lnTo>
                <a:lnTo>
                  <a:pt x="76200" y="333375"/>
                </a:lnTo>
                <a:lnTo>
                  <a:pt x="66675" y="361950"/>
                </a:lnTo>
                <a:lnTo>
                  <a:pt x="66675" y="390525"/>
                </a:lnTo>
                <a:lnTo>
                  <a:pt x="66675" y="400050"/>
                </a:lnTo>
                <a:lnTo>
                  <a:pt x="66675" y="409575"/>
                </a:lnTo>
                <a:lnTo>
                  <a:pt x="57150" y="409575"/>
                </a:lnTo>
                <a:lnTo>
                  <a:pt x="57150" y="409575"/>
                </a:lnTo>
                <a:lnTo>
                  <a:pt x="47625" y="390525"/>
                </a:lnTo>
                <a:lnTo>
                  <a:pt x="47625" y="361950"/>
                </a:lnTo>
                <a:lnTo>
                  <a:pt x="38100" y="333375"/>
                </a:lnTo>
                <a:lnTo>
                  <a:pt x="38100" y="295275"/>
                </a:lnTo>
                <a:lnTo>
                  <a:pt x="28575" y="257175"/>
                </a:lnTo>
                <a:lnTo>
                  <a:pt x="28575" y="219075"/>
                </a:lnTo>
                <a:lnTo>
                  <a:pt x="28575" y="180975"/>
                </a:lnTo>
                <a:lnTo>
                  <a:pt x="38100" y="142875"/>
                </a:lnTo>
                <a:lnTo>
                  <a:pt x="47625" y="104775"/>
                </a:lnTo>
                <a:lnTo>
                  <a:pt x="57150" y="85725"/>
                </a:lnTo>
                <a:lnTo>
                  <a:pt x="76200" y="57150"/>
                </a:lnTo>
                <a:lnTo>
                  <a:pt x="95250" y="4762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42875" y="38100"/>
                </a:lnTo>
                <a:lnTo>
                  <a:pt x="152400" y="47625"/>
                </a:lnTo>
                <a:lnTo>
                  <a:pt x="161925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61925" y="152400"/>
                </a:lnTo>
                <a:lnTo>
                  <a:pt x="142875" y="180975"/>
                </a:lnTo>
                <a:lnTo>
                  <a:pt x="123825" y="200025"/>
                </a:lnTo>
                <a:lnTo>
                  <a:pt x="95250" y="228600"/>
                </a:lnTo>
                <a:lnTo>
                  <a:pt x="76200" y="257175"/>
                </a:lnTo>
                <a:lnTo>
                  <a:pt x="47625" y="276225"/>
                </a:lnTo>
                <a:lnTo>
                  <a:pt x="28575" y="295275"/>
                </a:lnTo>
                <a:lnTo>
                  <a:pt x="9525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81000"/>
                </a:lnTo>
                <a:lnTo>
                  <a:pt x="19050" y="400050"/>
                </a:lnTo>
                <a:lnTo>
                  <a:pt x="28575" y="409575"/>
                </a:lnTo>
                <a:lnTo>
                  <a:pt x="47625" y="419100"/>
                </a:lnTo>
                <a:lnTo>
                  <a:pt x="76200" y="428625"/>
                </a:lnTo>
                <a:lnTo>
                  <a:pt x="104775" y="419100"/>
                </a:lnTo>
                <a:lnTo>
                  <a:pt x="133350" y="409575"/>
                </a:lnTo>
                <a:lnTo>
                  <a:pt x="161925" y="390525"/>
                </a:lnTo>
                <a:lnTo>
                  <a:pt x="190500" y="371475"/>
                </a:lnTo>
                <a:lnTo>
                  <a:pt x="219075" y="342900"/>
                </a:lnTo>
                <a:lnTo>
                  <a:pt x="238125" y="323850"/>
                </a:lnTo>
                <a:lnTo>
                  <a:pt x="247650" y="304800"/>
                </a:lnTo>
                <a:lnTo>
                  <a:pt x="2476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8743950" y="1019175"/>
            <a:ext cx="19051" cy="295276"/>
          </a:xfrm>
          <a:custGeom>
            <a:avLst/>
            <a:gdLst/>
            <a:ahLst/>
            <a:cxnLst/>
            <a:rect l="0" t="0" r="0" b="0"/>
            <a:pathLst>
              <a:path w="19051" h="2952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57150"/>
                </a:lnTo>
                <a:lnTo>
                  <a:pt x="9525" y="85725"/>
                </a:lnTo>
                <a:lnTo>
                  <a:pt x="0" y="114300"/>
                </a:lnTo>
                <a:lnTo>
                  <a:pt x="0" y="152400"/>
                </a:lnTo>
                <a:lnTo>
                  <a:pt x="0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8696325" y="914400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8648700" y="1295400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353425" y="1466850"/>
            <a:ext cx="552451" cy="19051"/>
          </a:xfrm>
          <a:custGeom>
            <a:avLst/>
            <a:gdLst/>
            <a:ahLst/>
            <a:cxnLst/>
            <a:rect l="0" t="0" r="0" b="0"/>
            <a:pathLst>
              <a:path w="552451" h="19051">
                <a:moveTo>
                  <a:pt x="9525" y="9525"/>
                </a:move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114300" y="19050"/>
                </a:lnTo>
                <a:lnTo>
                  <a:pt x="152400" y="19050"/>
                </a:lnTo>
                <a:lnTo>
                  <a:pt x="200025" y="19050"/>
                </a:lnTo>
                <a:lnTo>
                  <a:pt x="247650" y="9525"/>
                </a:lnTo>
                <a:lnTo>
                  <a:pt x="295275" y="9525"/>
                </a:lnTo>
                <a:lnTo>
                  <a:pt x="342900" y="0"/>
                </a:lnTo>
                <a:lnTo>
                  <a:pt x="390525" y="0"/>
                </a:lnTo>
                <a:lnTo>
                  <a:pt x="428625" y="0"/>
                </a:lnTo>
                <a:lnTo>
                  <a:pt x="476250" y="0"/>
                </a:lnTo>
                <a:lnTo>
                  <a:pt x="504825" y="0"/>
                </a:lnTo>
                <a:lnTo>
                  <a:pt x="533400" y="9525"/>
                </a:lnTo>
                <a:lnTo>
                  <a:pt x="552450" y="9525"/>
                </a:lnTo>
                <a:lnTo>
                  <a:pt x="552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382000" y="1619250"/>
            <a:ext cx="238126" cy="381001"/>
          </a:xfrm>
          <a:custGeom>
            <a:avLst/>
            <a:gdLst/>
            <a:ahLst/>
            <a:cxnLst/>
            <a:rect l="0" t="0" r="0" b="0"/>
            <a:pathLst>
              <a:path w="238126" h="381001">
                <a:moveTo>
                  <a:pt x="57150" y="47625"/>
                </a:move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42875" y="114300"/>
                </a:lnTo>
                <a:lnTo>
                  <a:pt x="123825" y="142875"/>
                </a:lnTo>
                <a:lnTo>
                  <a:pt x="95250" y="152400"/>
                </a:lnTo>
                <a:lnTo>
                  <a:pt x="76200" y="171450"/>
                </a:lnTo>
                <a:lnTo>
                  <a:pt x="47625" y="180975"/>
                </a:lnTo>
                <a:lnTo>
                  <a:pt x="38100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19050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47625" y="152400"/>
                </a:lnTo>
                <a:lnTo>
                  <a:pt x="76200" y="142875"/>
                </a:lnTo>
                <a:lnTo>
                  <a:pt x="95250" y="142875"/>
                </a:lnTo>
                <a:lnTo>
                  <a:pt x="123825" y="142875"/>
                </a:lnTo>
                <a:lnTo>
                  <a:pt x="152400" y="152400"/>
                </a:lnTo>
                <a:lnTo>
                  <a:pt x="180975" y="161925"/>
                </a:lnTo>
                <a:lnTo>
                  <a:pt x="200025" y="180975"/>
                </a:lnTo>
                <a:lnTo>
                  <a:pt x="219075" y="200025"/>
                </a:lnTo>
                <a:lnTo>
                  <a:pt x="228600" y="219075"/>
                </a:lnTo>
                <a:lnTo>
                  <a:pt x="238125" y="238125"/>
                </a:lnTo>
                <a:lnTo>
                  <a:pt x="228600" y="257175"/>
                </a:lnTo>
                <a:lnTo>
                  <a:pt x="219075" y="276225"/>
                </a:lnTo>
                <a:lnTo>
                  <a:pt x="200025" y="295275"/>
                </a:lnTo>
                <a:lnTo>
                  <a:pt x="190500" y="314325"/>
                </a:lnTo>
                <a:lnTo>
                  <a:pt x="161925" y="323850"/>
                </a:lnTo>
                <a:lnTo>
                  <a:pt x="142875" y="342900"/>
                </a:lnTo>
                <a:lnTo>
                  <a:pt x="114300" y="352425"/>
                </a:lnTo>
                <a:lnTo>
                  <a:pt x="85725" y="361950"/>
                </a:lnTo>
                <a:lnTo>
                  <a:pt x="66675" y="371475"/>
                </a:lnTo>
                <a:lnTo>
                  <a:pt x="47625" y="381000"/>
                </a:lnTo>
                <a:lnTo>
                  <a:pt x="28575" y="381000"/>
                </a:lnTo>
                <a:lnTo>
                  <a:pt x="9525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5324475" y="380047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5324475" y="3810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5324475" y="380047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9020175" y="143827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9144000" y="1362075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0" y="19050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9458325" y="971550"/>
            <a:ext cx="47626" cy="428626"/>
          </a:xfrm>
          <a:custGeom>
            <a:avLst/>
            <a:gdLst/>
            <a:ahLst/>
            <a:cxnLst/>
            <a:rect l="0" t="0" r="0" b="0"/>
            <a:pathLst>
              <a:path w="47626" h="4286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19050"/>
                </a:lnTo>
                <a:lnTo>
                  <a:pt x="2857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47625" y="123825"/>
                </a:lnTo>
                <a:lnTo>
                  <a:pt x="38100" y="161925"/>
                </a:lnTo>
                <a:lnTo>
                  <a:pt x="38100" y="200025"/>
                </a:lnTo>
                <a:lnTo>
                  <a:pt x="28575" y="238125"/>
                </a:lnTo>
                <a:lnTo>
                  <a:pt x="19050" y="276225"/>
                </a:lnTo>
                <a:lnTo>
                  <a:pt x="19050" y="314325"/>
                </a:lnTo>
                <a:lnTo>
                  <a:pt x="9525" y="352425"/>
                </a:lnTo>
                <a:lnTo>
                  <a:pt x="9525" y="381000"/>
                </a:lnTo>
                <a:lnTo>
                  <a:pt x="9525" y="400050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9420225" y="952500"/>
            <a:ext cx="371476" cy="409576"/>
          </a:xfrm>
          <a:custGeom>
            <a:avLst/>
            <a:gdLst/>
            <a:ahLst/>
            <a:cxnLst/>
            <a:rect l="0" t="0" r="0" b="0"/>
            <a:pathLst>
              <a:path w="371476" h="409576">
                <a:moveTo>
                  <a:pt x="19050" y="66675"/>
                </a:moveTo>
                <a:lnTo>
                  <a:pt x="19050" y="66675"/>
                </a:lnTo>
                <a:lnTo>
                  <a:pt x="28575" y="57150"/>
                </a:lnTo>
                <a:lnTo>
                  <a:pt x="38100" y="38100"/>
                </a:lnTo>
                <a:lnTo>
                  <a:pt x="57150" y="19050"/>
                </a:lnTo>
                <a:lnTo>
                  <a:pt x="6667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52400" y="9525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52400" y="133350"/>
                </a:lnTo>
                <a:lnTo>
                  <a:pt x="133350" y="152400"/>
                </a:lnTo>
                <a:lnTo>
                  <a:pt x="114300" y="180975"/>
                </a:lnTo>
                <a:lnTo>
                  <a:pt x="85725" y="209550"/>
                </a:lnTo>
                <a:lnTo>
                  <a:pt x="57150" y="238125"/>
                </a:lnTo>
                <a:lnTo>
                  <a:pt x="38100" y="257175"/>
                </a:lnTo>
                <a:lnTo>
                  <a:pt x="19050" y="285750"/>
                </a:lnTo>
                <a:lnTo>
                  <a:pt x="9525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71475"/>
                </a:lnTo>
                <a:lnTo>
                  <a:pt x="19050" y="390525"/>
                </a:lnTo>
                <a:lnTo>
                  <a:pt x="38100" y="400050"/>
                </a:lnTo>
                <a:lnTo>
                  <a:pt x="57150" y="409575"/>
                </a:lnTo>
                <a:lnTo>
                  <a:pt x="95250" y="409575"/>
                </a:lnTo>
                <a:lnTo>
                  <a:pt x="123825" y="409575"/>
                </a:lnTo>
                <a:lnTo>
                  <a:pt x="152400" y="390525"/>
                </a:lnTo>
                <a:lnTo>
                  <a:pt x="190500" y="371475"/>
                </a:lnTo>
                <a:lnTo>
                  <a:pt x="219075" y="342900"/>
                </a:lnTo>
                <a:lnTo>
                  <a:pt x="247650" y="314325"/>
                </a:lnTo>
                <a:lnTo>
                  <a:pt x="276225" y="285750"/>
                </a:lnTo>
                <a:lnTo>
                  <a:pt x="295275" y="247650"/>
                </a:lnTo>
                <a:lnTo>
                  <a:pt x="314325" y="219075"/>
                </a:lnTo>
                <a:lnTo>
                  <a:pt x="323850" y="180975"/>
                </a:lnTo>
                <a:lnTo>
                  <a:pt x="333375" y="152400"/>
                </a:lnTo>
                <a:lnTo>
                  <a:pt x="342900" y="133350"/>
                </a:lnTo>
                <a:lnTo>
                  <a:pt x="352425" y="114300"/>
                </a:lnTo>
                <a:lnTo>
                  <a:pt x="352425" y="114300"/>
                </a:lnTo>
                <a:lnTo>
                  <a:pt x="352425" y="104775"/>
                </a:lnTo>
                <a:lnTo>
                  <a:pt x="352425" y="104775"/>
                </a:lnTo>
                <a:lnTo>
                  <a:pt x="352425" y="114300"/>
                </a:lnTo>
                <a:lnTo>
                  <a:pt x="361950" y="123825"/>
                </a:lnTo>
                <a:lnTo>
                  <a:pt x="361950" y="142875"/>
                </a:lnTo>
                <a:lnTo>
                  <a:pt x="352425" y="161925"/>
                </a:lnTo>
                <a:lnTo>
                  <a:pt x="352425" y="200025"/>
                </a:lnTo>
                <a:lnTo>
                  <a:pt x="352425" y="238125"/>
                </a:lnTo>
                <a:lnTo>
                  <a:pt x="352425" y="276225"/>
                </a:lnTo>
                <a:lnTo>
                  <a:pt x="342900" y="314325"/>
                </a:lnTo>
                <a:lnTo>
                  <a:pt x="352425" y="352425"/>
                </a:lnTo>
                <a:lnTo>
                  <a:pt x="352425" y="381000"/>
                </a:lnTo>
                <a:lnTo>
                  <a:pt x="361950" y="400050"/>
                </a:lnTo>
                <a:lnTo>
                  <a:pt x="361950" y="409575"/>
                </a:lnTo>
                <a:lnTo>
                  <a:pt x="371475" y="409575"/>
                </a:lnTo>
                <a:lnTo>
                  <a:pt x="371475" y="409575"/>
                </a:lnTo>
                <a:lnTo>
                  <a:pt x="3714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9686925" y="95250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9667875" y="13144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9391650" y="1457325"/>
            <a:ext cx="466726" cy="19051"/>
          </a:xfrm>
          <a:custGeom>
            <a:avLst/>
            <a:gdLst/>
            <a:ahLst/>
            <a:cxnLst/>
            <a:rect l="0" t="0" r="0" b="0"/>
            <a:pathLst>
              <a:path w="4667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19050"/>
                </a:lnTo>
                <a:lnTo>
                  <a:pt x="104775" y="9525"/>
                </a:lnTo>
                <a:lnTo>
                  <a:pt x="152400" y="9525"/>
                </a:lnTo>
                <a:lnTo>
                  <a:pt x="200025" y="0"/>
                </a:lnTo>
                <a:lnTo>
                  <a:pt x="247650" y="0"/>
                </a:lnTo>
                <a:lnTo>
                  <a:pt x="295275" y="0"/>
                </a:lnTo>
                <a:lnTo>
                  <a:pt x="342900" y="0"/>
                </a:lnTo>
                <a:lnTo>
                  <a:pt x="381000" y="0"/>
                </a:lnTo>
                <a:lnTo>
                  <a:pt x="419100" y="0"/>
                </a:lnTo>
                <a:lnTo>
                  <a:pt x="457200" y="9525"/>
                </a:lnTo>
                <a:lnTo>
                  <a:pt x="466725" y="9525"/>
                </a:lnTo>
                <a:lnTo>
                  <a:pt x="466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9391650" y="1581150"/>
            <a:ext cx="238126" cy="352426"/>
          </a:xfrm>
          <a:custGeom>
            <a:avLst/>
            <a:gdLst/>
            <a:ahLst/>
            <a:cxnLst/>
            <a:rect l="0" t="0" r="0" b="0"/>
            <a:pathLst>
              <a:path w="238126" h="352426">
                <a:moveTo>
                  <a:pt x="142875" y="0"/>
                </a:moveTo>
                <a:lnTo>
                  <a:pt x="133350" y="9525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76200"/>
                </a:lnTo>
                <a:lnTo>
                  <a:pt x="47625" y="114300"/>
                </a:lnTo>
                <a:lnTo>
                  <a:pt x="38100" y="142875"/>
                </a:lnTo>
                <a:lnTo>
                  <a:pt x="19050" y="180975"/>
                </a:lnTo>
                <a:lnTo>
                  <a:pt x="9525" y="219075"/>
                </a:lnTo>
                <a:lnTo>
                  <a:pt x="0" y="257175"/>
                </a:lnTo>
                <a:lnTo>
                  <a:pt x="9525" y="285750"/>
                </a:lnTo>
                <a:lnTo>
                  <a:pt x="19050" y="304800"/>
                </a:lnTo>
                <a:lnTo>
                  <a:pt x="38100" y="323850"/>
                </a:lnTo>
                <a:lnTo>
                  <a:pt x="47625" y="342900"/>
                </a:lnTo>
                <a:lnTo>
                  <a:pt x="76200" y="352425"/>
                </a:lnTo>
                <a:lnTo>
                  <a:pt x="104775" y="352425"/>
                </a:lnTo>
                <a:lnTo>
                  <a:pt x="133350" y="352425"/>
                </a:lnTo>
                <a:lnTo>
                  <a:pt x="152400" y="342900"/>
                </a:lnTo>
                <a:lnTo>
                  <a:pt x="180975" y="333375"/>
                </a:lnTo>
                <a:lnTo>
                  <a:pt x="200025" y="323850"/>
                </a:lnTo>
                <a:lnTo>
                  <a:pt x="209550" y="314325"/>
                </a:lnTo>
                <a:lnTo>
                  <a:pt x="228600" y="295275"/>
                </a:lnTo>
                <a:lnTo>
                  <a:pt x="228600" y="285750"/>
                </a:lnTo>
                <a:lnTo>
                  <a:pt x="238125" y="266700"/>
                </a:lnTo>
                <a:lnTo>
                  <a:pt x="228600" y="257175"/>
                </a:lnTo>
                <a:lnTo>
                  <a:pt x="219075" y="238125"/>
                </a:lnTo>
                <a:lnTo>
                  <a:pt x="200025" y="228600"/>
                </a:lnTo>
                <a:lnTo>
                  <a:pt x="180975" y="228600"/>
                </a:lnTo>
                <a:lnTo>
                  <a:pt x="152400" y="228600"/>
                </a:lnTo>
                <a:lnTo>
                  <a:pt x="133350" y="228600"/>
                </a:lnTo>
                <a:lnTo>
                  <a:pt x="104775" y="247650"/>
                </a:lnTo>
                <a:lnTo>
                  <a:pt x="76200" y="257175"/>
                </a:lnTo>
                <a:lnTo>
                  <a:pt x="57150" y="276225"/>
                </a:lnTo>
                <a:lnTo>
                  <a:pt x="47625" y="295275"/>
                </a:lnTo>
                <a:lnTo>
                  <a:pt x="38100" y="304800"/>
                </a:lnTo>
                <a:lnTo>
                  <a:pt x="38100" y="314325"/>
                </a:lnTo>
                <a:lnTo>
                  <a:pt x="381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10039350" y="1438275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10163175" y="1314450"/>
            <a:ext cx="38101" cy="228601"/>
          </a:xfrm>
          <a:custGeom>
            <a:avLst/>
            <a:gdLst/>
            <a:ahLst/>
            <a:cxnLst/>
            <a:rect l="0" t="0" r="0" b="0"/>
            <a:pathLst>
              <a:path w="38101" h="22860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10515600" y="942975"/>
            <a:ext cx="47626" cy="495301"/>
          </a:xfrm>
          <a:custGeom>
            <a:avLst/>
            <a:gdLst/>
            <a:ahLst/>
            <a:cxnLst/>
            <a:rect l="0" t="0" r="0" b="0"/>
            <a:pathLst>
              <a:path w="47626" h="4953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61925"/>
                </a:lnTo>
                <a:lnTo>
                  <a:pt x="38100" y="209550"/>
                </a:lnTo>
                <a:lnTo>
                  <a:pt x="28575" y="257175"/>
                </a:lnTo>
                <a:lnTo>
                  <a:pt x="28575" y="314325"/>
                </a:lnTo>
                <a:lnTo>
                  <a:pt x="19050" y="361950"/>
                </a:lnTo>
                <a:lnTo>
                  <a:pt x="19050" y="409575"/>
                </a:lnTo>
                <a:lnTo>
                  <a:pt x="9525" y="438150"/>
                </a:lnTo>
                <a:lnTo>
                  <a:pt x="9525" y="466725"/>
                </a:lnTo>
                <a:lnTo>
                  <a:pt x="0" y="485775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0487025" y="923925"/>
            <a:ext cx="228601" cy="409576"/>
          </a:xfrm>
          <a:custGeom>
            <a:avLst/>
            <a:gdLst/>
            <a:ahLst/>
            <a:cxnLst/>
            <a:rect l="0" t="0" r="0" b="0"/>
            <a:pathLst>
              <a:path w="228601" h="4095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33350"/>
                </a:lnTo>
                <a:lnTo>
                  <a:pt x="114300" y="152400"/>
                </a:lnTo>
                <a:lnTo>
                  <a:pt x="95250" y="180975"/>
                </a:lnTo>
                <a:lnTo>
                  <a:pt x="76200" y="209550"/>
                </a:lnTo>
                <a:lnTo>
                  <a:pt x="57150" y="228600"/>
                </a:lnTo>
                <a:lnTo>
                  <a:pt x="38100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42900"/>
                </a:lnTo>
                <a:lnTo>
                  <a:pt x="19050" y="361950"/>
                </a:lnTo>
                <a:lnTo>
                  <a:pt x="38100" y="381000"/>
                </a:lnTo>
                <a:lnTo>
                  <a:pt x="57150" y="390525"/>
                </a:lnTo>
                <a:lnTo>
                  <a:pt x="76200" y="400050"/>
                </a:lnTo>
                <a:lnTo>
                  <a:pt x="95250" y="409575"/>
                </a:lnTo>
                <a:lnTo>
                  <a:pt x="133350" y="409575"/>
                </a:lnTo>
                <a:lnTo>
                  <a:pt x="161925" y="400050"/>
                </a:lnTo>
                <a:lnTo>
                  <a:pt x="190500" y="381000"/>
                </a:lnTo>
                <a:lnTo>
                  <a:pt x="219075" y="371475"/>
                </a:lnTo>
                <a:lnTo>
                  <a:pt x="228600" y="361950"/>
                </a:lnTo>
                <a:lnTo>
                  <a:pt x="2286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10829925" y="1009650"/>
            <a:ext cx="28576" cy="323851"/>
          </a:xfrm>
          <a:custGeom>
            <a:avLst/>
            <a:gdLst/>
            <a:ahLst/>
            <a:cxnLst/>
            <a:rect l="0" t="0" r="0" b="0"/>
            <a:pathLst>
              <a:path w="28576" h="3238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85725"/>
                </a:lnTo>
                <a:lnTo>
                  <a:pt x="9525" y="123825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19050" y="323850"/>
                </a:lnTo>
                <a:lnTo>
                  <a:pt x="19050" y="323850"/>
                </a:lnTo>
                <a:lnTo>
                  <a:pt x="28575" y="314325"/>
                </a:lnTo>
                <a:lnTo>
                  <a:pt x="28575" y="304800"/>
                </a:lnTo>
                <a:lnTo>
                  <a:pt x="28575" y="295275"/>
                </a:lnTo>
                <a:lnTo>
                  <a:pt x="285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10753725" y="94297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10763250" y="126682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10448925" y="1476375"/>
            <a:ext cx="485776" cy="28576"/>
          </a:xfrm>
          <a:custGeom>
            <a:avLst/>
            <a:gdLst/>
            <a:ahLst/>
            <a:cxnLst/>
            <a:rect l="0" t="0" r="0" b="0"/>
            <a:pathLst>
              <a:path w="4857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66675" y="19050"/>
                </a:lnTo>
                <a:lnTo>
                  <a:pt x="104775" y="19050"/>
                </a:lnTo>
                <a:lnTo>
                  <a:pt x="142875" y="9525"/>
                </a:lnTo>
                <a:lnTo>
                  <a:pt x="190500" y="9525"/>
                </a:lnTo>
                <a:lnTo>
                  <a:pt x="247650" y="0"/>
                </a:lnTo>
                <a:lnTo>
                  <a:pt x="295275" y="0"/>
                </a:lnTo>
                <a:lnTo>
                  <a:pt x="342900" y="0"/>
                </a:lnTo>
                <a:lnTo>
                  <a:pt x="390525" y="0"/>
                </a:lnTo>
                <a:lnTo>
                  <a:pt x="438150" y="0"/>
                </a:lnTo>
                <a:lnTo>
                  <a:pt x="466725" y="0"/>
                </a:lnTo>
                <a:lnTo>
                  <a:pt x="485775" y="9525"/>
                </a:lnTo>
                <a:lnTo>
                  <a:pt x="485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0448925" y="1619250"/>
            <a:ext cx="352426" cy="419101"/>
          </a:xfrm>
          <a:custGeom>
            <a:avLst/>
            <a:gdLst/>
            <a:ahLst/>
            <a:cxnLst/>
            <a:rect l="0" t="0" r="0" b="0"/>
            <a:pathLst>
              <a:path w="352426" h="419101">
                <a:moveTo>
                  <a:pt x="85725" y="9525"/>
                </a:move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9525"/>
                </a:lnTo>
                <a:lnTo>
                  <a:pt x="228600" y="19050"/>
                </a:lnTo>
                <a:lnTo>
                  <a:pt x="238125" y="28575"/>
                </a:lnTo>
                <a:lnTo>
                  <a:pt x="247650" y="47625"/>
                </a:lnTo>
                <a:lnTo>
                  <a:pt x="247650" y="57150"/>
                </a:lnTo>
                <a:lnTo>
                  <a:pt x="238125" y="76200"/>
                </a:lnTo>
                <a:lnTo>
                  <a:pt x="238125" y="85725"/>
                </a:lnTo>
                <a:lnTo>
                  <a:pt x="219075" y="104775"/>
                </a:lnTo>
                <a:lnTo>
                  <a:pt x="200025" y="114300"/>
                </a:lnTo>
                <a:lnTo>
                  <a:pt x="171450" y="133350"/>
                </a:lnTo>
                <a:lnTo>
                  <a:pt x="152400" y="142875"/>
                </a:lnTo>
                <a:lnTo>
                  <a:pt x="123825" y="152400"/>
                </a:lnTo>
                <a:lnTo>
                  <a:pt x="104775" y="161925"/>
                </a:lnTo>
                <a:lnTo>
                  <a:pt x="85725" y="161925"/>
                </a:lnTo>
                <a:lnTo>
                  <a:pt x="76200" y="161925"/>
                </a:lnTo>
                <a:lnTo>
                  <a:pt x="76200" y="161925"/>
                </a:lnTo>
                <a:lnTo>
                  <a:pt x="76200" y="152400"/>
                </a:lnTo>
                <a:lnTo>
                  <a:pt x="85725" y="142875"/>
                </a:lnTo>
                <a:lnTo>
                  <a:pt x="104775" y="142875"/>
                </a:lnTo>
                <a:lnTo>
                  <a:pt x="123825" y="133350"/>
                </a:lnTo>
                <a:lnTo>
                  <a:pt x="152400" y="123825"/>
                </a:lnTo>
                <a:lnTo>
                  <a:pt x="180975" y="123825"/>
                </a:lnTo>
                <a:lnTo>
                  <a:pt x="219075" y="123825"/>
                </a:lnTo>
                <a:lnTo>
                  <a:pt x="257175" y="133350"/>
                </a:lnTo>
                <a:lnTo>
                  <a:pt x="285750" y="142875"/>
                </a:lnTo>
                <a:lnTo>
                  <a:pt x="314325" y="161925"/>
                </a:lnTo>
                <a:lnTo>
                  <a:pt x="333375" y="180975"/>
                </a:lnTo>
                <a:lnTo>
                  <a:pt x="342900" y="209550"/>
                </a:lnTo>
                <a:lnTo>
                  <a:pt x="352425" y="228600"/>
                </a:lnTo>
                <a:lnTo>
                  <a:pt x="352425" y="257175"/>
                </a:lnTo>
                <a:lnTo>
                  <a:pt x="352425" y="285750"/>
                </a:lnTo>
                <a:lnTo>
                  <a:pt x="342900" y="304800"/>
                </a:lnTo>
                <a:lnTo>
                  <a:pt x="314325" y="333375"/>
                </a:lnTo>
                <a:lnTo>
                  <a:pt x="295275" y="352425"/>
                </a:lnTo>
                <a:lnTo>
                  <a:pt x="257175" y="381000"/>
                </a:lnTo>
                <a:lnTo>
                  <a:pt x="209550" y="390525"/>
                </a:lnTo>
                <a:lnTo>
                  <a:pt x="171450" y="409575"/>
                </a:lnTo>
                <a:lnTo>
                  <a:pt x="123825" y="419100"/>
                </a:lnTo>
                <a:lnTo>
                  <a:pt x="85725" y="419100"/>
                </a:lnTo>
                <a:lnTo>
                  <a:pt x="57150" y="419100"/>
                </a:lnTo>
                <a:lnTo>
                  <a:pt x="28575" y="419100"/>
                </a:lnTo>
                <a:lnTo>
                  <a:pt x="9525" y="419100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9525" y="400050"/>
                </a:lnTo>
                <a:lnTo>
                  <a:pt x="9525" y="400050"/>
                </a:lnTo>
                <a:lnTo>
                  <a:pt x="95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1029950" y="14097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1039475" y="1543050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11287125" y="1076325"/>
            <a:ext cx="123826" cy="285751"/>
          </a:xfrm>
          <a:custGeom>
            <a:avLst/>
            <a:gdLst/>
            <a:ahLst/>
            <a:cxnLst/>
            <a:rect l="0" t="0" r="0" b="0"/>
            <a:pathLst>
              <a:path w="123826" h="285751">
                <a:moveTo>
                  <a:pt x="47625" y="0"/>
                </a:move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14300"/>
                </a:lnTo>
                <a:lnTo>
                  <a:pt x="85725" y="12382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23825" y="190500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95250" y="257175"/>
                </a:lnTo>
                <a:lnTo>
                  <a:pt x="85725" y="266700"/>
                </a:lnTo>
                <a:lnTo>
                  <a:pt x="66675" y="276225"/>
                </a:lnTo>
                <a:lnTo>
                  <a:pt x="47625" y="285750"/>
                </a:lnTo>
                <a:lnTo>
                  <a:pt x="47625" y="285750"/>
                </a:lnTo>
                <a:lnTo>
                  <a:pt x="476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11258550" y="1085850"/>
            <a:ext cx="200026" cy="28576"/>
          </a:xfrm>
          <a:custGeom>
            <a:avLst/>
            <a:gdLst/>
            <a:ahLst/>
            <a:cxnLst/>
            <a:rect l="0" t="0" r="0" b="0"/>
            <a:pathLst>
              <a:path w="2000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9525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11220450" y="1476375"/>
            <a:ext cx="276226" cy="1"/>
          </a:xfrm>
          <a:custGeom>
            <a:avLst/>
            <a:gdLst/>
            <a:ahLst/>
            <a:cxnLst/>
            <a:rect l="0" t="0" r="0" b="0"/>
            <a:pathLst>
              <a:path w="2762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11201400" y="1581150"/>
            <a:ext cx="200026" cy="333376"/>
          </a:xfrm>
          <a:custGeom>
            <a:avLst/>
            <a:gdLst/>
            <a:ahLst/>
            <a:cxnLst/>
            <a:rect l="0" t="0" r="0" b="0"/>
            <a:pathLst>
              <a:path w="200026" h="333376">
                <a:moveTo>
                  <a:pt x="161925" y="0"/>
                </a:moveTo>
                <a:lnTo>
                  <a:pt x="152400" y="9525"/>
                </a:lnTo>
                <a:lnTo>
                  <a:pt x="142875" y="19050"/>
                </a:lnTo>
                <a:lnTo>
                  <a:pt x="123825" y="28575"/>
                </a:lnTo>
                <a:lnTo>
                  <a:pt x="95250" y="57150"/>
                </a:lnTo>
                <a:lnTo>
                  <a:pt x="76200" y="76200"/>
                </a:lnTo>
                <a:lnTo>
                  <a:pt x="57150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76225"/>
                </a:lnTo>
                <a:lnTo>
                  <a:pt x="19050" y="295275"/>
                </a:lnTo>
                <a:lnTo>
                  <a:pt x="38100" y="295275"/>
                </a:lnTo>
                <a:lnTo>
                  <a:pt x="57150" y="304800"/>
                </a:lnTo>
                <a:lnTo>
                  <a:pt x="76200" y="304800"/>
                </a:lnTo>
                <a:lnTo>
                  <a:pt x="95250" y="295275"/>
                </a:lnTo>
                <a:lnTo>
                  <a:pt x="123825" y="285750"/>
                </a:lnTo>
                <a:lnTo>
                  <a:pt x="142875" y="276225"/>
                </a:lnTo>
                <a:lnTo>
                  <a:pt x="161925" y="257175"/>
                </a:lnTo>
                <a:lnTo>
                  <a:pt x="180975" y="247650"/>
                </a:lnTo>
                <a:lnTo>
                  <a:pt x="190500" y="228600"/>
                </a:lnTo>
                <a:lnTo>
                  <a:pt x="190500" y="219075"/>
                </a:lnTo>
                <a:lnTo>
                  <a:pt x="200025" y="200025"/>
                </a:lnTo>
                <a:lnTo>
                  <a:pt x="190500" y="180975"/>
                </a:lnTo>
                <a:lnTo>
                  <a:pt x="190500" y="171450"/>
                </a:lnTo>
                <a:lnTo>
                  <a:pt x="180975" y="171450"/>
                </a:lnTo>
                <a:lnTo>
                  <a:pt x="161925" y="171450"/>
                </a:lnTo>
                <a:lnTo>
                  <a:pt x="142875" y="171450"/>
                </a:lnTo>
                <a:lnTo>
                  <a:pt x="123825" y="180975"/>
                </a:lnTo>
                <a:lnTo>
                  <a:pt x="95250" y="190500"/>
                </a:lnTo>
                <a:lnTo>
                  <a:pt x="76200" y="209550"/>
                </a:lnTo>
                <a:lnTo>
                  <a:pt x="57150" y="238125"/>
                </a:lnTo>
                <a:lnTo>
                  <a:pt x="47625" y="257175"/>
                </a:lnTo>
                <a:lnTo>
                  <a:pt x="28575" y="276225"/>
                </a:lnTo>
                <a:lnTo>
                  <a:pt x="28575" y="295275"/>
                </a:lnTo>
                <a:lnTo>
                  <a:pt x="19050" y="314325"/>
                </a:lnTo>
                <a:lnTo>
                  <a:pt x="19050" y="323850"/>
                </a:lnTo>
                <a:lnTo>
                  <a:pt x="19050" y="333375"/>
                </a:lnTo>
                <a:lnTo>
                  <a:pt x="190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11553825" y="1238250"/>
            <a:ext cx="257176" cy="495301"/>
          </a:xfrm>
          <a:custGeom>
            <a:avLst/>
            <a:gdLst/>
            <a:ahLst/>
            <a:cxnLst/>
            <a:rect l="0" t="0" r="0" b="0"/>
            <a:pathLst>
              <a:path w="257176" h="495301">
                <a:moveTo>
                  <a:pt x="95250" y="0"/>
                </a:move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85725"/>
                </a:lnTo>
                <a:lnTo>
                  <a:pt x="66675" y="123825"/>
                </a:lnTo>
                <a:lnTo>
                  <a:pt x="66675" y="171450"/>
                </a:lnTo>
                <a:lnTo>
                  <a:pt x="66675" y="209550"/>
                </a:lnTo>
                <a:lnTo>
                  <a:pt x="66675" y="257175"/>
                </a:lnTo>
                <a:lnTo>
                  <a:pt x="66675" y="304800"/>
                </a:lnTo>
                <a:lnTo>
                  <a:pt x="66675" y="342900"/>
                </a:lnTo>
                <a:lnTo>
                  <a:pt x="66675" y="381000"/>
                </a:lnTo>
                <a:lnTo>
                  <a:pt x="66675" y="419100"/>
                </a:lnTo>
                <a:lnTo>
                  <a:pt x="66675" y="438150"/>
                </a:lnTo>
                <a:lnTo>
                  <a:pt x="57150" y="466725"/>
                </a:lnTo>
                <a:lnTo>
                  <a:pt x="57150" y="485775"/>
                </a:lnTo>
                <a:lnTo>
                  <a:pt x="57150" y="495300"/>
                </a:lnTo>
                <a:lnTo>
                  <a:pt x="47625" y="495300"/>
                </a:lnTo>
                <a:lnTo>
                  <a:pt x="47625" y="485775"/>
                </a:lnTo>
                <a:lnTo>
                  <a:pt x="38100" y="466725"/>
                </a:lnTo>
                <a:lnTo>
                  <a:pt x="38100" y="438150"/>
                </a:lnTo>
                <a:lnTo>
                  <a:pt x="19050" y="409575"/>
                </a:lnTo>
                <a:lnTo>
                  <a:pt x="19050" y="371475"/>
                </a:lnTo>
                <a:lnTo>
                  <a:pt x="9525" y="323850"/>
                </a:lnTo>
                <a:lnTo>
                  <a:pt x="0" y="285750"/>
                </a:lnTo>
                <a:lnTo>
                  <a:pt x="0" y="238125"/>
                </a:lnTo>
                <a:lnTo>
                  <a:pt x="9525" y="200025"/>
                </a:lnTo>
                <a:lnTo>
                  <a:pt x="19050" y="171450"/>
                </a:lnTo>
                <a:lnTo>
                  <a:pt x="38100" y="133350"/>
                </a:lnTo>
                <a:lnTo>
                  <a:pt x="57150" y="114300"/>
                </a:lnTo>
                <a:lnTo>
                  <a:pt x="66675" y="95250"/>
                </a:lnTo>
                <a:lnTo>
                  <a:pt x="95250" y="76200"/>
                </a:lnTo>
                <a:lnTo>
                  <a:pt x="114300" y="66675"/>
                </a:lnTo>
                <a:lnTo>
                  <a:pt x="123825" y="66675"/>
                </a:lnTo>
                <a:lnTo>
                  <a:pt x="152400" y="76200"/>
                </a:lnTo>
                <a:lnTo>
                  <a:pt x="161925" y="76200"/>
                </a:lnTo>
                <a:lnTo>
                  <a:pt x="171450" y="95250"/>
                </a:lnTo>
                <a:lnTo>
                  <a:pt x="180975" y="104775"/>
                </a:lnTo>
                <a:lnTo>
                  <a:pt x="190500" y="114300"/>
                </a:lnTo>
                <a:lnTo>
                  <a:pt x="190500" y="133350"/>
                </a:lnTo>
                <a:lnTo>
                  <a:pt x="190500" y="152400"/>
                </a:lnTo>
                <a:lnTo>
                  <a:pt x="171450" y="180975"/>
                </a:lnTo>
                <a:lnTo>
                  <a:pt x="161925" y="209550"/>
                </a:lnTo>
                <a:lnTo>
                  <a:pt x="133350" y="247650"/>
                </a:lnTo>
                <a:lnTo>
                  <a:pt x="114300" y="276225"/>
                </a:lnTo>
                <a:lnTo>
                  <a:pt x="95250" y="295275"/>
                </a:lnTo>
                <a:lnTo>
                  <a:pt x="66675" y="314325"/>
                </a:lnTo>
                <a:lnTo>
                  <a:pt x="57150" y="333375"/>
                </a:lnTo>
                <a:lnTo>
                  <a:pt x="47625" y="342900"/>
                </a:lnTo>
                <a:lnTo>
                  <a:pt x="38100" y="352425"/>
                </a:lnTo>
                <a:lnTo>
                  <a:pt x="38100" y="361950"/>
                </a:lnTo>
                <a:lnTo>
                  <a:pt x="47625" y="371475"/>
                </a:lnTo>
                <a:lnTo>
                  <a:pt x="57150" y="381000"/>
                </a:lnTo>
                <a:lnTo>
                  <a:pt x="66675" y="390525"/>
                </a:lnTo>
                <a:lnTo>
                  <a:pt x="95250" y="400050"/>
                </a:lnTo>
                <a:lnTo>
                  <a:pt x="114300" y="409575"/>
                </a:lnTo>
                <a:lnTo>
                  <a:pt x="142875" y="409575"/>
                </a:lnTo>
                <a:lnTo>
                  <a:pt x="161925" y="419100"/>
                </a:lnTo>
                <a:lnTo>
                  <a:pt x="200025" y="409575"/>
                </a:lnTo>
                <a:lnTo>
                  <a:pt x="219075" y="409575"/>
                </a:lnTo>
                <a:lnTo>
                  <a:pt x="247650" y="400050"/>
                </a:lnTo>
                <a:lnTo>
                  <a:pt x="257175" y="390525"/>
                </a:lnTo>
                <a:lnTo>
                  <a:pt x="2571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11887200" y="1371600"/>
            <a:ext cx="38101" cy="304801"/>
          </a:xfrm>
          <a:custGeom>
            <a:avLst/>
            <a:gdLst/>
            <a:ahLst/>
            <a:cxnLst/>
            <a:rect l="0" t="0" r="0" b="0"/>
            <a:pathLst>
              <a:path w="38101" h="3048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28600"/>
                </a:lnTo>
                <a:lnTo>
                  <a:pt x="0" y="247650"/>
                </a:lnTo>
                <a:lnTo>
                  <a:pt x="0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28575" y="295275"/>
                </a:lnTo>
                <a:lnTo>
                  <a:pt x="38100" y="285750"/>
                </a:lnTo>
                <a:lnTo>
                  <a:pt x="381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11820525" y="127635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11830050" y="1647825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11791950" y="164782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7648575" y="2800350"/>
            <a:ext cx="47626" cy="552451"/>
          </a:xfrm>
          <a:custGeom>
            <a:avLst/>
            <a:gdLst/>
            <a:ahLst/>
            <a:cxnLst/>
            <a:rect l="0" t="0" r="0" b="0"/>
            <a:pathLst>
              <a:path w="47626" h="55245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47625"/>
                </a:lnTo>
                <a:lnTo>
                  <a:pt x="28575" y="76200"/>
                </a:lnTo>
                <a:lnTo>
                  <a:pt x="38100" y="104775"/>
                </a:lnTo>
                <a:lnTo>
                  <a:pt x="28575" y="152400"/>
                </a:lnTo>
                <a:lnTo>
                  <a:pt x="28575" y="200025"/>
                </a:lnTo>
                <a:lnTo>
                  <a:pt x="28575" y="238125"/>
                </a:lnTo>
                <a:lnTo>
                  <a:pt x="19050" y="295275"/>
                </a:lnTo>
                <a:lnTo>
                  <a:pt x="19050" y="333375"/>
                </a:lnTo>
                <a:lnTo>
                  <a:pt x="19050" y="381000"/>
                </a:lnTo>
                <a:lnTo>
                  <a:pt x="9525" y="428625"/>
                </a:lnTo>
                <a:lnTo>
                  <a:pt x="9525" y="466725"/>
                </a:lnTo>
                <a:lnTo>
                  <a:pt x="9525" y="495300"/>
                </a:lnTo>
                <a:lnTo>
                  <a:pt x="0" y="523875"/>
                </a:lnTo>
                <a:lnTo>
                  <a:pt x="0" y="542925"/>
                </a:lnTo>
                <a:lnTo>
                  <a:pt x="0" y="552450"/>
                </a:lnTo>
                <a:lnTo>
                  <a:pt x="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7600950" y="2800350"/>
            <a:ext cx="819151" cy="590551"/>
          </a:xfrm>
          <a:custGeom>
            <a:avLst/>
            <a:gdLst/>
            <a:ahLst/>
            <a:cxnLst/>
            <a:rect l="0" t="0" r="0" b="0"/>
            <a:pathLst>
              <a:path w="819151" h="590551">
                <a:moveTo>
                  <a:pt x="47625" y="114300"/>
                </a:moveTo>
                <a:lnTo>
                  <a:pt x="47625" y="104775"/>
                </a:lnTo>
                <a:lnTo>
                  <a:pt x="57150" y="85725"/>
                </a:lnTo>
                <a:lnTo>
                  <a:pt x="66675" y="66675"/>
                </a:lnTo>
                <a:lnTo>
                  <a:pt x="76200" y="47625"/>
                </a:lnTo>
                <a:lnTo>
                  <a:pt x="95250" y="2857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19050"/>
                </a:lnTo>
                <a:lnTo>
                  <a:pt x="209550" y="28575"/>
                </a:lnTo>
                <a:lnTo>
                  <a:pt x="219075" y="57150"/>
                </a:lnTo>
                <a:lnTo>
                  <a:pt x="228600" y="76200"/>
                </a:lnTo>
                <a:lnTo>
                  <a:pt x="219075" y="104775"/>
                </a:lnTo>
                <a:lnTo>
                  <a:pt x="209550" y="142875"/>
                </a:lnTo>
                <a:lnTo>
                  <a:pt x="190500" y="171450"/>
                </a:lnTo>
                <a:lnTo>
                  <a:pt x="161925" y="209550"/>
                </a:lnTo>
                <a:lnTo>
                  <a:pt x="133350" y="238125"/>
                </a:lnTo>
                <a:lnTo>
                  <a:pt x="104775" y="266700"/>
                </a:lnTo>
                <a:lnTo>
                  <a:pt x="76200" y="295275"/>
                </a:lnTo>
                <a:lnTo>
                  <a:pt x="47625" y="304800"/>
                </a:lnTo>
                <a:lnTo>
                  <a:pt x="19050" y="323850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9525" y="390525"/>
                </a:lnTo>
                <a:lnTo>
                  <a:pt x="19050" y="419100"/>
                </a:lnTo>
                <a:lnTo>
                  <a:pt x="28575" y="438150"/>
                </a:lnTo>
                <a:lnTo>
                  <a:pt x="47625" y="457200"/>
                </a:lnTo>
                <a:lnTo>
                  <a:pt x="66675" y="476250"/>
                </a:lnTo>
                <a:lnTo>
                  <a:pt x="95250" y="485775"/>
                </a:lnTo>
                <a:lnTo>
                  <a:pt x="114300" y="495300"/>
                </a:lnTo>
                <a:lnTo>
                  <a:pt x="142875" y="495300"/>
                </a:lnTo>
                <a:lnTo>
                  <a:pt x="171450" y="485775"/>
                </a:lnTo>
                <a:lnTo>
                  <a:pt x="190500" y="476250"/>
                </a:lnTo>
                <a:lnTo>
                  <a:pt x="209550" y="457200"/>
                </a:lnTo>
                <a:lnTo>
                  <a:pt x="228600" y="438150"/>
                </a:lnTo>
                <a:lnTo>
                  <a:pt x="247650" y="409575"/>
                </a:lnTo>
                <a:lnTo>
                  <a:pt x="257175" y="381000"/>
                </a:lnTo>
                <a:lnTo>
                  <a:pt x="266700" y="361950"/>
                </a:lnTo>
                <a:lnTo>
                  <a:pt x="266700" y="342900"/>
                </a:lnTo>
                <a:lnTo>
                  <a:pt x="266700" y="333375"/>
                </a:lnTo>
                <a:lnTo>
                  <a:pt x="266700" y="333375"/>
                </a:lnTo>
                <a:lnTo>
                  <a:pt x="266700" y="342900"/>
                </a:lnTo>
                <a:lnTo>
                  <a:pt x="266700" y="361950"/>
                </a:lnTo>
                <a:lnTo>
                  <a:pt x="257175" y="381000"/>
                </a:lnTo>
                <a:lnTo>
                  <a:pt x="257175" y="409575"/>
                </a:lnTo>
                <a:lnTo>
                  <a:pt x="257175" y="447675"/>
                </a:lnTo>
                <a:lnTo>
                  <a:pt x="257175" y="476250"/>
                </a:lnTo>
                <a:lnTo>
                  <a:pt x="266700" y="504825"/>
                </a:lnTo>
                <a:lnTo>
                  <a:pt x="276225" y="533400"/>
                </a:lnTo>
                <a:lnTo>
                  <a:pt x="295275" y="552450"/>
                </a:lnTo>
                <a:lnTo>
                  <a:pt x="304800" y="552450"/>
                </a:lnTo>
                <a:lnTo>
                  <a:pt x="314325" y="552450"/>
                </a:lnTo>
                <a:lnTo>
                  <a:pt x="323850" y="552450"/>
                </a:lnTo>
                <a:lnTo>
                  <a:pt x="333375" y="542925"/>
                </a:lnTo>
                <a:lnTo>
                  <a:pt x="352425" y="523875"/>
                </a:lnTo>
                <a:lnTo>
                  <a:pt x="361950" y="495300"/>
                </a:lnTo>
                <a:lnTo>
                  <a:pt x="371475" y="476250"/>
                </a:lnTo>
                <a:lnTo>
                  <a:pt x="371475" y="447675"/>
                </a:lnTo>
                <a:lnTo>
                  <a:pt x="371475" y="419100"/>
                </a:lnTo>
                <a:lnTo>
                  <a:pt x="371475" y="390525"/>
                </a:lnTo>
                <a:lnTo>
                  <a:pt x="361950" y="371475"/>
                </a:lnTo>
                <a:lnTo>
                  <a:pt x="342900" y="352425"/>
                </a:lnTo>
                <a:lnTo>
                  <a:pt x="323850" y="352425"/>
                </a:lnTo>
                <a:lnTo>
                  <a:pt x="304800" y="352425"/>
                </a:lnTo>
                <a:lnTo>
                  <a:pt x="295275" y="371475"/>
                </a:lnTo>
                <a:lnTo>
                  <a:pt x="276225" y="390525"/>
                </a:lnTo>
                <a:lnTo>
                  <a:pt x="257175" y="409575"/>
                </a:lnTo>
                <a:lnTo>
                  <a:pt x="247650" y="438150"/>
                </a:lnTo>
                <a:lnTo>
                  <a:pt x="238125" y="466725"/>
                </a:lnTo>
                <a:lnTo>
                  <a:pt x="238125" y="485775"/>
                </a:lnTo>
                <a:lnTo>
                  <a:pt x="238125" y="504825"/>
                </a:lnTo>
                <a:lnTo>
                  <a:pt x="247650" y="514350"/>
                </a:lnTo>
                <a:lnTo>
                  <a:pt x="266700" y="514350"/>
                </a:lnTo>
                <a:lnTo>
                  <a:pt x="285750" y="504825"/>
                </a:lnTo>
                <a:lnTo>
                  <a:pt x="304800" y="495300"/>
                </a:lnTo>
                <a:lnTo>
                  <a:pt x="333375" y="476250"/>
                </a:lnTo>
                <a:lnTo>
                  <a:pt x="352425" y="457200"/>
                </a:lnTo>
                <a:lnTo>
                  <a:pt x="371475" y="438150"/>
                </a:lnTo>
                <a:lnTo>
                  <a:pt x="390525" y="428625"/>
                </a:lnTo>
                <a:lnTo>
                  <a:pt x="400050" y="409575"/>
                </a:lnTo>
                <a:lnTo>
                  <a:pt x="409575" y="409575"/>
                </a:lnTo>
                <a:lnTo>
                  <a:pt x="419100" y="409575"/>
                </a:lnTo>
                <a:lnTo>
                  <a:pt x="419100" y="419100"/>
                </a:lnTo>
                <a:lnTo>
                  <a:pt x="428625" y="438150"/>
                </a:lnTo>
                <a:lnTo>
                  <a:pt x="438150" y="457200"/>
                </a:lnTo>
                <a:lnTo>
                  <a:pt x="438150" y="485775"/>
                </a:lnTo>
                <a:lnTo>
                  <a:pt x="447675" y="504825"/>
                </a:lnTo>
                <a:lnTo>
                  <a:pt x="447675" y="523875"/>
                </a:lnTo>
                <a:lnTo>
                  <a:pt x="457200" y="533400"/>
                </a:lnTo>
                <a:lnTo>
                  <a:pt x="466725" y="533400"/>
                </a:lnTo>
                <a:lnTo>
                  <a:pt x="485775" y="533400"/>
                </a:lnTo>
                <a:lnTo>
                  <a:pt x="495300" y="523875"/>
                </a:lnTo>
                <a:lnTo>
                  <a:pt x="504825" y="514350"/>
                </a:lnTo>
                <a:lnTo>
                  <a:pt x="504825" y="495300"/>
                </a:lnTo>
                <a:lnTo>
                  <a:pt x="514350" y="466725"/>
                </a:lnTo>
                <a:lnTo>
                  <a:pt x="514350" y="447675"/>
                </a:lnTo>
                <a:lnTo>
                  <a:pt x="504825" y="428625"/>
                </a:lnTo>
                <a:lnTo>
                  <a:pt x="495300" y="400050"/>
                </a:lnTo>
                <a:lnTo>
                  <a:pt x="476250" y="390525"/>
                </a:lnTo>
                <a:lnTo>
                  <a:pt x="457200" y="371475"/>
                </a:lnTo>
                <a:lnTo>
                  <a:pt x="428625" y="352425"/>
                </a:lnTo>
                <a:lnTo>
                  <a:pt x="409575" y="342900"/>
                </a:lnTo>
                <a:lnTo>
                  <a:pt x="400050" y="333375"/>
                </a:lnTo>
                <a:lnTo>
                  <a:pt x="390525" y="323850"/>
                </a:lnTo>
                <a:lnTo>
                  <a:pt x="390525" y="314325"/>
                </a:lnTo>
                <a:lnTo>
                  <a:pt x="390525" y="304800"/>
                </a:lnTo>
                <a:lnTo>
                  <a:pt x="400050" y="285750"/>
                </a:lnTo>
                <a:lnTo>
                  <a:pt x="419100" y="266700"/>
                </a:lnTo>
                <a:lnTo>
                  <a:pt x="438150" y="257175"/>
                </a:lnTo>
                <a:lnTo>
                  <a:pt x="466725" y="257175"/>
                </a:lnTo>
                <a:lnTo>
                  <a:pt x="485775" y="257175"/>
                </a:lnTo>
                <a:lnTo>
                  <a:pt x="504825" y="266700"/>
                </a:lnTo>
                <a:lnTo>
                  <a:pt x="523875" y="285750"/>
                </a:lnTo>
                <a:lnTo>
                  <a:pt x="533400" y="304800"/>
                </a:lnTo>
                <a:lnTo>
                  <a:pt x="542925" y="333375"/>
                </a:lnTo>
                <a:lnTo>
                  <a:pt x="542925" y="371475"/>
                </a:lnTo>
                <a:lnTo>
                  <a:pt x="533400" y="400050"/>
                </a:lnTo>
                <a:lnTo>
                  <a:pt x="533400" y="428625"/>
                </a:lnTo>
                <a:lnTo>
                  <a:pt x="533400" y="447675"/>
                </a:lnTo>
                <a:lnTo>
                  <a:pt x="533400" y="466725"/>
                </a:lnTo>
                <a:lnTo>
                  <a:pt x="533400" y="476250"/>
                </a:lnTo>
                <a:lnTo>
                  <a:pt x="542925" y="476250"/>
                </a:lnTo>
                <a:lnTo>
                  <a:pt x="542925" y="476250"/>
                </a:lnTo>
                <a:lnTo>
                  <a:pt x="561975" y="466725"/>
                </a:lnTo>
                <a:lnTo>
                  <a:pt x="571500" y="457200"/>
                </a:lnTo>
                <a:lnTo>
                  <a:pt x="590550" y="438150"/>
                </a:lnTo>
                <a:lnTo>
                  <a:pt x="600075" y="409575"/>
                </a:lnTo>
                <a:lnTo>
                  <a:pt x="609600" y="390525"/>
                </a:lnTo>
                <a:lnTo>
                  <a:pt x="619125" y="371475"/>
                </a:lnTo>
                <a:lnTo>
                  <a:pt x="628650" y="352425"/>
                </a:lnTo>
                <a:lnTo>
                  <a:pt x="638175" y="342900"/>
                </a:lnTo>
                <a:lnTo>
                  <a:pt x="638175" y="342900"/>
                </a:lnTo>
                <a:lnTo>
                  <a:pt x="638175" y="352425"/>
                </a:lnTo>
                <a:lnTo>
                  <a:pt x="638175" y="361950"/>
                </a:lnTo>
                <a:lnTo>
                  <a:pt x="638175" y="390525"/>
                </a:lnTo>
                <a:lnTo>
                  <a:pt x="628650" y="409575"/>
                </a:lnTo>
                <a:lnTo>
                  <a:pt x="619125" y="438150"/>
                </a:lnTo>
                <a:lnTo>
                  <a:pt x="619125" y="466725"/>
                </a:lnTo>
                <a:lnTo>
                  <a:pt x="619125" y="485775"/>
                </a:lnTo>
                <a:lnTo>
                  <a:pt x="628650" y="504825"/>
                </a:lnTo>
                <a:lnTo>
                  <a:pt x="638175" y="514350"/>
                </a:lnTo>
                <a:lnTo>
                  <a:pt x="657225" y="514350"/>
                </a:lnTo>
                <a:lnTo>
                  <a:pt x="676275" y="504825"/>
                </a:lnTo>
                <a:lnTo>
                  <a:pt x="695325" y="495300"/>
                </a:lnTo>
                <a:lnTo>
                  <a:pt x="714375" y="466725"/>
                </a:lnTo>
                <a:lnTo>
                  <a:pt x="733425" y="447675"/>
                </a:lnTo>
                <a:lnTo>
                  <a:pt x="752475" y="428625"/>
                </a:lnTo>
                <a:lnTo>
                  <a:pt x="762000" y="400050"/>
                </a:lnTo>
                <a:lnTo>
                  <a:pt x="771525" y="381000"/>
                </a:lnTo>
                <a:lnTo>
                  <a:pt x="781050" y="361950"/>
                </a:lnTo>
                <a:lnTo>
                  <a:pt x="781050" y="352425"/>
                </a:lnTo>
                <a:lnTo>
                  <a:pt x="781050" y="342900"/>
                </a:lnTo>
                <a:lnTo>
                  <a:pt x="781050" y="342900"/>
                </a:lnTo>
                <a:lnTo>
                  <a:pt x="781050" y="342900"/>
                </a:lnTo>
                <a:lnTo>
                  <a:pt x="771525" y="352425"/>
                </a:lnTo>
                <a:lnTo>
                  <a:pt x="771525" y="371475"/>
                </a:lnTo>
                <a:lnTo>
                  <a:pt x="771525" y="381000"/>
                </a:lnTo>
                <a:lnTo>
                  <a:pt x="771525" y="400050"/>
                </a:lnTo>
                <a:lnTo>
                  <a:pt x="771525" y="419100"/>
                </a:lnTo>
                <a:lnTo>
                  <a:pt x="781050" y="438150"/>
                </a:lnTo>
                <a:lnTo>
                  <a:pt x="781050" y="457200"/>
                </a:lnTo>
                <a:lnTo>
                  <a:pt x="790575" y="476250"/>
                </a:lnTo>
                <a:lnTo>
                  <a:pt x="809625" y="495300"/>
                </a:lnTo>
                <a:lnTo>
                  <a:pt x="819150" y="514350"/>
                </a:lnTo>
                <a:lnTo>
                  <a:pt x="819150" y="533400"/>
                </a:lnTo>
                <a:lnTo>
                  <a:pt x="819150" y="542925"/>
                </a:lnTo>
                <a:lnTo>
                  <a:pt x="819150" y="561975"/>
                </a:lnTo>
                <a:lnTo>
                  <a:pt x="809625" y="571500"/>
                </a:lnTo>
                <a:lnTo>
                  <a:pt x="800100" y="581025"/>
                </a:lnTo>
                <a:lnTo>
                  <a:pt x="781050" y="590550"/>
                </a:lnTo>
                <a:lnTo>
                  <a:pt x="781050" y="590550"/>
                </a:lnTo>
                <a:lnTo>
                  <a:pt x="781050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8610600" y="301942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8639175" y="31337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9191625" y="2600325"/>
            <a:ext cx="390526" cy="304801"/>
          </a:xfrm>
          <a:custGeom>
            <a:avLst/>
            <a:gdLst/>
            <a:ahLst/>
            <a:cxnLst/>
            <a:rect l="0" t="0" r="0" b="0"/>
            <a:pathLst>
              <a:path w="390526" h="304801">
                <a:moveTo>
                  <a:pt x="0" y="238125"/>
                </a:moveTo>
                <a:lnTo>
                  <a:pt x="9525" y="228600"/>
                </a:lnTo>
                <a:lnTo>
                  <a:pt x="19050" y="209550"/>
                </a:lnTo>
                <a:lnTo>
                  <a:pt x="28575" y="171450"/>
                </a:lnTo>
                <a:lnTo>
                  <a:pt x="47625" y="133350"/>
                </a:lnTo>
                <a:lnTo>
                  <a:pt x="66675" y="95250"/>
                </a:lnTo>
                <a:lnTo>
                  <a:pt x="76200" y="57150"/>
                </a:lnTo>
                <a:lnTo>
                  <a:pt x="85725" y="2857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66675" y="57150"/>
                </a:lnTo>
                <a:lnTo>
                  <a:pt x="57150" y="95250"/>
                </a:lnTo>
                <a:lnTo>
                  <a:pt x="47625" y="142875"/>
                </a:lnTo>
                <a:lnTo>
                  <a:pt x="38100" y="180975"/>
                </a:lnTo>
                <a:lnTo>
                  <a:pt x="28575" y="219075"/>
                </a:lnTo>
                <a:lnTo>
                  <a:pt x="28575" y="257175"/>
                </a:lnTo>
                <a:lnTo>
                  <a:pt x="28575" y="276225"/>
                </a:lnTo>
                <a:lnTo>
                  <a:pt x="28575" y="295275"/>
                </a:lnTo>
                <a:lnTo>
                  <a:pt x="38100" y="304800"/>
                </a:lnTo>
                <a:lnTo>
                  <a:pt x="47625" y="304800"/>
                </a:lnTo>
                <a:lnTo>
                  <a:pt x="66675" y="304800"/>
                </a:lnTo>
                <a:lnTo>
                  <a:pt x="85725" y="285750"/>
                </a:lnTo>
                <a:lnTo>
                  <a:pt x="104775" y="266700"/>
                </a:lnTo>
                <a:lnTo>
                  <a:pt x="133350" y="238125"/>
                </a:lnTo>
                <a:lnTo>
                  <a:pt x="152400" y="209550"/>
                </a:lnTo>
                <a:lnTo>
                  <a:pt x="180975" y="171450"/>
                </a:lnTo>
                <a:lnTo>
                  <a:pt x="200025" y="123825"/>
                </a:lnTo>
                <a:lnTo>
                  <a:pt x="219075" y="95250"/>
                </a:lnTo>
                <a:lnTo>
                  <a:pt x="238125" y="66675"/>
                </a:lnTo>
                <a:lnTo>
                  <a:pt x="238125" y="4762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28600" y="47625"/>
                </a:lnTo>
                <a:lnTo>
                  <a:pt x="219075" y="66675"/>
                </a:lnTo>
                <a:lnTo>
                  <a:pt x="200025" y="95250"/>
                </a:lnTo>
                <a:lnTo>
                  <a:pt x="180975" y="123825"/>
                </a:lnTo>
                <a:lnTo>
                  <a:pt x="171450" y="161925"/>
                </a:lnTo>
                <a:lnTo>
                  <a:pt x="161925" y="190500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71450" y="257175"/>
                </a:lnTo>
                <a:lnTo>
                  <a:pt x="180975" y="276225"/>
                </a:lnTo>
                <a:lnTo>
                  <a:pt x="209550" y="285750"/>
                </a:lnTo>
                <a:lnTo>
                  <a:pt x="228600" y="285750"/>
                </a:lnTo>
                <a:lnTo>
                  <a:pt x="266700" y="285750"/>
                </a:lnTo>
                <a:lnTo>
                  <a:pt x="295275" y="285750"/>
                </a:lnTo>
                <a:lnTo>
                  <a:pt x="333375" y="276225"/>
                </a:lnTo>
                <a:lnTo>
                  <a:pt x="371475" y="276225"/>
                </a:lnTo>
                <a:lnTo>
                  <a:pt x="390525" y="276225"/>
                </a:lnTo>
                <a:lnTo>
                  <a:pt x="390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9048750" y="3009900"/>
            <a:ext cx="619126" cy="47626"/>
          </a:xfrm>
          <a:custGeom>
            <a:avLst/>
            <a:gdLst/>
            <a:ahLst/>
            <a:cxnLst/>
            <a:rect l="0" t="0" r="0" b="0"/>
            <a:pathLst>
              <a:path w="619126" h="47626">
                <a:moveTo>
                  <a:pt x="0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28575" y="47625"/>
                </a:lnTo>
                <a:lnTo>
                  <a:pt x="47625" y="38100"/>
                </a:lnTo>
                <a:lnTo>
                  <a:pt x="85725" y="38100"/>
                </a:lnTo>
                <a:lnTo>
                  <a:pt x="123825" y="28575"/>
                </a:lnTo>
                <a:lnTo>
                  <a:pt x="171450" y="28575"/>
                </a:lnTo>
                <a:lnTo>
                  <a:pt x="228600" y="19050"/>
                </a:lnTo>
                <a:lnTo>
                  <a:pt x="285750" y="19050"/>
                </a:lnTo>
                <a:lnTo>
                  <a:pt x="333375" y="9525"/>
                </a:lnTo>
                <a:lnTo>
                  <a:pt x="390525" y="0"/>
                </a:lnTo>
                <a:lnTo>
                  <a:pt x="447675" y="0"/>
                </a:lnTo>
                <a:lnTo>
                  <a:pt x="495300" y="0"/>
                </a:lnTo>
                <a:lnTo>
                  <a:pt x="542925" y="0"/>
                </a:lnTo>
                <a:lnTo>
                  <a:pt x="581025" y="0"/>
                </a:lnTo>
                <a:lnTo>
                  <a:pt x="609600" y="0"/>
                </a:lnTo>
                <a:lnTo>
                  <a:pt x="619125" y="0"/>
                </a:lnTo>
                <a:lnTo>
                  <a:pt x="619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9229725" y="3190875"/>
            <a:ext cx="47626" cy="390526"/>
          </a:xfrm>
          <a:custGeom>
            <a:avLst/>
            <a:gdLst/>
            <a:ahLst/>
            <a:cxnLst/>
            <a:rect l="0" t="0" r="0" b="0"/>
            <a:pathLst>
              <a:path w="47626" h="39052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9124950" y="3181350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61925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9067800" y="3524250"/>
            <a:ext cx="323851" cy="19051"/>
          </a:xfrm>
          <a:custGeom>
            <a:avLst/>
            <a:gdLst/>
            <a:ahLst/>
            <a:cxnLst/>
            <a:rect l="0" t="0" r="0" b="0"/>
            <a:pathLst>
              <a:path w="323851" h="19051">
                <a:moveTo>
                  <a:pt x="0" y="19050"/>
                </a:move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23825" y="0"/>
                </a:lnTo>
                <a:lnTo>
                  <a:pt x="161925" y="0"/>
                </a:lnTo>
                <a:lnTo>
                  <a:pt x="200025" y="0"/>
                </a:lnTo>
                <a:lnTo>
                  <a:pt x="238125" y="0"/>
                </a:lnTo>
                <a:lnTo>
                  <a:pt x="276225" y="0"/>
                </a:lnTo>
                <a:lnTo>
                  <a:pt x="304800" y="0"/>
                </a:lnTo>
                <a:lnTo>
                  <a:pt x="323850" y="0"/>
                </a:lnTo>
                <a:lnTo>
                  <a:pt x="323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9772650" y="296227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9810750" y="305752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11125200" y="885825"/>
            <a:ext cx="657226" cy="1362076"/>
          </a:xfrm>
          <a:custGeom>
            <a:avLst/>
            <a:gdLst/>
            <a:ahLst/>
            <a:cxnLst/>
            <a:rect l="0" t="0" r="0" b="0"/>
            <a:pathLst>
              <a:path w="657226" h="1362076">
                <a:moveTo>
                  <a:pt x="142875" y="57150"/>
                </a:moveTo>
                <a:lnTo>
                  <a:pt x="142875" y="57150"/>
                </a:lnTo>
                <a:lnTo>
                  <a:pt x="142875" y="57150"/>
                </a:lnTo>
                <a:lnTo>
                  <a:pt x="133350" y="66675"/>
                </a:lnTo>
                <a:lnTo>
                  <a:pt x="123825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95250" y="161925"/>
                </a:lnTo>
                <a:lnTo>
                  <a:pt x="85725" y="200025"/>
                </a:lnTo>
                <a:lnTo>
                  <a:pt x="66675" y="228600"/>
                </a:lnTo>
                <a:lnTo>
                  <a:pt x="57150" y="266700"/>
                </a:lnTo>
                <a:lnTo>
                  <a:pt x="38100" y="304800"/>
                </a:lnTo>
                <a:lnTo>
                  <a:pt x="19050" y="342900"/>
                </a:lnTo>
                <a:lnTo>
                  <a:pt x="9525" y="381000"/>
                </a:lnTo>
                <a:lnTo>
                  <a:pt x="0" y="409575"/>
                </a:lnTo>
                <a:lnTo>
                  <a:pt x="0" y="447675"/>
                </a:lnTo>
                <a:lnTo>
                  <a:pt x="0" y="485775"/>
                </a:lnTo>
                <a:lnTo>
                  <a:pt x="0" y="523875"/>
                </a:lnTo>
                <a:lnTo>
                  <a:pt x="0" y="561975"/>
                </a:lnTo>
                <a:lnTo>
                  <a:pt x="0" y="600075"/>
                </a:lnTo>
                <a:lnTo>
                  <a:pt x="9525" y="638175"/>
                </a:lnTo>
                <a:lnTo>
                  <a:pt x="9525" y="666750"/>
                </a:lnTo>
                <a:lnTo>
                  <a:pt x="19050" y="704850"/>
                </a:lnTo>
                <a:lnTo>
                  <a:pt x="19050" y="742950"/>
                </a:lnTo>
                <a:lnTo>
                  <a:pt x="19050" y="781050"/>
                </a:lnTo>
                <a:lnTo>
                  <a:pt x="19050" y="809625"/>
                </a:lnTo>
                <a:lnTo>
                  <a:pt x="19050" y="847725"/>
                </a:lnTo>
                <a:lnTo>
                  <a:pt x="19050" y="885825"/>
                </a:lnTo>
                <a:lnTo>
                  <a:pt x="19050" y="933450"/>
                </a:lnTo>
                <a:lnTo>
                  <a:pt x="19050" y="971550"/>
                </a:lnTo>
                <a:lnTo>
                  <a:pt x="19050" y="1009650"/>
                </a:lnTo>
                <a:lnTo>
                  <a:pt x="19050" y="1047750"/>
                </a:lnTo>
                <a:lnTo>
                  <a:pt x="19050" y="1095375"/>
                </a:lnTo>
                <a:lnTo>
                  <a:pt x="19050" y="1133475"/>
                </a:lnTo>
                <a:lnTo>
                  <a:pt x="19050" y="1171575"/>
                </a:lnTo>
                <a:lnTo>
                  <a:pt x="28575" y="1200150"/>
                </a:lnTo>
                <a:lnTo>
                  <a:pt x="38100" y="1238250"/>
                </a:lnTo>
                <a:lnTo>
                  <a:pt x="47625" y="1266825"/>
                </a:lnTo>
                <a:lnTo>
                  <a:pt x="66675" y="1295400"/>
                </a:lnTo>
                <a:lnTo>
                  <a:pt x="85725" y="1323975"/>
                </a:lnTo>
                <a:lnTo>
                  <a:pt x="95250" y="1343025"/>
                </a:lnTo>
                <a:lnTo>
                  <a:pt x="114300" y="1352550"/>
                </a:lnTo>
                <a:lnTo>
                  <a:pt x="142875" y="1362075"/>
                </a:lnTo>
                <a:lnTo>
                  <a:pt x="161925" y="1362075"/>
                </a:lnTo>
                <a:lnTo>
                  <a:pt x="190500" y="1362075"/>
                </a:lnTo>
                <a:lnTo>
                  <a:pt x="219075" y="1352550"/>
                </a:lnTo>
                <a:lnTo>
                  <a:pt x="257175" y="1333500"/>
                </a:lnTo>
                <a:lnTo>
                  <a:pt x="285750" y="1314450"/>
                </a:lnTo>
                <a:lnTo>
                  <a:pt x="314325" y="1295400"/>
                </a:lnTo>
                <a:lnTo>
                  <a:pt x="352425" y="1276350"/>
                </a:lnTo>
                <a:lnTo>
                  <a:pt x="381000" y="1257300"/>
                </a:lnTo>
                <a:lnTo>
                  <a:pt x="409575" y="1228725"/>
                </a:lnTo>
                <a:lnTo>
                  <a:pt x="447675" y="1209675"/>
                </a:lnTo>
                <a:lnTo>
                  <a:pt x="466725" y="1181100"/>
                </a:lnTo>
                <a:lnTo>
                  <a:pt x="495300" y="1143000"/>
                </a:lnTo>
                <a:lnTo>
                  <a:pt x="514350" y="1114425"/>
                </a:lnTo>
                <a:lnTo>
                  <a:pt x="533400" y="1076325"/>
                </a:lnTo>
                <a:lnTo>
                  <a:pt x="552450" y="1038225"/>
                </a:lnTo>
                <a:lnTo>
                  <a:pt x="571500" y="1009650"/>
                </a:lnTo>
                <a:lnTo>
                  <a:pt x="581025" y="971550"/>
                </a:lnTo>
                <a:lnTo>
                  <a:pt x="581025" y="942975"/>
                </a:lnTo>
                <a:lnTo>
                  <a:pt x="581025" y="914400"/>
                </a:lnTo>
                <a:lnTo>
                  <a:pt x="581025" y="876300"/>
                </a:lnTo>
                <a:lnTo>
                  <a:pt x="581025" y="847725"/>
                </a:lnTo>
                <a:lnTo>
                  <a:pt x="571500" y="809625"/>
                </a:lnTo>
                <a:lnTo>
                  <a:pt x="571500" y="781050"/>
                </a:lnTo>
                <a:lnTo>
                  <a:pt x="571500" y="742950"/>
                </a:lnTo>
                <a:lnTo>
                  <a:pt x="571500" y="704850"/>
                </a:lnTo>
                <a:lnTo>
                  <a:pt x="571500" y="666750"/>
                </a:lnTo>
                <a:lnTo>
                  <a:pt x="581025" y="628650"/>
                </a:lnTo>
                <a:lnTo>
                  <a:pt x="581025" y="590550"/>
                </a:lnTo>
                <a:lnTo>
                  <a:pt x="590550" y="542925"/>
                </a:lnTo>
                <a:lnTo>
                  <a:pt x="600075" y="504825"/>
                </a:lnTo>
                <a:lnTo>
                  <a:pt x="600075" y="466725"/>
                </a:lnTo>
                <a:lnTo>
                  <a:pt x="609600" y="428625"/>
                </a:lnTo>
                <a:lnTo>
                  <a:pt x="619125" y="390525"/>
                </a:lnTo>
                <a:lnTo>
                  <a:pt x="628650" y="342900"/>
                </a:lnTo>
                <a:lnTo>
                  <a:pt x="647700" y="304800"/>
                </a:lnTo>
                <a:lnTo>
                  <a:pt x="647700" y="266700"/>
                </a:lnTo>
                <a:lnTo>
                  <a:pt x="657225" y="238125"/>
                </a:lnTo>
                <a:lnTo>
                  <a:pt x="657225" y="200025"/>
                </a:lnTo>
                <a:lnTo>
                  <a:pt x="657225" y="171450"/>
                </a:lnTo>
                <a:lnTo>
                  <a:pt x="657225" y="142875"/>
                </a:lnTo>
                <a:lnTo>
                  <a:pt x="647700" y="123825"/>
                </a:lnTo>
                <a:lnTo>
                  <a:pt x="638175" y="95250"/>
                </a:lnTo>
                <a:lnTo>
                  <a:pt x="628650" y="76200"/>
                </a:lnTo>
                <a:lnTo>
                  <a:pt x="600075" y="57150"/>
                </a:lnTo>
                <a:lnTo>
                  <a:pt x="581025" y="28575"/>
                </a:lnTo>
                <a:lnTo>
                  <a:pt x="542925" y="19050"/>
                </a:lnTo>
                <a:lnTo>
                  <a:pt x="504825" y="0"/>
                </a:lnTo>
                <a:lnTo>
                  <a:pt x="457200" y="0"/>
                </a:lnTo>
                <a:lnTo>
                  <a:pt x="419100" y="0"/>
                </a:lnTo>
                <a:lnTo>
                  <a:pt x="381000" y="0"/>
                </a:lnTo>
                <a:lnTo>
                  <a:pt x="333375" y="9525"/>
                </a:lnTo>
                <a:lnTo>
                  <a:pt x="295275" y="28575"/>
                </a:lnTo>
                <a:lnTo>
                  <a:pt x="247650" y="57150"/>
                </a:lnTo>
                <a:lnTo>
                  <a:pt x="200025" y="85725"/>
                </a:lnTo>
                <a:lnTo>
                  <a:pt x="152400" y="133350"/>
                </a:lnTo>
                <a:lnTo>
                  <a:pt x="104775" y="190500"/>
                </a:lnTo>
                <a:lnTo>
                  <a:pt x="66675" y="238125"/>
                </a:lnTo>
                <a:lnTo>
                  <a:pt x="47625" y="276225"/>
                </a:lnTo>
                <a:lnTo>
                  <a:pt x="476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10344150" y="2628900"/>
            <a:ext cx="171451" cy="295276"/>
          </a:xfrm>
          <a:custGeom>
            <a:avLst/>
            <a:gdLst/>
            <a:ahLst/>
            <a:cxnLst/>
            <a:rect l="0" t="0" r="0" b="0"/>
            <a:pathLst>
              <a:path w="171451" h="2952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42875"/>
                </a:lnTo>
                <a:lnTo>
                  <a:pt x="28575" y="142875"/>
                </a:lnTo>
                <a:lnTo>
                  <a:pt x="38100" y="133350"/>
                </a:lnTo>
                <a:lnTo>
                  <a:pt x="57150" y="133350"/>
                </a:lnTo>
                <a:lnTo>
                  <a:pt x="85725" y="133350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61925" y="228600"/>
                </a:lnTo>
                <a:lnTo>
                  <a:pt x="142875" y="238125"/>
                </a:lnTo>
                <a:lnTo>
                  <a:pt x="123825" y="257175"/>
                </a:lnTo>
                <a:lnTo>
                  <a:pt x="95250" y="266700"/>
                </a:lnTo>
                <a:lnTo>
                  <a:pt x="76200" y="285750"/>
                </a:lnTo>
                <a:lnTo>
                  <a:pt x="57150" y="285750"/>
                </a:lnTo>
                <a:lnTo>
                  <a:pt x="47625" y="295275"/>
                </a:lnTo>
                <a:lnTo>
                  <a:pt x="476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10382250" y="2628900"/>
            <a:ext cx="266701" cy="38101"/>
          </a:xfrm>
          <a:custGeom>
            <a:avLst/>
            <a:gdLst/>
            <a:ahLst/>
            <a:cxnLst/>
            <a:rect l="0" t="0" r="0" b="0"/>
            <a:pathLst>
              <a:path w="266701" h="38101">
                <a:moveTo>
                  <a:pt x="0" y="38100"/>
                </a:move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19050"/>
                </a:lnTo>
                <a:lnTo>
                  <a:pt x="2667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0315575" y="2971800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33350" y="0"/>
                </a:lnTo>
                <a:lnTo>
                  <a:pt x="171450" y="0"/>
                </a:lnTo>
                <a:lnTo>
                  <a:pt x="209550" y="0"/>
                </a:lnTo>
                <a:lnTo>
                  <a:pt x="238125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19050"/>
                </a:lnTo>
                <a:lnTo>
                  <a:pt x="3048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10325100" y="3095625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76200" y="0"/>
                </a:moveTo>
                <a:lnTo>
                  <a:pt x="66675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19075"/>
                </a:lnTo>
                <a:lnTo>
                  <a:pt x="19050" y="228600"/>
                </a:lnTo>
                <a:lnTo>
                  <a:pt x="38100" y="238125"/>
                </a:lnTo>
                <a:lnTo>
                  <a:pt x="57150" y="238125"/>
                </a:lnTo>
                <a:lnTo>
                  <a:pt x="85725" y="238125"/>
                </a:lnTo>
                <a:lnTo>
                  <a:pt x="104775" y="228600"/>
                </a:lnTo>
                <a:lnTo>
                  <a:pt x="123825" y="219075"/>
                </a:lnTo>
                <a:lnTo>
                  <a:pt x="142875" y="209550"/>
                </a:lnTo>
                <a:lnTo>
                  <a:pt x="161925" y="190500"/>
                </a:lnTo>
                <a:lnTo>
                  <a:pt x="171450" y="180975"/>
                </a:lnTo>
                <a:lnTo>
                  <a:pt x="180975" y="161925"/>
                </a:lnTo>
                <a:lnTo>
                  <a:pt x="180975" y="142875"/>
                </a:lnTo>
                <a:lnTo>
                  <a:pt x="180975" y="133350"/>
                </a:lnTo>
                <a:lnTo>
                  <a:pt x="171450" y="123825"/>
                </a:lnTo>
                <a:lnTo>
                  <a:pt x="152400" y="123825"/>
                </a:lnTo>
                <a:lnTo>
                  <a:pt x="133350" y="133350"/>
                </a:lnTo>
                <a:lnTo>
                  <a:pt x="114300" y="152400"/>
                </a:lnTo>
                <a:lnTo>
                  <a:pt x="85725" y="171450"/>
                </a:lnTo>
                <a:lnTo>
                  <a:pt x="66675" y="200025"/>
                </a:lnTo>
                <a:lnTo>
                  <a:pt x="57150" y="219075"/>
                </a:lnTo>
                <a:lnTo>
                  <a:pt x="38100" y="238125"/>
                </a:lnTo>
                <a:lnTo>
                  <a:pt x="38100" y="257175"/>
                </a:lnTo>
                <a:lnTo>
                  <a:pt x="38100" y="276225"/>
                </a:lnTo>
                <a:lnTo>
                  <a:pt x="28575" y="285750"/>
                </a:lnTo>
                <a:lnTo>
                  <a:pt x="285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10877550" y="2743200"/>
            <a:ext cx="85726" cy="438151"/>
          </a:xfrm>
          <a:custGeom>
            <a:avLst/>
            <a:gdLst/>
            <a:ahLst/>
            <a:cxnLst/>
            <a:rect l="0" t="0" r="0" b="0"/>
            <a:pathLst>
              <a:path w="85726" h="438151">
                <a:moveTo>
                  <a:pt x="85725" y="0"/>
                </a:moveTo>
                <a:lnTo>
                  <a:pt x="85725" y="9525"/>
                </a:lnTo>
                <a:lnTo>
                  <a:pt x="76200" y="19050"/>
                </a:lnTo>
                <a:lnTo>
                  <a:pt x="76200" y="47625"/>
                </a:lnTo>
                <a:lnTo>
                  <a:pt x="76200" y="76200"/>
                </a:lnTo>
                <a:lnTo>
                  <a:pt x="76200" y="114300"/>
                </a:lnTo>
                <a:lnTo>
                  <a:pt x="76200" y="152400"/>
                </a:lnTo>
                <a:lnTo>
                  <a:pt x="76200" y="200025"/>
                </a:lnTo>
                <a:lnTo>
                  <a:pt x="66675" y="238125"/>
                </a:lnTo>
                <a:lnTo>
                  <a:pt x="57150" y="276225"/>
                </a:lnTo>
                <a:lnTo>
                  <a:pt x="47625" y="323850"/>
                </a:lnTo>
                <a:lnTo>
                  <a:pt x="38100" y="352425"/>
                </a:lnTo>
                <a:lnTo>
                  <a:pt x="28575" y="381000"/>
                </a:lnTo>
                <a:lnTo>
                  <a:pt x="19050" y="409575"/>
                </a:lnTo>
                <a:lnTo>
                  <a:pt x="19050" y="419100"/>
                </a:lnTo>
                <a:lnTo>
                  <a:pt x="9525" y="428625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10858500" y="2771775"/>
            <a:ext cx="371476" cy="390526"/>
          </a:xfrm>
          <a:custGeom>
            <a:avLst/>
            <a:gdLst/>
            <a:ahLst/>
            <a:cxnLst/>
            <a:rect l="0" t="0" r="0" b="0"/>
            <a:pathLst>
              <a:path w="371476" h="390526">
                <a:moveTo>
                  <a:pt x="28575" y="85725"/>
                </a:moveTo>
                <a:lnTo>
                  <a:pt x="28575" y="76200"/>
                </a:lnTo>
                <a:lnTo>
                  <a:pt x="38100" y="66675"/>
                </a:lnTo>
                <a:lnTo>
                  <a:pt x="57150" y="47625"/>
                </a:lnTo>
                <a:lnTo>
                  <a:pt x="85725" y="28575"/>
                </a:lnTo>
                <a:lnTo>
                  <a:pt x="104775" y="19050"/>
                </a:lnTo>
                <a:lnTo>
                  <a:pt x="14287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9525"/>
                </a:lnTo>
                <a:lnTo>
                  <a:pt x="228600" y="19050"/>
                </a:lnTo>
                <a:lnTo>
                  <a:pt x="238125" y="28575"/>
                </a:lnTo>
                <a:lnTo>
                  <a:pt x="238125" y="47625"/>
                </a:lnTo>
                <a:lnTo>
                  <a:pt x="228600" y="76200"/>
                </a:lnTo>
                <a:lnTo>
                  <a:pt x="209550" y="104775"/>
                </a:lnTo>
                <a:lnTo>
                  <a:pt x="190500" y="133350"/>
                </a:lnTo>
                <a:lnTo>
                  <a:pt x="152400" y="161925"/>
                </a:lnTo>
                <a:lnTo>
                  <a:pt x="114300" y="190500"/>
                </a:lnTo>
                <a:lnTo>
                  <a:pt x="76200" y="209550"/>
                </a:lnTo>
                <a:lnTo>
                  <a:pt x="38100" y="228600"/>
                </a:lnTo>
                <a:lnTo>
                  <a:pt x="1905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19050" y="209550"/>
                </a:lnTo>
                <a:lnTo>
                  <a:pt x="38100" y="209550"/>
                </a:lnTo>
                <a:lnTo>
                  <a:pt x="57150" y="200025"/>
                </a:lnTo>
                <a:lnTo>
                  <a:pt x="76200" y="200025"/>
                </a:lnTo>
                <a:lnTo>
                  <a:pt x="104775" y="209550"/>
                </a:lnTo>
                <a:lnTo>
                  <a:pt x="123825" y="219075"/>
                </a:lnTo>
                <a:lnTo>
                  <a:pt x="133350" y="238125"/>
                </a:lnTo>
                <a:lnTo>
                  <a:pt x="142875" y="266700"/>
                </a:lnTo>
                <a:lnTo>
                  <a:pt x="152400" y="304800"/>
                </a:lnTo>
                <a:lnTo>
                  <a:pt x="152400" y="333375"/>
                </a:lnTo>
                <a:lnTo>
                  <a:pt x="161925" y="361950"/>
                </a:lnTo>
                <a:lnTo>
                  <a:pt x="171450" y="381000"/>
                </a:lnTo>
                <a:lnTo>
                  <a:pt x="180975" y="390525"/>
                </a:lnTo>
                <a:lnTo>
                  <a:pt x="200025" y="390525"/>
                </a:lnTo>
                <a:lnTo>
                  <a:pt x="228600" y="381000"/>
                </a:lnTo>
                <a:lnTo>
                  <a:pt x="266700" y="361950"/>
                </a:lnTo>
                <a:lnTo>
                  <a:pt x="304800" y="333375"/>
                </a:lnTo>
                <a:lnTo>
                  <a:pt x="342900" y="304800"/>
                </a:lnTo>
                <a:lnTo>
                  <a:pt x="371475" y="285750"/>
                </a:lnTo>
                <a:lnTo>
                  <a:pt x="3714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1704975" y="2085975"/>
            <a:ext cx="161926" cy="190501"/>
          </a:xfrm>
          <a:custGeom>
            <a:avLst/>
            <a:gdLst/>
            <a:ahLst/>
            <a:cxnLst/>
            <a:rect l="0" t="0" r="0" b="0"/>
            <a:pathLst>
              <a:path w="161926" h="190501">
                <a:moveTo>
                  <a:pt x="47625" y="28575"/>
                </a:moveTo>
                <a:lnTo>
                  <a:pt x="47625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190500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14300" y="180975"/>
                </a:lnTo>
                <a:lnTo>
                  <a:pt x="133350" y="171450"/>
                </a:lnTo>
                <a:lnTo>
                  <a:pt x="142875" y="161925"/>
                </a:lnTo>
                <a:lnTo>
                  <a:pt x="152400" y="152400"/>
                </a:lnTo>
                <a:lnTo>
                  <a:pt x="152400" y="133350"/>
                </a:lnTo>
                <a:lnTo>
                  <a:pt x="152400" y="104775"/>
                </a:lnTo>
                <a:lnTo>
                  <a:pt x="152400" y="85725"/>
                </a:lnTo>
                <a:lnTo>
                  <a:pt x="152400" y="66675"/>
                </a:lnTo>
                <a:lnTo>
                  <a:pt x="142875" y="47625"/>
                </a:lnTo>
                <a:lnTo>
                  <a:pt x="133350" y="38100"/>
                </a:lnTo>
                <a:lnTo>
                  <a:pt x="123825" y="19050"/>
                </a:lnTo>
                <a:lnTo>
                  <a:pt x="104775" y="19050"/>
                </a:lnTo>
                <a:lnTo>
                  <a:pt x="95250" y="9525"/>
                </a:lnTo>
                <a:lnTo>
                  <a:pt x="76200" y="19050"/>
                </a:lnTo>
                <a:lnTo>
                  <a:pt x="57150" y="19050"/>
                </a:lnTo>
                <a:lnTo>
                  <a:pt x="47625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52400"/>
                </a:lnTo>
                <a:lnTo>
                  <a:pt x="95250" y="142875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42875" y="95250"/>
                </a:lnTo>
                <a:lnTo>
                  <a:pt x="152400" y="76200"/>
                </a:lnTo>
                <a:lnTo>
                  <a:pt x="152400" y="57150"/>
                </a:lnTo>
                <a:lnTo>
                  <a:pt x="161925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2686050" y="2762250"/>
            <a:ext cx="180976" cy="152401"/>
          </a:xfrm>
          <a:custGeom>
            <a:avLst/>
            <a:gdLst/>
            <a:ahLst/>
            <a:cxnLst/>
            <a:rect l="0" t="0" r="0" b="0"/>
            <a:pathLst>
              <a:path w="180976" h="152401">
                <a:moveTo>
                  <a:pt x="114300" y="0"/>
                </a:move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104775" y="142875"/>
                </a:lnTo>
                <a:lnTo>
                  <a:pt x="123825" y="133350"/>
                </a:lnTo>
                <a:lnTo>
                  <a:pt x="133350" y="114300"/>
                </a:lnTo>
                <a:lnTo>
                  <a:pt x="152400" y="104775"/>
                </a:lnTo>
                <a:lnTo>
                  <a:pt x="161925" y="85725"/>
                </a:lnTo>
                <a:lnTo>
                  <a:pt x="161925" y="66675"/>
                </a:lnTo>
                <a:lnTo>
                  <a:pt x="161925" y="47625"/>
                </a:lnTo>
                <a:lnTo>
                  <a:pt x="161925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14300" y="9525"/>
                </a:lnTo>
                <a:lnTo>
                  <a:pt x="95250" y="19050"/>
                </a:lnTo>
                <a:lnTo>
                  <a:pt x="76200" y="28575"/>
                </a:lnTo>
                <a:lnTo>
                  <a:pt x="47625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33350"/>
                </a:lnTo>
                <a:lnTo>
                  <a:pt x="28575" y="142875"/>
                </a:lnTo>
                <a:lnTo>
                  <a:pt x="38100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114300" y="142875"/>
                </a:lnTo>
                <a:lnTo>
                  <a:pt x="133350" y="123825"/>
                </a:lnTo>
                <a:lnTo>
                  <a:pt x="152400" y="114300"/>
                </a:lnTo>
                <a:lnTo>
                  <a:pt x="171450" y="95250"/>
                </a:lnTo>
                <a:lnTo>
                  <a:pt x="180975" y="85725"/>
                </a:lnTo>
                <a:lnTo>
                  <a:pt x="180975" y="66675"/>
                </a:lnTo>
                <a:lnTo>
                  <a:pt x="180975" y="57150"/>
                </a:lnTo>
                <a:lnTo>
                  <a:pt x="180975" y="47625"/>
                </a:lnTo>
                <a:lnTo>
                  <a:pt x="171450" y="38100"/>
                </a:lnTo>
                <a:lnTo>
                  <a:pt x="152400" y="38100"/>
                </a:lnTo>
                <a:lnTo>
                  <a:pt x="133350" y="38100"/>
                </a:lnTo>
                <a:lnTo>
                  <a:pt x="114300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57150" y="114300"/>
                </a:lnTo>
                <a:lnTo>
                  <a:pt x="571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3324225" y="3724275"/>
            <a:ext cx="219076" cy="161926"/>
          </a:xfrm>
          <a:custGeom>
            <a:avLst/>
            <a:gdLst/>
            <a:ahLst/>
            <a:cxnLst/>
            <a:rect l="0" t="0" r="0" b="0"/>
            <a:pathLst>
              <a:path w="219076" h="161926">
                <a:moveTo>
                  <a:pt x="133350" y="47625"/>
                </a:moveTo>
                <a:lnTo>
                  <a:pt x="133350" y="4762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23825" y="28575"/>
                </a:lnTo>
                <a:lnTo>
                  <a:pt x="104775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28575" y="142875"/>
                </a:lnTo>
                <a:lnTo>
                  <a:pt x="38100" y="152400"/>
                </a:lnTo>
                <a:lnTo>
                  <a:pt x="57150" y="161925"/>
                </a:lnTo>
                <a:lnTo>
                  <a:pt x="76200" y="161925"/>
                </a:lnTo>
                <a:lnTo>
                  <a:pt x="104775" y="161925"/>
                </a:lnTo>
                <a:lnTo>
                  <a:pt x="123825" y="161925"/>
                </a:lnTo>
                <a:lnTo>
                  <a:pt x="142875" y="152400"/>
                </a:lnTo>
                <a:lnTo>
                  <a:pt x="171450" y="142875"/>
                </a:lnTo>
                <a:lnTo>
                  <a:pt x="190500" y="123825"/>
                </a:lnTo>
                <a:lnTo>
                  <a:pt x="200025" y="114300"/>
                </a:lnTo>
                <a:lnTo>
                  <a:pt x="209550" y="95250"/>
                </a:lnTo>
                <a:lnTo>
                  <a:pt x="219075" y="66675"/>
                </a:lnTo>
                <a:lnTo>
                  <a:pt x="219075" y="47625"/>
                </a:lnTo>
                <a:lnTo>
                  <a:pt x="209550" y="28575"/>
                </a:lnTo>
                <a:lnTo>
                  <a:pt x="200025" y="19050"/>
                </a:lnTo>
                <a:lnTo>
                  <a:pt x="19050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38100" y="133350"/>
                </a:lnTo>
                <a:lnTo>
                  <a:pt x="47625" y="142875"/>
                </a:lnTo>
                <a:lnTo>
                  <a:pt x="66675" y="152400"/>
                </a:lnTo>
                <a:lnTo>
                  <a:pt x="85725" y="161925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52400" y="152400"/>
                </a:lnTo>
                <a:lnTo>
                  <a:pt x="180975" y="142875"/>
                </a:lnTo>
                <a:lnTo>
                  <a:pt x="190500" y="133350"/>
                </a:lnTo>
                <a:lnTo>
                  <a:pt x="200025" y="123825"/>
                </a:lnTo>
                <a:lnTo>
                  <a:pt x="209550" y="104775"/>
                </a:lnTo>
                <a:lnTo>
                  <a:pt x="200025" y="85725"/>
                </a:lnTo>
                <a:lnTo>
                  <a:pt x="200025" y="76200"/>
                </a:lnTo>
                <a:lnTo>
                  <a:pt x="190500" y="66675"/>
                </a:lnTo>
                <a:lnTo>
                  <a:pt x="171450" y="57150"/>
                </a:lnTo>
                <a:lnTo>
                  <a:pt x="152400" y="47625"/>
                </a:lnTo>
                <a:lnTo>
                  <a:pt x="123825" y="47625"/>
                </a:lnTo>
                <a:lnTo>
                  <a:pt x="104775" y="57150"/>
                </a:lnTo>
                <a:lnTo>
                  <a:pt x="76200" y="57150"/>
                </a:lnTo>
                <a:lnTo>
                  <a:pt x="57150" y="66675"/>
                </a:lnTo>
                <a:lnTo>
                  <a:pt x="28575" y="85725"/>
                </a:lnTo>
                <a:lnTo>
                  <a:pt x="9525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2714625" y="1133475"/>
            <a:ext cx="104776" cy="142876"/>
          </a:xfrm>
          <a:custGeom>
            <a:avLst/>
            <a:gdLst/>
            <a:ahLst/>
            <a:cxnLst/>
            <a:rect l="0" t="0" r="0" b="0"/>
            <a:pathLst>
              <a:path w="104776" h="142876">
                <a:moveTo>
                  <a:pt x="57150" y="28575"/>
                </a:moveTo>
                <a:lnTo>
                  <a:pt x="5715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76200"/>
                </a:lnTo>
                <a:lnTo>
                  <a:pt x="95250" y="66675"/>
                </a:lnTo>
                <a:lnTo>
                  <a:pt x="10477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85725"/>
                </a:lnTo>
                <a:lnTo>
                  <a:pt x="95250" y="66675"/>
                </a:lnTo>
                <a:lnTo>
                  <a:pt x="95250" y="57150"/>
                </a:lnTo>
                <a:lnTo>
                  <a:pt x="95250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19050"/>
                </a:lnTo>
                <a:lnTo>
                  <a:pt x="19050" y="28575"/>
                </a:lnTo>
                <a:lnTo>
                  <a:pt x="9525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3352800" y="2085975"/>
            <a:ext cx="152401" cy="142876"/>
          </a:xfrm>
          <a:custGeom>
            <a:avLst/>
            <a:gdLst/>
            <a:ahLst/>
            <a:cxnLst/>
            <a:rect l="0" t="0" r="0" b="0"/>
            <a:pathLst>
              <a:path w="152401" h="142876">
                <a:moveTo>
                  <a:pt x="66675" y="76200"/>
                </a:moveTo>
                <a:lnTo>
                  <a:pt x="66675" y="76200"/>
                </a:lnTo>
                <a:lnTo>
                  <a:pt x="57150" y="76200"/>
                </a:lnTo>
                <a:lnTo>
                  <a:pt x="57150" y="85725"/>
                </a:lnTo>
                <a:lnTo>
                  <a:pt x="47625" y="95250"/>
                </a:lnTo>
                <a:lnTo>
                  <a:pt x="47625" y="104775"/>
                </a:lnTo>
                <a:lnTo>
                  <a:pt x="47625" y="114300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42875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42875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23825" y="66675"/>
                </a:lnTo>
                <a:lnTo>
                  <a:pt x="123825" y="47625"/>
                </a:lnTo>
                <a:lnTo>
                  <a:pt x="12382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23825"/>
                </a:lnTo>
                <a:lnTo>
                  <a:pt x="85725" y="114300"/>
                </a:lnTo>
                <a:lnTo>
                  <a:pt x="104775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9525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04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4391025" y="2733675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19050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76200" y="123825"/>
                </a:lnTo>
                <a:lnTo>
                  <a:pt x="95250" y="114300"/>
                </a:lnTo>
                <a:lnTo>
                  <a:pt x="114300" y="104775"/>
                </a:lnTo>
                <a:lnTo>
                  <a:pt x="133350" y="95250"/>
                </a:lnTo>
                <a:lnTo>
                  <a:pt x="142875" y="85725"/>
                </a:lnTo>
                <a:lnTo>
                  <a:pt x="142875" y="66675"/>
                </a:lnTo>
                <a:lnTo>
                  <a:pt x="152400" y="4762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33350" y="9525"/>
                </a:lnTo>
                <a:lnTo>
                  <a:pt x="114300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23825"/>
                </a:lnTo>
                <a:lnTo>
                  <a:pt x="38100" y="123825"/>
                </a:lnTo>
                <a:lnTo>
                  <a:pt x="57150" y="133350"/>
                </a:lnTo>
                <a:lnTo>
                  <a:pt x="85725" y="123825"/>
                </a:lnTo>
                <a:lnTo>
                  <a:pt x="95250" y="123825"/>
                </a:lnTo>
                <a:lnTo>
                  <a:pt x="114300" y="114300"/>
                </a:lnTo>
                <a:lnTo>
                  <a:pt x="123825" y="104775"/>
                </a:lnTo>
                <a:lnTo>
                  <a:pt x="133350" y="95250"/>
                </a:lnTo>
                <a:lnTo>
                  <a:pt x="133350" y="85725"/>
                </a:lnTo>
                <a:lnTo>
                  <a:pt x="142875" y="76200"/>
                </a:lnTo>
                <a:lnTo>
                  <a:pt x="133350" y="57150"/>
                </a:lnTo>
                <a:lnTo>
                  <a:pt x="123825" y="57150"/>
                </a:lnTo>
                <a:lnTo>
                  <a:pt x="114300" y="57150"/>
                </a:lnTo>
                <a:lnTo>
                  <a:pt x="95250" y="57150"/>
                </a:lnTo>
                <a:lnTo>
                  <a:pt x="85725" y="57150"/>
                </a:lnTo>
                <a:lnTo>
                  <a:pt x="8572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7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585" y="550425"/>
            <a:ext cx="9595895" cy="14584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585" y="2621972"/>
            <a:ext cx="3429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16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585" y="550425"/>
            <a:ext cx="9595895" cy="14584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585" y="2621972"/>
            <a:ext cx="3429000" cy="20574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641" y="2244003"/>
            <a:ext cx="1562100" cy="485775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6029325" y="2886075"/>
            <a:ext cx="219076" cy="400051"/>
          </a:xfrm>
          <a:custGeom>
            <a:avLst/>
            <a:gdLst/>
            <a:ahLst/>
            <a:cxnLst/>
            <a:rect l="0" t="0" r="0" b="0"/>
            <a:pathLst>
              <a:path w="219076" h="400051">
                <a:moveTo>
                  <a:pt x="180975" y="0"/>
                </a:moveTo>
                <a:lnTo>
                  <a:pt x="180975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52400" y="66675"/>
                </a:lnTo>
                <a:lnTo>
                  <a:pt x="142875" y="85725"/>
                </a:lnTo>
                <a:lnTo>
                  <a:pt x="133350" y="95250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04775"/>
                </a:lnTo>
                <a:lnTo>
                  <a:pt x="85725" y="104775"/>
                </a:lnTo>
                <a:lnTo>
                  <a:pt x="85725" y="95250"/>
                </a:lnTo>
                <a:lnTo>
                  <a:pt x="85725" y="76200"/>
                </a:lnTo>
                <a:lnTo>
                  <a:pt x="85725" y="66675"/>
                </a:lnTo>
                <a:lnTo>
                  <a:pt x="85725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190500" y="57150"/>
                </a:lnTo>
                <a:lnTo>
                  <a:pt x="200025" y="76200"/>
                </a:lnTo>
                <a:lnTo>
                  <a:pt x="200025" y="114300"/>
                </a:lnTo>
                <a:lnTo>
                  <a:pt x="200025" y="142875"/>
                </a:lnTo>
                <a:lnTo>
                  <a:pt x="190500" y="180975"/>
                </a:lnTo>
                <a:lnTo>
                  <a:pt x="180975" y="209550"/>
                </a:lnTo>
                <a:lnTo>
                  <a:pt x="161925" y="247650"/>
                </a:lnTo>
                <a:lnTo>
                  <a:pt x="152400" y="276225"/>
                </a:lnTo>
                <a:lnTo>
                  <a:pt x="133350" y="304800"/>
                </a:lnTo>
                <a:lnTo>
                  <a:pt x="114300" y="333375"/>
                </a:lnTo>
                <a:lnTo>
                  <a:pt x="95250" y="352425"/>
                </a:lnTo>
                <a:lnTo>
                  <a:pt x="76200" y="371475"/>
                </a:lnTo>
                <a:lnTo>
                  <a:pt x="57150" y="371475"/>
                </a:lnTo>
                <a:lnTo>
                  <a:pt x="47625" y="371475"/>
                </a:lnTo>
                <a:lnTo>
                  <a:pt x="28575" y="371475"/>
                </a:lnTo>
                <a:lnTo>
                  <a:pt x="19050" y="361950"/>
                </a:lnTo>
                <a:lnTo>
                  <a:pt x="9525" y="352425"/>
                </a:lnTo>
                <a:lnTo>
                  <a:pt x="0" y="333375"/>
                </a:lnTo>
                <a:lnTo>
                  <a:pt x="0" y="314325"/>
                </a:lnTo>
                <a:lnTo>
                  <a:pt x="0" y="304800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57175"/>
                </a:lnTo>
                <a:lnTo>
                  <a:pt x="19050" y="238125"/>
                </a:lnTo>
                <a:lnTo>
                  <a:pt x="38100" y="238125"/>
                </a:lnTo>
                <a:lnTo>
                  <a:pt x="47625" y="228600"/>
                </a:lnTo>
                <a:lnTo>
                  <a:pt x="66675" y="228600"/>
                </a:lnTo>
                <a:lnTo>
                  <a:pt x="76200" y="238125"/>
                </a:lnTo>
                <a:lnTo>
                  <a:pt x="95250" y="247650"/>
                </a:lnTo>
                <a:lnTo>
                  <a:pt x="104775" y="266700"/>
                </a:lnTo>
                <a:lnTo>
                  <a:pt x="123825" y="276225"/>
                </a:lnTo>
                <a:lnTo>
                  <a:pt x="133350" y="304800"/>
                </a:lnTo>
                <a:lnTo>
                  <a:pt x="142875" y="323850"/>
                </a:lnTo>
                <a:lnTo>
                  <a:pt x="152400" y="342900"/>
                </a:lnTo>
                <a:lnTo>
                  <a:pt x="161925" y="361950"/>
                </a:lnTo>
                <a:lnTo>
                  <a:pt x="161925" y="381000"/>
                </a:lnTo>
                <a:lnTo>
                  <a:pt x="161925" y="390525"/>
                </a:lnTo>
                <a:lnTo>
                  <a:pt x="171450" y="400050"/>
                </a:lnTo>
                <a:lnTo>
                  <a:pt x="171450" y="400050"/>
                </a:lnTo>
                <a:lnTo>
                  <a:pt x="190500" y="400050"/>
                </a:lnTo>
                <a:lnTo>
                  <a:pt x="200025" y="390525"/>
                </a:lnTo>
                <a:lnTo>
                  <a:pt x="209550" y="381000"/>
                </a:lnTo>
                <a:lnTo>
                  <a:pt x="219075" y="371475"/>
                </a:lnTo>
                <a:lnTo>
                  <a:pt x="21907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486525" y="302895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6467475" y="3124200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819900" y="2990850"/>
            <a:ext cx="371476" cy="314326"/>
          </a:xfrm>
          <a:custGeom>
            <a:avLst/>
            <a:gdLst/>
            <a:ahLst/>
            <a:cxnLst/>
            <a:rect l="0" t="0" r="0" b="0"/>
            <a:pathLst>
              <a:path w="371476" h="314326">
                <a:moveTo>
                  <a:pt x="133350" y="142875"/>
                </a:moveTo>
                <a:lnTo>
                  <a:pt x="133350" y="142875"/>
                </a:lnTo>
                <a:lnTo>
                  <a:pt x="133350" y="142875"/>
                </a:lnTo>
                <a:lnTo>
                  <a:pt x="133350" y="133350"/>
                </a:lnTo>
                <a:lnTo>
                  <a:pt x="133350" y="123825"/>
                </a:lnTo>
                <a:lnTo>
                  <a:pt x="142875" y="114300"/>
                </a:lnTo>
                <a:lnTo>
                  <a:pt x="142875" y="95250"/>
                </a:lnTo>
                <a:lnTo>
                  <a:pt x="142875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9525" y="285750"/>
                </a:lnTo>
                <a:lnTo>
                  <a:pt x="19050" y="285750"/>
                </a:lnTo>
                <a:lnTo>
                  <a:pt x="28575" y="285750"/>
                </a:lnTo>
                <a:lnTo>
                  <a:pt x="38100" y="285750"/>
                </a:lnTo>
                <a:lnTo>
                  <a:pt x="57150" y="276225"/>
                </a:lnTo>
                <a:lnTo>
                  <a:pt x="66675" y="257175"/>
                </a:lnTo>
                <a:lnTo>
                  <a:pt x="85725" y="238125"/>
                </a:lnTo>
                <a:lnTo>
                  <a:pt x="95250" y="209550"/>
                </a:lnTo>
                <a:lnTo>
                  <a:pt x="114300" y="190500"/>
                </a:lnTo>
                <a:lnTo>
                  <a:pt x="133350" y="161925"/>
                </a:lnTo>
                <a:lnTo>
                  <a:pt x="152400" y="133350"/>
                </a:lnTo>
                <a:lnTo>
                  <a:pt x="161925" y="114300"/>
                </a:lnTo>
                <a:lnTo>
                  <a:pt x="171450" y="95250"/>
                </a:lnTo>
                <a:lnTo>
                  <a:pt x="180975" y="85725"/>
                </a:lnTo>
                <a:lnTo>
                  <a:pt x="180975" y="76200"/>
                </a:lnTo>
                <a:lnTo>
                  <a:pt x="180975" y="76200"/>
                </a:lnTo>
                <a:lnTo>
                  <a:pt x="180975" y="76200"/>
                </a:lnTo>
                <a:lnTo>
                  <a:pt x="180975" y="76200"/>
                </a:lnTo>
                <a:lnTo>
                  <a:pt x="180975" y="85725"/>
                </a:lnTo>
                <a:lnTo>
                  <a:pt x="180975" y="95250"/>
                </a:lnTo>
                <a:lnTo>
                  <a:pt x="180975" y="114300"/>
                </a:lnTo>
                <a:lnTo>
                  <a:pt x="171450" y="133350"/>
                </a:lnTo>
                <a:lnTo>
                  <a:pt x="171450" y="161925"/>
                </a:lnTo>
                <a:lnTo>
                  <a:pt x="161925" y="190500"/>
                </a:lnTo>
                <a:lnTo>
                  <a:pt x="161925" y="219075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61925" y="295275"/>
                </a:lnTo>
                <a:lnTo>
                  <a:pt x="171450" y="304800"/>
                </a:lnTo>
                <a:lnTo>
                  <a:pt x="180975" y="314325"/>
                </a:lnTo>
                <a:lnTo>
                  <a:pt x="190500" y="314325"/>
                </a:lnTo>
                <a:lnTo>
                  <a:pt x="209550" y="304800"/>
                </a:lnTo>
                <a:lnTo>
                  <a:pt x="228600" y="295275"/>
                </a:lnTo>
                <a:lnTo>
                  <a:pt x="247650" y="276225"/>
                </a:lnTo>
                <a:lnTo>
                  <a:pt x="276225" y="257175"/>
                </a:lnTo>
                <a:lnTo>
                  <a:pt x="295275" y="238125"/>
                </a:lnTo>
                <a:lnTo>
                  <a:pt x="323850" y="209550"/>
                </a:lnTo>
                <a:lnTo>
                  <a:pt x="342900" y="190500"/>
                </a:lnTo>
                <a:lnTo>
                  <a:pt x="361950" y="180975"/>
                </a:lnTo>
                <a:lnTo>
                  <a:pt x="371475" y="161925"/>
                </a:lnTo>
                <a:lnTo>
                  <a:pt x="3714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267575" y="302895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353300" y="2943225"/>
            <a:ext cx="200026" cy="342901"/>
          </a:xfrm>
          <a:custGeom>
            <a:avLst/>
            <a:gdLst/>
            <a:ahLst/>
            <a:cxnLst/>
            <a:rect l="0" t="0" r="0" b="0"/>
            <a:pathLst>
              <a:path w="200026" h="342901">
                <a:moveTo>
                  <a:pt x="190500" y="57150"/>
                </a:moveTo>
                <a:lnTo>
                  <a:pt x="200025" y="57150"/>
                </a:lnTo>
                <a:lnTo>
                  <a:pt x="200025" y="57150"/>
                </a:lnTo>
                <a:lnTo>
                  <a:pt x="200025" y="57150"/>
                </a:lnTo>
                <a:lnTo>
                  <a:pt x="200025" y="47625"/>
                </a:lnTo>
                <a:lnTo>
                  <a:pt x="200025" y="38100"/>
                </a:lnTo>
                <a:lnTo>
                  <a:pt x="200025" y="28575"/>
                </a:lnTo>
                <a:lnTo>
                  <a:pt x="20002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57150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33375"/>
                </a:lnTo>
                <a:lnTo>
                  <a:pt x="47625" y="342900"/>
                </a:lnTo>
                <a:lnTo>
                  <a:pt x="76200" y="342900"/>
                </a:lnTo>
                <a:lnTo>
                  <a:pt x="95250" y="342900"/>
                </a:lnTo>
                <a:lnTo>
                  <a:pt x="114300" y="333375"/>
                </a:lnTo>
                <a:lnTo>
                  <a:pt x="133350" y="323850"/>
                </a:lnTo>
                <a:lnTo>
                  <a:pt x="152400" y="314325"/>
                </a:lnTo>
                <a:lnTo>
                  <a:pt x="171450" y="295275"/>
                </a:lnTo>
                <a:lnTo>
                  <a:pt x="180975" y="285750"/>
                </a:lnTo>
                <a:lnTo>
                  <a:pt x="190500" y="266700"/>
                </a:lnTo>
                <a:lnTo>
                  <a:pt x="190500" y="257175"/>
                </a:lnTo>
                <a:lnTo>
                  <a:pt x="190500" y="247650"/>
                </a:lnTo>
                <a:lnTo>
                  <a:pt x="180975" y="238125"/>
                </a:lnTo>
                <a:lnTo>
                  <a:pt x="171450" y="228600"/>
                </a:lnTo>
                <a:lnTo>
                  <a:pt x="161925" y="228600"/>
                </a:lnTo>
                <a:lnTo>
                  <a:pt x="152400" y="228600"/>
                </a:lnTo>
                <a:lnTo>
                  <a:pt x="133350" y="238125"/>
                </a:lnTo>
                <a:lnTo>
                  <a:pt x="114300" y="247650"/>
                </a:lnTo>
                <a:lnTo>
                  <a:pt x="95250" y="257175"/>
                </a:lnTo>
                <a:lnTo>
                  <a:pt x="76200" y="276225"/>
                </a:lnTo>
                <a:lnTo>
                  <a:pt x="66675" y="295275"/>
                </a:lnTo>
                <a:lnTo>
                  <a:pt x="57150" y="314325"/>
                </a:lnTo>
                <a:lnTo>
                  <a:pt x="47625" y="323850"/>
                </a:lnTo>
                <a:lnTo>
                  <a:pt x="38100" y="333375"/>
                </a:lnTo>
                <a:lnTo>
                  <a:pt x="38100" y="342900"/>
                </a:lnTo>
                <a:lnTo>
                  <a:pt x="381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7696200" y="315277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7810500" y="3048000"/>
            <a:ext cx="38101" cy="247651"/>
          </a:xfrm>
          <a:custGeom>
            <a:avLst/>
            <a:gdLst/>
            <a:ahLst/>
            <a:cxnLst/>
            <a:rect l="0" t="0" r="0" b="0"/>
            <a:pathLst>
              <a:path w="38101" h="2476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8077200" y="2952750"/>
            <a:ext cx="238126" cy="352426"/>
          </a:xfrm>
          <a:custGeom>
            <a:avLst/>
            <a:gdLst/>
            <a:ahLst/>
            <a:cxnLst/>
            <a:rect l="0" t="0" r="0" b="0"/>
            <a:pathLst>
              <a:path w="238126" h="352426">
                <a:moveTo>
                  <a:pt x="9525" y="200025"/>
                </a:moveTo>
                <a:lnTo>
                  <a:pt x="19050" y="190500"/>
                </a:lnTo>
                <a:lnTo>
                  <a:pt x="28575" y="180975"/>
                </a:lnTo>
                <a:lnTo>
                  <a:pt x="47625" y="161925"/>
                </a:lnTo>
                <a:lnTo>
                  <a:pt x="76200" y="142875"/>
                </a:lnTo>
                <a:lnTo>
                  <a:pt x="104775" y="133350"/>
                </a:lnTo>
                <a:lnTo>
                  <a:pt x="133350" y="114300"/>
                </a:lnTo>
                <a:lnTo>
                  <a:pt x="161925" y="95250"/>
                </a:lnTo>
                <a:lnTo>
                  <a:pt x="180975" y="76200"/>
                </a:lnTo>
                <a:lnTo>
                  <a:pt x="209550" y="57150"/>
                </a:lnTo>
                <a:lnTo>
                  <a:pt x="219075" y="47625"/>
                </a:lnTo>
                <a:lnTo>
                  <a:pt x="228600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0"/>
                </a:lnTo>
                <a:lnTo>
                  <a:pt x="171450" y="19050"/>
                </a:lnTo>
                <a:lnTo>
                  <a:pt x="152400" y="28575"/>
                </a:lnTo>
                <a:lnTo>
                  <a:pt x="133350" y="57150"/>
                </a:lnTo>
                <a:lnTo>
                  <a:pt x="114300" y="76200"/>
                </a:lnTo>
                <a:lnTo>
                  <a:pt x="95250" y="114300"/>
                </a:lnTo>
                <a:lnTo>
                  <a:pt x="66675" y="142875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38100" y="295275"/>
                </a:lnTo>
                <a:lnTo>
                  <a:pt x="47625" y="314325"/>
                </a:lnTo>
                <a:lnTo>
                  <a:pt x="57150" y="323850"/>
                </a:lnTo>
                <a:lnTo>
                  <a:pt x="66675" y="333375"/>
                </a:lnTo>
                <a:lnTo>
                  <a:pt x="95250" y="333375"/>
                </a:lnTo>
                <a:lnTo>
                  <a:pt x="114300" y="333375"/>
                </a:lnTo>
                <a:lnTo>
                  <a:pt x="142875" y="323850"/>
                </a:lnTo>
                <a:lnTo>
                  <a:pt x="161925" y="314325"/>
                </a:lnTo>
                <a:lnTo>
                  <a:pt x="190500" y="304800"/>
                </a:lnTo>
                <a:lnTo>
                  <a:pt x="209550" y="285750"/>
                </a:lnTo>
                <a:lnTo>
                  <a:pt x="219075" y="266700"/>
                </a:lnTo>
                <a:lnTo>
                  <a:pt x="219075" y="247650"/>
                </a:lnTo>
                <a:lnTo>
                  <a:pt x="219075" y="238125"/>
                </a:lnTo>
                <a:lnTo>
                  <a:pt x="209550" y="219075"/>
                </a:lnTo>
                <a:lnTo>
                  <a:pt x="200025" y="219075"/>
                </a:lnTo>
                <a:lnTo>
                  <a:pt x="180975" y="209550"/>
                </a:lnTo>
                <a:lnTo>
                  <a:pt x="152400" y="219075"/>
                </a:lnTo>
                <a:lnTo>
                  <a:pt x="123825" y="238125"/>
                </a:lnTo>
                <a:lnTo>
                  <a:pt x="95250" y="257175"/>
                </a:lnTo>
                <a:lnTo>
                  <a:pt x="66675" y="285750"/>
                </a:lnTo>
                <a:lnTo>
                  <a:pt x="28575" y="314325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943600" y="3514725"/>
            <a:ext cx="161926" cy="390526"/>
          </a:xfrm>
          <a:custGeom>
            <a:avLst/>
            <a:gdLst/>
            <a:ahLst/>
            <a:cxnLst/>
            <a:rect l="0" t="0" r="0" b="0"/>
            <a:pathLst>
              <a:path w="161926" h="390526">
                <a:moveTo>
                  <a:pt x="66675" y="76200"/>
                </a:moveTo>
                <a:lnTo>
                  <a:pt x="66675" y="76200"/>
                </a:lnTo>
                <a:lnTo>
                  <a:pt x="6667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85725" y="142875"/>
                </a:lnTo>
                <a:lnTo>
                  <a:pt x="76200" y="152400"/>
                </a:lnTo>
                <a:lnTo>
                  <a:pt x="66675" y="152400"/>
                </a:lnTo>
                <a:lnTo>
                  <a:pt x="57150" y="142875"/>
                </a:lnTo>
                <a:lnTo>
                  <a:pt x="57150" y="142875"/>
                </a:lnTo>
                <a:lnTo>
                  <a:pt x="57150" y="133350"/>
                </a:lnTo>
                <a:lnTo>
                  <a:pt x="57150" y="133350"/>
                </a:lnTo>
                <a:lnTo>
                  <a:pt x="57150" y="13335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42875" y="161925"/>
                </a:lnTo>
                <a:lnTo>
                  <a:pt x="152400" y="180975"/>
                </a:lnTo>
                <a:lnTo>
                  <a:pt x="152400" y="200025"/>
                </a:lnTo>
                <a:lnTo>
                  <a:pt x="161925" y="228600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52400" y="304800"/>
                </a:lnTo>
                <a:lnTo>
                  <a:pt x="152400" y="323850"/>
                </a:lnTo>
                <a:lnTo>
                  <a:pt x="133350" y="342900"/>
                </a:lnTo>
                <a:lnTo>
                  <a:pt x="114300" y="361950"/>
                </a:lnTo>
                <a:lnTo>
                  <a:pt x="95250" y="381000"/>
                </a:lnTo>
                <a:lnTo>
                  <a:pt x="66675" y="390525"/>
                </a:lnTo>
                <a:lnTo>
                  <a:pt x="47625" y="390525"/>
                </a:lnTo>
                <a:lnTo>
                  <a:pt x="28575" y="390525"/>
                </a:lnTo>
                <a:lnTo>
                  <a:pt x="9525" y="381000"/>
                </a:lnTo>
                <a:lnTo>
                  <a:pt x="0" y="371475"/>
                </a:lnTo>
                <a:lnTo>
                  <a:pt x="0" y="352425"/>
                </a:lnTo>
                <a:lnTo>
                  <a:pt x="0" y="342900"/>
                </a:lnTo>
                <a:lnTo>
                  <a:pt x="0" y="323850"/>
                </a:lnTo>
                <a:lnTo>
                  <a:pt x="9525" y="314325"/>
                </a:lnTo>
                <a:lnTo>
                  <a:pt x="19050" y="304800"/>
                </a:lnTo>
                <a:lnTo>
                  <a:pt x="38100" y="295275"/>
                </a:lnTo>
                <a:lnTo>
                  <a:pt x="47625" y="295275"/>
                </a:lnTo>
                <a:lnTo>
                  <a:pt x="57150" y="304800"/>
                </a:lnTo>
                <a:lnTo>
                  <a:pt x="66675" y="314325"/>
                </a:lnTo>
                <a:lnTo>
                  <a:pt x="76200" y="323850"/>
                </a:lnTo>
                <a:lnTo>
                  <a:pt x="85725" y="333375"/>
                </a:lnTo>
                <a:lnTo>
                  <a:pt x="85725" y="352425"/>
                </a:lnTo>
                <a:lnTo>
                  <a:pt x="95250" y="361950"/>
                </a:lnTo>
                <a:lnTo>
                  <a:pt x="95250" y="371475"/>
                </a:lnTo>
                <a:lnTo>
                  <a:pt x="9525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372225" y="366712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410325" y="377190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19050"/>
                </a:lnTo>
                <a:lnTo>
                  <a:pt x="2190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762750" y="3600450"/>
            <a:ext cx="314326" cy="228601"/>
          </a:xfrm>
          <a:custGeom>
            <a:avLst/>
            <a:gdLst/>
            <a:ahLst/>
            <a:cxnLst/>
            <a:rect l="0" t="0" r="0" b="0"/>
            <a:pathLst>
              <a:path w="314326" h="228601">
                <a:moveTo>
                  <a:pt x="133350" y="152400"/>
                </a:moveTo>
                <a:lnTo>
                  <a:pt x="133350" y="142875"/>
                </a:lnTo>
                <a:lnTo>
                  <a:pt x="133350" y="142875"/>
                </a:lnTo>
                <a:lnTo>
                  <a:pt x="142875" y="133350"/>
                </a:lnTo>
                <a:lnTo>
                  <a:pt x="142875" y="123825"/>
                </a:lnTo>
                <a:lnTo>
                  <a:pt x="152400" y="104775"/>
                </a:lnTo>
                <a:lnTo>
                  <a:pt x="152400" y="85725"/>
                </a:lnTo>
                <a:lnTo>
                  <a:pt x="152400" y="66675"/>
                </a:lnTo>
                <a:lnTo>
                  <a:pt x="152400" y="47625"/>
                </a:lnTo>
                <a:lnTo>
                  <a:pt x="152400" y="38100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28575" y="228600"/>
                </a:lnTo>
                <a:lnTo>
                  <a:pt x="38100" y="228600"/>
                </a:lnTo>
                <a:lnTo>
                  <a:pt x="47625" y="228600"/>
                </a:lnTo>
                <a:lnTo>
                  <a:pt x="57150" y="219075"/>
                </a:lnTo>
                <a:lnTo>
                  <a:pt x="66675" y="209550"/>
                </a:lnTo>
                <a:lnTo>
                  <a:pt x="85725" y="190500"/>
                </a:lnTo>
                <a:lnTo>
                  <a:pt x="95250" y="171450"/>
                </a:lnTo>
                <a:lnTo>
                  <a:pt x="114300" y="152400"/>
                </a:lnTo>
                <a:lnTo>
                  <a:pt x="123825" y="133350"/>
                </a:lnTo>
                <a:lnTo>
                  <a:pt x="133350" y="114300"/>
                </a:lnTo>
                <a:lnTo>
                  <a:pt x="142875" y="95250"/>
                </a:lnTo>
                <a:lnTo>
                  <a:pt x="152400" y="76200"/>
                </a:lnTo>
                <a:lnTo>
                  <a:pt x="161925" y="66675"/>
                </a:lnTo>
                <a:lnTo>
                  <a:pt x="171450" y="57150"/>
                </a:lnTo>
                <a:lnTo>
                  <a:pt x="171450" y="57150"/>
                </a:lnTo>
                <a:lnTo>
                  <a:pt x="180975" y="47625"/>
                </a:lnTo>
                <a:lnTo>
                  <a:pt x="180975" y="57150"/>
                </a:lnTo>
                <a:lnTo>
                  <a:pt x="180975" y="5715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23825"/>
                </a:lnTo>
                <a:lnTo>
                  <a:pt x="152400" y="142875"/>
                </a:lnTo>
                <a:lnTo>
                  <a:pt x="152400" y="171450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200025" y="228600"/>
                </a:lnTo>
                <a:lnTo>
                  <a:pt x="219075" y="219075"/>
                </a:lnTo>
                <a:lnTo>
                  <a:pt x="238125" y="219075"/>
                </a:lnTo>
                <a:lnTo>
                  <a:pt x="247650" y="200025"/>
                </a:lnTo>
                <a:lnTo>
                  <a:pt x="276225" y="190500"/>
                </a:lnTo>
                <a:lnTo>
                  <a:pt x="285750" y="180975"/>
                </a:lnTo>
                <a:lnTo>
                  <a:pt x="304800" y="171450"/>
                </a:lnTo>
                <a:lnTo>
                  <a:pt x="314325" y="161925"/>
                </a:lnTo>
                <a:lnTo>
                  <a:pt x="3143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7162800" y="3676650"/>
            <a:ext cx="47626" cy="57151"/>
          </a:xfrm>
          <a:custGeom>
            <a:avLst/>
            <a:gdLst/>
            <a:ahLst/>
            <a:cxnLst/>
            <a:rect l="0" t="0" r="0" b="0"/>
            <a:pathLst>
              <a:path w="47626" h="571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7372350" y="3505200"/>
            <a:ext cx="171451" cy="419101"/>
          </a:xfrm>
          <a:custGeom>
            <a:avLst/>
            <a:gdLst/>
            <a:ahLst/>
            <a:cxnLst/>
            <a:rect l="0" t="0" r="0" b="0"/>
            <a:pathLst>
              <a:path w="171451" h="419101">
                <a:moveTo>
                  <a:pt x="57150" y="114300"/>
                </a:moveTo>
                <a:lnTo>
                  <a:pt x="57150" y="10477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76200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52400"/>
                </a:lnTo>
                <a:lnTo>
                  <a:pt x="66675" y="180975"/>
                </a:lnTo>
                <a:lnTo>
                  <a:pt x="57150" y="209550"/>
                </a:lnTo>
                <a:lnTo>
                  <a:pt x="47625" y="238125"/>
                </a:lnTo>
                <a:lnTo>
                  <a:pt x="28575" y="257175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9525" y="276225"/>
                </a:lnTo>
                <a:lnTo>
                  <a:pt x="9525" y="266700"/>
                </a:lnTo>
                <a:lnTo>
                  <a:pt x="19050" y="266700"/>
                </a:lnTo>
                <a:lnTo>
                  <a:pt x="28575" y="257175"/>
                </a:lnTo>
                <a:lnTo>
                  <a:pt x="47625" y="247650"/>
                </a:lnTo>
                <a:lnTo>
                  <a:pt x="66675" y="247650"/>
                </a:lnTo>
                <a:lnTo>
                  <a:pt x="76200" y="238125"/>
                </a:lnTo>
                <a:lnTo>
                  <a:pt x="95250" y="238125"/>
                </a:lnTo>
                <a:lnTo>
                  <a:pt x="104775" y="247650"/>
                </a:lnTo>
                <a:lnTo>
                  <a:pt x="114300" y="247650"/>
                </a:lnTo>
                <a:lnTo>
                  <a:pt x="133350" y="257175"/>
                </a:lnTo>
                <a:lnTo>
                  <a:pt x="142875" y="257175"/>
                </a:lnTo>
                <a:lnTo>
                  <a:pt x="152400" y="257175"/>
                </a:lnTo>
                <a:lnTo>
                  <a:pt x="152400" y="257175"/>
                </a:lnTo>
                <a:lnTo>
                  <a:pt x="161925" y="257175"/>
                </a:lnTo>
                <a:lnTo>
                  <a:pt x="161925" y="247650"/>
                </a:lnTo>
                <a:lnTo>
                  <a:pt x="171450" y="238125"/>
                </a:lnTo>
                <a:lnTo>
                  <a:pt x="171450" y="228600"/>
                </a:lnTo>
                <a:lnTo>
                  <a:pt x="171450" y="209550"/>
                </a:lnTo>
                <a:lnTo>
                  <a:pt x="171450" y="190500"/>
                </a:lnTo>
                <a:lnTo>
                  <a:pt x="171450" y="171450"/>
                </a:lnTo>
                <a:lnTo>
                  <a:pt x="171450" y="142875"/>
                </a:lnTo>
                <a:lnTo>
                  <a:pt x="171450" y="133350"/>
                </a:lnTo>
                <a:lnTo>
                  <a:pt x="171450" y="114300"/>
                </a:lnTo>
                <a:lnTo>
                  <a:pt x="171450" y="104775"/>
                </a:lnTo>
                <a:lnTo>
                  <a:pt x="171450" y="104775"/>
                </a:lnTo>
                <a:lnTo>
                  <a:pt x="171450" y="104775"/>
                </a:lnTo>
                <a:lnTo>
                  <a:pt x="171450" y="104775"/>
                </a:lnTo>
                <a:lnTo>
                  <a:pt x="171450" y="114300"/>
                </a:lnTo>
                <a:lnTo>
                  <a:pt x="171450" y="133350"/>
                </a:lnTo>
                <a:lnTo>
                  <a:pt x="171450" y="152400"/>
                </a:lnTo>
                <a:lnTo>
                  <a:pt x="161925" y="171450"/>
                </a:lnTo>
                <a:lnTo>
                  <a:pt x="152400" y="200025"/>
                </a:lnTo>
                <a:lnTo>
                  <a:pt x="152400" y="238125"/>
                </a:lnTo>
                <a:lnTo>
                  <a:pt x="142875" y="266700"/>
                </a:lnTo>
                <a:lnTo>
                  <a:pt x="123825" y="304800"/>
                </a:lnTo>
                <a:lnTo>
                  <a:pt x="114300" y="333375"/>
                </a:lnTo>
                <a:lnTo>
                  <a:pt x="104775" y="361950"/>
                </a:lnTo>
                <a:lnTo>
                  <a:pt x="95250" y="390525"/>
                </a:lnTo>
                <a:lnTo>
                  <a:pt x="95250" y="400050"/>
                </a:lnTo>
                <a:lnTo>
                  <a:pt x="85725" y="419100"/>
                </a:lnTo>
                <a:lnTo>
                  <a:pt x="85725" y="419100"/>
                </a:lnTo>
                <a:lnTo>
                  <a:pt x="8572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7667625" y="375285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7791450" y="3619500"/>
            <a:ext cx="38101" cy="314326"/>
          </a:xfrm>
          <a:custGeom>
            <a:avLst/>
            <a:gdLst/>
            <a:ahLst/>
            <a:cxnLst/>
            <a:rect l="0" t="0" r="0" b="0"/>
            <a:pathLst>
              <a:path w="38101" h="314326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8077200" y="3552825"/>
            <a:ext cx="276226" cy="323851"/>
          </a:xfrm>
          <a:custGeom>
            <a:avLst/>
            <a:gdLst/>
            <a:ahLst/>
            <a:cxnLst/>
            <a:rect l="0" t="0" r="0" b="0"/>
            <a:pathLst>
              <a:path w="276226" h="323851">
                <a:moveTo>
                  <a:pt x="0" y="200025"/>
                </a:moveTo>
                <a:lnTo>
                  <a:pt x="9525" y="200025"/>
                </a:lnTo>
                <a:lnTo>
                  <a:pt x="28575" y="190500"/>
                </a:lnTo>
                <a:lnTo>
                  <a:pt x="57150" y="180975"/>
                </a:lnTo>
                <a:lnTo>
                  <a:pt x="85725" y="171450"/>
                </a:lnTo>
                <a:lnTo>
                  <a:pt x="114300" y="152400"/>
                </a:lnTo>
                <a:lnTo>
                  <a:pt x="142875" y="133350"/>
                </a:lnTo>
                <a:lnTo>
                  <a:pt x="171450" y="114300"/>
                </a:lnTo>
                <a:lnTo>
                  <a:pt x="209550" y="95250"/>
                </a:lnTo>
                <a:lnTo>
                  <a:pt x="228600" y="76200"/>
                </a:lnTo>
                <a:lnTo>
                  <a:pt x="257175" y="57150"/>
                </a:lnTo>
                <a:lnTo>
                  <a:pt x="266700" y="38100"/>
                </a:lnTo>
                <a:lnTo>
                  <a:pt x="276225" y="28575"/>
                </a:lnTo>
                <a:lnTo>
                  <a:pt x="276225" y="9525"/>
                </a:lnTo>
                <a:lnTo>
                  <a:pt x="266700" y="9525"/>
                </a:lnTo>
                <a:lnTo>
                  <a:pt x="257175" y="0"/>
                </a:lnTo>
                <a:lnTo>
                  <a:pt x="238125" y="9525"/>
                </a:lnTo>
                <a:lnTo>
                  <a:pt x="219075" y="19050"/>
                </a:lnTo>
                <a:lnTo>
                  <a:pt x="190500" y="38100"/>
                </a:lnTo>
                <a:lnTo>
                  <a:pt x="161925" y="57150"/>
                </a:lnTo>
                <a:lnTo>
                  <a:pt x="142875" y="85725"/>
                </a:lnTo>
                <a:lnTo>
                  <a:pt x="123825" y="114300"/>
                </a:lnTo>
                <a:lnTo>
                  <a:pt x="95250" y="152400"/>
                </a:lnTo>
                <a:lnTo>
                  <a:pt x="85725" y="190500"/>
                </a:lnTo>
                <a:lnTo>
                  <a:pt x="76200" y="219075"/>
                </a:lnTo>
                <a:lnTo>
                  <a:pt x="76200" y="247650"/>
                </a:lnTo>
                <a:lnTo>
                  <a:pt x="85725" y="276225"/>
                </a:lnTo>
                <a:lnTo>
                  <a:pt x="95250" y="295275"/>
                </a:lnTo>
                <a:lnTo>
                  <a:pt x="104775" y="314325"/>
                </a:lnTo>
                <a:lnTo>
                  <a:pt x="133350" y="323850"/>
                </a:lnTo>
                <a:lnTo>
                  <a:pt x="152400" y="323850"/>
                </a:lnTo>
                <a:lnTo>
                  <a:pt x="180975" y="323850"/>
                </a:lnTo>
                <a:lnTo>
                  <a:pt x="209550" y="314325"/>
                </a:lnTo>
                <a:lnTo>
                  <a:pt x="219075" y="304800"/>
                </a:lnTo>
                <a:lnTo>
                  <a:pt x="238125" y="295275"/>
                </a:lnTo>
                <a:lnTo>
                  <a:pt x="257175" y="276225"/>
                </a:lnTo>
                <a:lnTo>
                  <a:pt x="257175" y="266700"/>
                </a:lnTo>
                <a:lnTo>
                  <a:pt x="266700" y="257175"/>
                </a:lnTo>
                <a:lnTo>
                  <a:pt x="257175" y="257175"/>
                </a:lnTo>
                <a:lnTo>
                  <a:pt x="238125" y="257175"/>
                </a:lnTo>
                <a:lnTo>
                  <a:pt x="219075" y="257175"/>
                </a:lnTo>
                <a:lnTo>
                  <a:pt x="180975" y="266700"/>
                </a:lnTo>
                <a:lnTo>
                  <a:pt x="161925" y="285750"/>
                </a:lnTo>
                <a:lnTo>
                  <a:pt x="142875" y="295275"/>
                </a:lnTo>
                <a:lnTo>
                  <a:pt x="1428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286375" y="2714625"/>
            <a:ext cx="333376" cy="1495426"/>
          </a:xfrm>
          <a:custGeom>
            <a:avLst/>
            <a:gdLst/>
            <a:ahLst/>
            <a:cxnLst/>
            <a:rect l="0" t="0" r="0" b="0"/>
            <a:pathLst>
              <a:path w="333376" h="1495426">
                <a:moveTo>
                  <a:pt x="333375" y="0"/>
                </a:moveTo>
                <a:lnTo>
                  <a:pt x="333375" y="0"/>
                </a:lnTo>
                <a:lnTo>
                  <a:pt x="323850" y="9525"/>
                </a:lnTo>
                <a:lnTo>
                  <a:pt x="304800" y="28575"/>
                </a:lnTo>
                <a:lnTo>
                  <a:pt x="285750" y="47625"/>
                </a:lnTo>
                <a:lnTo>
                  <a:pt x="276225" y="76200"/>
                </a:lnTo>
                <a:lnTo>
                  <a:pt x="257175" y="114300"/>
                </a:lnTo>
                <a:lnTo>
                  <a:pt x="247650" y="152400"/>
                </a:lnTo>
                <a:lnTo>
                  <a:pt x="238125" y="200025"/>
                </a:lnTo>
                <a:lnTo>
                  <a:pt x="219075" y="257175"/>
                </a:lnTo>
                <a:lnTo>
                  <a:pt x="209550" y="314325"/>
                </a:lnTo>
                <a:lnTo>
                  <a:pt x="200025" y="381000"/>
                </a:lnTo>
                <a:lnTo>
                  <a:pt x="190500" y="438150"/>
                </a:lnTo>
                <a:lnTo>
                  <a:pt x="180975" y="495300"/>
                </a:lnTo>
                <a:lnTo>
                  <a:pt x="171450" y="552450"/>
                </a:lnTo>
                <a:lnTo>
                  <a:pt x="152400" y="609600"/>
                </a:lnTo>
                <a:lnTo>
                  <a:pt x="133350" y="657225"/>
                </a:lnTo>
                <a:lnTo>
                  <a:pt x="114300" y="704850"/>
                </a:lnTo>
                <a:lnTo>
                  <a:pt x="85725" y="742950"/>
                </a:lnTo>
                <a:lnTo>
                  <a:pt x="66675" y="762000"/>
                </a:lnTo>
                <a:lnTo>
                  <a:pt x="47625" y="790575"/>
                </a:lnTo>
                <a:lnTo>
                  <a:pt x="28575" y="790575"/>
                </a:lnTo>
                <a:lnTo>
                  <a:pt x="19050" y="800100"/>
                </a:lnTo>
                <a:lnTo>
                  <a:pt x="9525" y="790575"/>
                </a:lnTo>
                <a:lnTo>
                  <a:pt x="0" y="781050"/>
                </a:lnTo>
                <a:lnTo>
                  <a:pt x="0" y="771525"/>
                </a:lnTo>
                <a:lnTo>
                  <a:pt x="0" y="762000"/>
                </a:lnTo>
                <a:lnTo>
                  <a:pt x="0" y="742950"/>
                </a:lnTo>
                <a:lnTo>
                  <a:pt x="9525" y="733425"/>
                </a:lnTo>
                <a:lnTo>
                  <a:pt x="19050" y="723900"/>
                </a:lnTo>
                <a:lnTo>
                  <a:pt x="28575" y="714375"/>
                </a:lnTo>
                <a:lnTo>
                  <a:pt x="38100" y="714375"/>
                </a:lnTo>
                <a:lnTo>
                  <a:pt x="47625" y="714375"/>
                </a:lnTo>
                <a:lnTo>
                  <a:pt x="66675" y="723900"/>
                </a:lnTo>
                <a:lnTo>
                  <a:pt x="76200" y="742950"/>
                </a:lnTo>
                <a:lnTo>
                  <a:pt x="95250" y="771525"/>
                </a:lnTo>
                <a:lnTo>
                  <a:pt x="95250" y="800100"/>
                </a:lnTo>
                <a:lnTo>
                  <a:pt x="104775" y="847725"/>
                </a:lnTo>
                <a:lnTo>
                  <a:pt x="104775" y="904875"/>
                </a:lnTo>
                <a:lnTo>
                  <a:pt x="95250" y="962025"/>
                </a:lnTo>
                <a:lnTo>
                  <a:pt x="95250" y="1028700"/>
                </a:lnTo>
                <a:lnTo>
                  <a:pt x="85725" y="1095375"/>
                </a:lnTo>
                <a:lnTo>
                  <a:pt x="76200" y="1162050"/>
                </a:lnTo>
                <a:lnTo>
                  <a:pt x="76200" y="1228725"/>
                </a:lnTo>
                <a:lnTo>
                  <a:pt x="76200" y="1295400"/>
                </a:lnTo>
                <a:lnTo>
                  <a:pt x="85725" y="1343025"/>
                </a:lnTo>
                <a:lnTo>
                  <a:pt x="95250" y="1400175"/>
                </a:lnTo>
                <a:lnTo>
                  <a:pt x="114300" y="1438275"/>
                </a:lnTo>
                <a:lnTo>
                  <a:pt x="133350" y="1466850"/>
                </a:lnTo>
                <a:lnTo>
                  <a:pt x="152400" y="1485900"/>
                </a:lnTo>
                <a:lnTo>
                  <a:pt x="180975" y="1485900"/>
                </a:lnTo>
                <a:lnTo>
                  <a:pt x="209550" y="1495425"/>
                </a:lnTo>
                <a:lnTo>
                  <a:pt x="238125" y="1485900"/>
                </a:lnTo>
                <a:lnTo>
                  <a:pt x="257175" y="1476375"/>
                </a:lnTo>
                <a:lnTo>
                  <a:pt x="285750" y="1466850"/>
                </a:lnTo>
                <a:lnTo>
                  <a:pt x="295275" y="1457325"/>
                </a:lnTo>
                <a:lnTo>
                  <a:pt x="304800" y="1447800"/>
                </a:lnTo>
                <a:lnTo>
                  <a:pt x="314325" y="1447800"/>
                </a:lnTo>
                <a:lnTo>
                  <a:pt x="314325" y="1447800"/>
                </a:lnTo>
                <a:lnTo>
                  <a:pt x="323850" y="1447800"/>
                </a:lnTo>
                <a:lnTo>
                  <a:pt x="314325" y="1447800"/>
                </a:lnTo>
                <a:lnTo>
                  <a:pt x="314325" y="1447800"/>
                </a:lnTo>
                <a:lnTo>
                  <a:pt x="314325" y="1457325"/>
                </a:lnTo>
                <a:lnTo>
                  <a:pt x="304800" y="1457325"/>
                </a:lnTo>
                <a:lnTo>
                  <a:pt x="304800" y="1457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8677275" y="344805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19050"/>
                </a:lnTo>
                <a:lnTo>
                  <a:pt x="1809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8648700" y="3571875"/>
            <a:ext cx="190501" cy="1"/>
          </a:xfrm>
          <a:custGeom>
            <a:avLst/>
            <a:gdLst/>
            <a:ahLst/>
            <a:cxnLst/>
            <a:rect l="0" t="0" r="0" b="0"/>
            <a:pathLst>
              <a:path w="1905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8791575" y="3381375"/>
            <a:ext cx="266701" cy="333376"/>
          </a:xfrm>
          <a:custGeom>
            <a:avLst/>
            <a:gdLst/>
            <a:ahLst/>
            <a:cxnLst/>
            <a:rect l="0" t="0" r="0" b="0"/>
            <a:pathLst>
              <a:path w="266701" h="3333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28575"/>
                </a:lnTo>
                <a:lnTo>
                  <a:pt x="47625" y="38100"/>
                </a:lnTo>
                <a:lnTo>
                  <a:pt x="66675" y="38100"/>
                </a:lnTo>
                <a:lnTo>
                  <a:pt x="95250" y="47625"/>
                </a:lnTo>
                <a:lnTo>
                  <a:pt x="114300" y="57150"/>
                </a:lnTo>
                <a:lnTo>
                  <a:pt x="142875" y="66675"/>
                </a:lnTo>
                <a:lnTo>
                  <a:pt x="161925" y="76200"/>
                </a:lnTo>
                <a:lnTo>
                  <a:pt x="190500" y="85725"/>
                </a:lnTo>
                <a:lnTo>
                  <a:pt x="209550" y="85725"/>
                </a:lnTo>
                <a:lnTo>
                  <a:pt x="228600" y="95250"/>
                </a:lnTo>
                <a:lnTo>
                  <a:pt x="247650" y="104775"/>
                </a:lnTo>
                <a:lnTo>
                  <a:pt x="257175" y="104775"/>
                </a:lnTo>
                <a:lnTo>
                  <a:pt x="266700" y="114300"/>
                </a:lnTo>
                <a:lnTo>
                  <a:pt x="266700" y="123825"/>
                </a:lnTo>
                <a:lnTo>
                  <a:pt x="266700" y="133350"/>
                </a:lnTo>
                <a:lnTo>
                  <a:pt x="266700" y="142875"/>
                </a:lnTo>
                <a:lnTo>
                  <a:pt x="257175" y="161925"/>
                </a:lnTo>
                <a:lnTo>
                  <a:pt x="238125" y="180975"/>
                </a:lnTo>
                <a:lnTo>
                  <a:pt x="209550" y="209550"/>
                </a:lnTo>
                <a:lnTo>
                  <a:pt x="171450" y="247650"/>
                </a:lnTo>
                <a:lnTo>
                  <a:pt x="142875" y="285750"/>
                </a:lnTo>
                <a:lnTo>
                  <a:pt x="114300" y="314325"/>
                </a:lnTo>
                <a:lnTo>
                  <a:pt x="95250" y="333375"/>
                </a:lnTo>
                <a:lnTo>
                  <a:pt x="952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315450" y="2876550"/>
            <a:ext cx="190501" cy="352426"/>
          </a:xfrm>
          <a:custGeom>
            <a:avLst/>
            <a:gdLst/>
            <a:ahLst/>
            <a:cxnLst/>
            <a:rect l="0" t="0" r="0" b="0"/>
            <a:pathLst>
              <a:path w="190501" h="352426">
                <a:moveTo>
                  <a:pt x="76200" y="171450"/>
                </a:moveTo>
                <a:lnTo>
                  <a:pt x="76200" y="161925"/>
                </a:lnTo>
                <a:lnTo>
                  <a:pt x="76200" y="161925"/>
                </a:lnTo>
                <a:lnTo>
                  <a:pt x="85725" y="152400"/>
                </a:lnTo>
                <a:lnTo>
                  <a:pt x="95250" y="142875"/>
                </a:lnTo>
                <a:lnTo>
                  <a:pt x="104775" y="133350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71450" y="38100"/>
                </a:lnTo>
                <a:lnTo>
                  <a:pt x="180975" y="28575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71450" y="114300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61925" y="200025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52400" y="285750"/>
                </a:lnTo>
                <a:lnTo>
                  <a:pt x="152400" y="295275"/>
                </a:lnTo>
                <a:lnTo>
                  <a:pt x="133350" y="304800"/>
                </a:lnTo>
                <a:lnTo>
                  <a:pt x="123825" y="314325"/>
                </a:lnTo>
                <a:lnTo>
                  <a:pt x="114300" y="323850"/>
                </a:lnTo>
                <a:lnTo>
                  <a:pt x="104775" y="323850"/>
                </a:lnTo>
                <a:lnTo>
                  <a:pt x="85725" y="333375"/>
                </a:lnTo>
                <a:lnTo>
                  <a:pt x="66675" y="333375"/>
                </a:lnTo>
                <a:lnTo>
                  <a:pt x="57150" y="333375"/>
                </a:lnTo>
                <a:lnTo>
                  <a:pt x="38100" y="342900"/>
                </a:lnTo>
                <a:lnTo>
                  <a:pt x="19050" y="342900"/>
                </a:lnTo>
                <a:lnTo>
                  <a:pt x="19050" y="342900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9525" y="352425"/>
                </a:lnTo>
                <a:lnTo>
                  <a:pt x="9525" y="352425"/>
                </a:lnTo>
                <a:lnTo>
                  <a:pt x="19050" y="342900"/>
                </a:lnTo>
                <a:lnTo>
                  <a:pt x="38100" y="342900"/>
                </a:lnTo>
                <a:lnTo>
                  <a:pt x="47625" y="342900"/>
                </a:lnTo>
                <a:lnTo>
                  <a:pt x="66675" y="342900"/>
                </a:lnTo>
                <a:lnTo>
                  <a:pt x="85725" y="342900"/>
                </a:lnTo>
                <a:lnTo>
                  <a:pt x="104775" y="342900"/>
                </a:lnTo>
                <a:lnTo>
                  <a:pt x="123825" y="333375"/>
                </a:lnTo>
                <a:lnTo>
                  <a:pt x="142875" y="333375"/>
                </a:lnTo>
                <a:lnTo>
                  <a:pt x="161925" y="333375"/>
                </a:lnTo>
                <a:lnTo>
                  <a:pt x="161925" y="323850"/>
                </a:lnTo>
                <a:lnTo>
                  <a:pt x="1619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9620250" y="304800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9629775" y="31337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9934575" y="301942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0287000" y="2876550"/>
            <a:ext cx="561976" cy="333376"/>
          </a:xfrm>
          <a:custGeom>
            <a:avLst/>
            <a:gdLst/>
            <a:ahLst/>
            <a:cxnLst/>
            <a:rect l="0" t="0" r="0" b="0"/>
            <a:pathLst>
              <a:path w="561976" h="333376">
                <a:moveTo>
                  <a:pt x="114300" y="28575"/>
                </a:moveTo>
                <a:lnTo>
                  <a:pt x="114300" y="38100"/>
                </a:lnTo>
                <a:lnTo>
                  <a:pt x="114300" y="47625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04775"/>
                </a:lnTo>
                <a:lnTo>
                  <a:pt x="76200" y="104775"/>
                </a:lnTo>
                <a:lnTo>
                  <a:pt x="66675" y="104775"/>
                </a:lnTo>
                <a:lnTo>
                  <a:pt x="57150" y="95250"/>
                </a:lnTo>
                <a:lnTo>
                  <a:pt x="57150" y="85725"/>
                </a:lnTo>
                <a:lnTo>
                  <a:pt x="66675" y="76200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28575"/>
                </a:lnTo>
                <a:lnTo>
                  <a:pt x="142875" y="47625"/>
                </a:lnTo>
                <a:lnTo>
                  <a:pt x="142875" y="76200"/>
                </a:lnTo>
                <a:lnTo>
                  <a:pt x="142875" y="95250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23825" y="190500"/>
                </a:lnTo>
                <a:lnTo>
                  <a:pt x="104775" y="219075"/>
                </a:lnTo>
                <a:lnTo>
                  <a:pt x="85725" y="238125"/>
                </a:lnTo>
                <a:lnTo>
                  <a:pt x="66675" y="266700"/>
                </a:lnTo>
                <a:lnTo>
                  <a:pt x="47625" y="285750"/>
                </a:lnTo>
                <a:lnTo>
                  <a:pt x="38100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19075"/>
                </a:lnTo>
                <a:lnTo>
                  <a:pt x="28575" y="209550"/>
                </a:lnTo>
                <a:lnTo>
                  <a:pt x="47625" y="200025"/>
                </a:lnTo>
                <a:lnTo>
                  <a:pt x="57150" y="200025"/>
                </a:lnTo>
                <a:lnTo>
                  <a:pt x="76200" y="209550"/>
                </a:lnTo>
                <a:lnTo>
                  <a:pt x="95250" y="228600"/>
                </a:lnTo>
                <a:lnTo>
                  <a:pt x="104775" y="247650"/>
                </a:lnTo>
                <a:lnTo>
                  <a:pt x="114300" y="266700"/>
                </a:lnTo>
                <a:lnTo>
                  <a:pt x="123825" y="295275"/>
                </a:lnTo>
                <a:lnTo>
                  <a:pt x="133350" y="314325"/>
                </a:lnTo>
                <a:lnTo>
                  <a:pt x="142875" y="323850"/>
                </a:lnTo>
                <a:lnTo>
                  <a:pt x="152400" y="333375"/>
                </a:lnTo>
                <a:lnTo>
                  <a:pt x="171450" y="333375"/>
                </a:lnTo>
                <a:lnTo>
                  <a:pt x="190500" y="333375"/>
                </a:lnTo>
                <a:lnTo>
                  <a:pt x="209550" y="323850"/>
                </a:lnTo>
                <a:lnTo>
                  <a:pt x="228600" y="314325"/>
                </a:lnTo>
                <a:lnTo>
                  <a:pt x="247650" y="295275"/>
                </a:lnTo>
                <a:lnTo>
                  <a:pt x="276225" y="276225"/>
                </a:lnTo>
                <a:lnTo>
                  <a:pt x="304800" y="247650"/>
                </a:lnTo>
                <a:lnTo>
                  <a:pt x="323850" y="219075"/>
                </a:lnTo>
                <a:lnTo>
                  <a:pt x="342900" y="190500"/>
                </a:lnTo>
                <a:lnTo>
                  <a:pt x="361950" y="152400"/>
                </a:lnTo>
                <a:lnTo>
                  <a:pt x="371475" y="123825"/>
                </a:lnTo>
                <a:lnTo>
                  <a:pt x="390525" y="95250"/>
                </a:lnTo>
                <a:lnTo>
                  <a:pt x="390525" y="76200"/>
                </a:lnTo>
                <a:lnTo>
                  <a:pt x="390525" y="66675"/>
                </a:lnTo>
                <a:lnTo>
                  <a:pt x="381000" y="57150"/>
                </a:lnTo>
                <a:lnTo>
                  <a:pt x="371475" y="57150"/>
                </a:lnTo>
                <a:lnTo>
                  <a:pt x="352425" y="57150"/>
                </a:lnTo>
                <a:lnTo>
                  <a:pt x="333375" y="76200"/>
                </a:lnTo>
                <a:lnTo>
                  <a:pt x="323850" y="95250"/>
                </a:lnTo>
                <a:lnTo>
                  <a:pt x="304800" y="123825"/>
                </a:lnTo>
                <a:lnTo>
                  <a:pt x="285750" y="152400"/>
                </a:lnTo>
                <a:lnTo>
                  <a:pt x="276225" y="171450"/>
                </a:lnTo>
                <a:lnTo>
                  <a:pt x="276225" y="200025"/>
                </a:lnTo>
                <a:lnTo>
                  <a:pt x="276225" y="219075"/>
                </a:lnTo>
                <a:lnTo>
                  <a:pt x="276225" y="228600"/>
                </a:lnTo>
                <a:lnTo>
                  <a:pt x="285750" y="228600"/>
                </a:lnTo>
                <a:lnTo>
                  <a:pt x="295275" y="238125"/>
                </a:lnTo>
                <a:lnTo>
                  <a:pt x="314325" y="228600"/>
                </a:lnTo>
                <a:lnTo>
                  <a:pt x="323850" y="219075"/>
                </a:lnTo>
                <a:lnTo>
                  <a:pt x="342900" y="209550"/>
                </a:lnTo>
                <a:lnTo>
                  <a:pt x="352425" y="190500"/>
                </a:lnTo>
                <a:lnTo>
                  <a:pt x="371475" y="180975"/>
                </a:lnTo>
                <a:lnTo>
                  <a:pt x="381000" y="161925"/>
                </a:lnTo>
                <a:lnTo>
                  <a:pt x="390525" y="152400"/>
                </a:lnTo>
                <a:lnTo>
                  <a:pt x="400050" y="142875"/>
                </a:lnTo>
                <a:lnTo>
                  <a:pt x="400050" y="142875"/>
                </a:lnTo>
                <a:lnTo>
                  <a:pt x="400050" y="152400"/>
                </a:lnTo>
                <a:lnTo>
                  <a:pt x="400050" y="152400"/>
                </a:lnTo>
                <a:lnTo>
                  <a:pt x="390525" y="171450"/>
                </a:lnTo>
                <a:lnTo>
                  <a:pt x="381000" y="200025"/>
                </a:lnTo>
                <a:lnTo>
                  <a:pt x="371475" y="228600"/>
                </a:lnTo>
                <a:lnTo>
                  <a:pt x="361950" y="247650"/>
                </a:lnTo>
                <a:lnTo>
                  <a:pt x="352425" y="266700"/>
                </a:lnTo>
                <a:lnTo>
                  <a:pt x="361950" y="285750"/>
                </a:lnTo>
                <a:lnTo>
                  <a:pt x="371475" y="295275"/>
                </a:lnTo>
                <a:lnTo>
                  <a:pt x="390525" y="295275"/>
                </a:lnTo>
                <a:lnTo>
                  <a:pt x="409575" y="295275"/>
                </a:lnTo>
                <a:lnTo>
                  <a:pt x="438150" y="285750"/>
                </a:lnTo>
                <a:lnTo>
                  <a:pt x="476250" y="266700"/>
                </a:lnTo>
                <a:lnTo>
                  <a:pt x="514350" y="257175"/>
                </a:lnTo>
                <a:lnTo>
                  <a:pt x="542925" y="247650"/>
                </a:lnTo>
                <a:lnTo>
                  <a:pt x="561975" y="238125"/>
                </a:lnTo>
                <a:lnTo>
                  <a:pt x="5619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9744075" y="3486150"/>
            <a:ext cx="219076" cy="285751"/>
          </a:xfrm>
          <a:custGeom>
            <a:avLst/>
            <a:gdLst/>
            <a:ahLst/>
            <a:cxnLst/>
            <a:rect l="0" t="0" r="0" b="0"/>
            <a:pathLst>
              <a:path w="219076" h="285751">
                <a:moveTo>
                  <a:pt x="209550" y="133350"/>
                </a:moveTo>
                <a:lnTo>
                  <a:pt x="209550" y="123825"/>
                </a:lnTo>
                <a:lnTo>
                  <a:pt x="209550" y="114300"/>
                </a:lnTo>
                <a:lnTo>
                  <a:pt x="209550" y="95250"/>
                </a:lnTo>
                <a:lnTo>
                  <a:pt x="200025" y="76200"/>
                </a:lnTo>
                <a:lnTo>
                  <a:pt x="200025" y="66675"/>
                </a:lnTo>
                <a:lnTo>
                  <a:pt x="200025" y="47625"/>
                </a:lnTo>
                <a:lnTo>
                  <a:pt x="200025" y="28575"/>
                </a:lnTo>
                <a:lnTo>
                  <a:pt x="190500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28575"/>
                </a:lnTo>
                <a:lnTo>
                  <a:pt x="104775" y="57150"/>
                </a:lnTo>
                <a:lnTo>
                  <a:pt x="76200" y="85725"/>
                </a:lnTo>
                <a:lnTo>
                  <a:pt x="57150" y="123825"/>
                </a:lnTo>
                <a:lnTo>
                  <a:pt x="38100" y="161925"/>
                </a:lnTo>
                <a:lnTo>
                  <a:pt x="19050" y="200025"/>
                </a:lnTo>
                <a:lnTo>
                  <a:pt x="9525" y="238125"/>
                </a:lnTo>
                <a:lnTo>
                  <a:pt x="9525" y="257175"/>
                </a:lnTo>
                <a:lnTo>
                  <a:pt x="0" y="276225"/>
                </a:lnTo>
                <a:lnTo>
                  <a:pt x="9525" y="285750"/>
                </a:lnTo>
                <a:lnTo>
                  <a:pt x="19050" y="285750"/>
                </a:lnTo>
                <a:lnTo>
                  <a:pt x="28575" y="285750"/>
                </a:lnTo>
                <a:lnTo>
                  <a:pt x="38100" y="276225"/>
                </a:lnTo>
                <a:lnTo>
                  <a:pt x="57150" y="257175"/>
                </a:lnTo>
                <a:lnTo>
                  <a:pt x="76200" y="238125"/>
                </a:lnTo>
                <a:lnTo>
                  <a:pt x="95250" y="209550"/>
                </a:lnTo>
                <a:lnTo>
                  <a:pt x="114300" y="180975"/>
                </a:lnTo>
                <a:lnTo>
                  <a:pt x="123825" y="161925"/>
                </a:lnTo>
                <a:lnTo>
                  <a:pt x="142875" y="133350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71450" y="95250"/>
                </a:lnTo>
                <a:lnTo>
                  <a:pt x="171450" y="95250"/>
                </a:lnTo>
                <a:lnTo>
                  <a:pt x="171450" y="95250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61925" y="133350"/>
                </a:lnTo>
                <a:lnTo>
                  <a:pt x="152400" y="161925"/>
                </a:lnTo>
                <a:lnTo>
                  <a:pt x="142875" y="190500"/>
                </a:lnTo>
                <a:lnTo>
                  <a:pt x="133350" y="209550"/>
                </a:lnTo>
                <a:lnTo>
                  <a:pt x="133350" y="238125"/>
                </a:lnTo>
                <a:lnTo>
                  <a:pt x="133350" y="257175"/>
                </a:lnTo>
                <a:lnTo>
                  <a:pt x="152400" y="276225"/>
                </a:lnTo>
                <a:lnTo>
                  <a:pt x="161925" y="276225"/>
                </a:lnTo>
                <a:lnTo>
                  <a:pt x="171450" y="285750"/>
                </a:lnTo>
                <a:lnTo>
                  <a:pt x="190500" y="276225"/>
                </a:lnTo>
                <a:lnTo>
                  <a:pt x="209550" y="266700"/>
                </a:lnTo>
                <a:lnTo>
                  <a:pt x="219075" y="257175"/>
                </a:lnTo>
                <a:lnTo>
                  <a:pt x="2190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0163175" y="356235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0182225" y="36195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0515600" y="352425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0915650" y="3238500"/>
            <a:ext cx="95251" cy="276226"/>
          </a:xfrm>
          <a:custGeom>
            <a:avLst/>
            <a:gdLst/>
            <a:ahLst/>
            <a:cxnLst/>
            <a:rect l="0" t="0" r="0" b="0"/>
            <a:pathLst>
              <a:path w="95251" h="276226">
                <a:moveTo>
                  <a:pt x="0" y="190500"/>
                </a:moveTo>
                <a:lnTo>
                  <a:pt x="0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38100" y="152400"/>
                </a:lnTo>
                <a:lnTo>
                  <a:pt x="47625" y="133350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66675"/>
                </a:lnTo>
                <a:lnTo>
                  <a:pt x="85725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38100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28575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0801350" y="3552825"/>
            <a:ext cx="381001" cy="19051"/>
          </a:xfrm>
          <a:custGeom>
            <a:avLst/>
            <a:gdLst/>
            <a:ahLst/>
            <a:cxnLst/>
            <a:rect l="0" t="0" r="0" b="0"/>
            <a:pathLst>
              <a:path w="381001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28600" y="9525"/>
                </a:lnTo>
                <a:lnTo>
                  <a:pt x="257175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61950" y="19050"/>
                </a:lnTo>
                <a:lnTo>
                  <a:pt x="381000" y="19050"/>
                </a:lnTo>
                <a:lnTo>
                  <a:pt x="3810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0744200" y="3619500"/>
            <a:ext cx="371476" cy="304801"/>
          </a:xfrm>
          <a:custGeom>
            <a:avLst/>
            <a:gdLst/>
            <a:ahLst/>
            <a:cxnLst/>
            <a:rect l="0" t="0" r="0" b="0"/>
            <a:pathLst>
              <a:path w="371476" h="304801">
                <a:moveTo>
                  <a:pt x="114300" y="76200"/>
                </a:moveTo>
                <a:lnTo>
                  <a:pt x="114300" y="66675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33350" y="19050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19050"/>
                </a:lnTo>
                <a:lnTo>
                  <a:pt x="209550" y="38100"/>
                </a:lnTo>
                <a:lnTo>
                  <a:pt x="209550" y="57150"/>
                </a:lnTo>
                <a:lnTo>
                  <a:pt x="209550" y="76200"/>
                </a:lnTo>
                <a:lnTo>
                  <a:pt x="200025" y="104775"/>
                </a:lnTo>
                <a:lnTo>
                  <a:pt x="180975" y="123825"/>
                </a:lnTo>
                <a:lnTo>
                  <a:pt x="161925" y="152400"/>
                </a:lnTo>
                <a:lnTo>
                  <a:pt x="142875" y="190500"/>
                </a:lnTo>
                <a:lnTo>
                  <a:pt x="123825" y="209550"/>
                </a:lnTo>
                <a:lnTo>
                  <a:pt x="104775" y="238125"/>
                </a:lnTo>
                <a:lnTo>
                  <a:pt x="76200" y="257175"/>
                </a:lnTo>
                <a:lnTo>
                  <a:pt x="57150" y="276225"/>
                </a:lnTo>
                <a:lnTo>
                  <a:pt x="38100" y="285750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9525" y="276225"/>
                </a:lnTo>
                <a:lnTo>
                  <a:pt x="19050" y="257175"/>
                </a:lnTo>
                <a:lnTo>
                  <a:pt x="38100" y="247650"/>
                </a:lnTo>
                <a:lnTo>
                  <a:pt x="47625" y="228600"/>
                </a:lnTo>
                <a:lnTo>
                  <a:pt x="66675" y="219075"/>
                </a:lnTo>
                <a:lnTo>
                  <a:pt x="85725" y="209550"/>
                </a:lnTo>
                <a:lnTo>
                  <a:pt x="114300" y="209550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38125"/>
                </a:lnTo>
                <a:lnTo>
                  <a:pt x="152400" y="247650"/>
                </a:lnTo>
                <a:lnTo>
                  <a:pt x="142875" y="257175"/>
                </a:lnTo>
                <a:lnTo>
                  <a:pt x="142875" y="276225"/>
                </a:lnTo>
                <a:lnTo>
                  <a:pt x="152400" y="285750"/>
                </a:lnTo>
                <a:lnTo>
                  <a:pt x="152400" y="295275"/>
                </a:lnTo>
                <a:lnTo>
                  <a:pt x="161925" y="304800"/>
                </a:lnTo>
                <a:lnTo>
                  <a:pt x="171450" y="304800"/>
                </a:lnTo>
                <a:lnTo>
                  <a:pt x="190500" y="304800"/>
                </a:lnTo>
                <a:lnTo>
                  <a:pt x="219075" y="295275"/>
                </a:lnTo>
                <a:lnTo>
                  <a:pt x="257175" y="285750"/>
                </a:lnTo>
                <a:lnTo>
                  <a:pt x="285750" y="276225"/>
                </a:lnTo>
                <a:lnTo>
                  <a:pt x="323850" y="257175"/>
                </a:lnTo>
                <a:lnTo>
                  <a:pt x="352425" y="257175"/>
                </a:lnTo>
                <a:lnTo>
                  <a:pt x="371475" y="247650"/>
                </a:lnTo>
                <a:lnTo>
                  <a:pt x="3714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9353550" y="4000500"/>
            <a:ext cx="257176" cy="342901"/>
          </a:xfrm>
          <a:custGeom>
            <a:avLst/>
            <a:gdLst/>
            <a:ahLst/>
            <a:cxnLst/>
            <a:rect l="0" t="0" r="0" b="0"/>
            <a:pathLst>
              <a:path w="257176" h="342901">
                <a:moveTo>
                  <a:pt x="0" y="190500"/>
                </a:moveTo>
                <a:lnTo>
                  <a:pt x="0" y="190500"/>
                </a:lnTo>
                <a:lnTo>
                  <a:pt x="19050" y="180975"/>
                </a:lnTo>
                <a:lnTo>
                  <a:pt x="28575" y="180975"/>
                </a:lnTo>
                <a:lnTo>
                  <a:pt x="47625" y="171450"/>
                </a:lnTo>
                <a:lnTo>
                  <a:pt x="76200" y="152400"/>
                </a:lnTo>
                <a:lnTo>
                  <a:pt x="104775" y="142875"/>
                </a:lnTo>
                <a:lnTo>
                  <a:pt x="133350" y="123825"/>
                </a:lnTo>
                <a:lnTo>
                  <a:pt x="161925" y="104775"/>
                </a:lnTo>
                <a:lnTo>
                  <a:pt x="190500" y="85725"/>
                </a:lnTo>
                <a:lnTo>
                  <a:pt x="219075" y="66675"/>
                </a:lnTo>
                <a:lnTo>
                  <a:pt x="238125" y="47625"/>
                </a:lnTo>
                <a:lnTo>
                  <a:pt x="247650" y="38100"/>
                </a:lnTo>
                <a:lnTo>
                  <a:pt x="257175" y="19050"/>
                </a:lnTo>
                <a:lnTo>
                  <a:pt x="257175" y="9525"/>
                </a:lnTo>
                <a:lnTo>
                  <a:pt x="247650" y="9525"/>
                </a:lnTo>
                <a:lnTo>
                  <a:pt x="238125" y="0"/>
                </a:lnTo>
                <a:lnTo>
                  <a:pt x="219075" y="9525"/>
                </a:lnTo>
                <a:lnTo>
                  <a:pt x="200025" y="19050"/>
                </a:lnTo>
                <a:lnTo>
                  <a:pt x="180975" y="28575"/>
                </a:lnTo>
                <a:lnTo>
                  <a:pt x="152400" y="47625"/>
                </a:lnTo>
                <a:lnTo>
                  <a:pt x="133350" y="76200"/>
                </a:lnTo>
                <a:lnTo>
                  <a:pt x="114300" y="104775"/>
                </a:lnTo>
                <a:lnTo>
                  <a:pt x="95250" y="133350"/>
                </a:lnTo>
                <a:lnTo>
                  <a:pt x="76200" y="171450"/>
                </a:lnTo>
                <a:lnTo>
                  <a:pt x="57150" y="200025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85750"/>
                </a:lnTo>
                <a:lnTo>
                  <a:pt x="47625" y="304800"/>
                </a:lnTo>
                <a:lnTo>
                  <a:pt x="57150" y="323850"/>
                </a:lnTo>
                <a:lnTo>
                  <a:pt x="66675" y="333375"/>
                </a:lnTo>
                <a:lnTo>
                  <a:pt x="85725" y="342900"/>
                </a:lnTo>
                <a:lnTo>
                  <a:pt x="95250" y="342900"/>
                </a:lnTo>
                <a:lnTo>
                  <a:pt x="114300" y="333375"/>
                </a:lnTo>
                <a:lnTo>
                  <a:pt x="133350" y="323850"/>
                </a:lnTo>
                <a:lnTo>
                  <a:pt x="152400" y="314325"/>
                </a:lnTo>
                <a:lnTo>
                  <a:pt x="171450" y="295275"/>
                </a:lnTo>
                <a:lnTo>
                  <a:pt x="180975" y="276225"/>
                </a:lnTo>
                <a:lnTo>
                  <a:pt x="190500" y="257175"/>
                </a:lnTo>
                <a:lnTo>
                  <a:pt x="190500" y="238125"/>
                </a:lnTo>
                <a:lnTo>
                  <a:pt x="190500" y="219075"/>
                </a:lnTo>
                <a:lnTo>
                  <a:pt x="190500" y="200025"/>
                </a:lnTo>
                <a:lnTo>
                  <a:pt x="180975" y="200025"/>
                </a:lnTo>
                <a:lnTo>
                  <a:pt x="171450" y="190500"/>
                </a:lnTo>
                <a:lnTo>
                  <a:pt x="161925" y="200025"/>
                </a:lnTo>
                <a:lnTo>
                  <a:pt x="133350" y="209550"/>
                </a:lnTo>
                <a:lnTo>
                  <a:pt x="114300" y="219075"/>
                </a:lnTo>
                <a:lnTo>
                  <a:pt x="95250" y="238125"/>
                </a:lnTo>
                <a:lnTo>
                  <a:pt x="76200" y="247650"/>
                </a:lnTo>
                <a:lnTo>
                  <a:pt x="66675" y="257175"/>
                </a:lnTo>
                <a:lnTo>
                  <a:pt x="666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9753600" y="41529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9763125" y="423862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0210800" y="4010025"/>
            <a:ext cx="171451" cy="342901"/>
          </a:xfrm>
          <a:custGeom>
            <a:avLst/>
            <a:gdLst/>
            <a:ahLst/>
            <a:cxnLst/>
            <a:rect l="0" t="0" r="0" b="0"/>
            <a:pathLst>
              <a:path w="171451" h="342901">
                <a:moveTo>
                  <a:pt x="142875" y="0"/>
                </a:move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95250" y="133350"/>
                </a:lnTo>
                <a:lnTo>
                  <a:pt x="85725" y="152400"/>
                </a:lnTo>
                <a:lnTo>
                  <a:pt x="66675" y="171450"/>
                </a:lnTo>
                <a:lnTo>
                  <a:pt x="57150" y="190500"/>
                </a:lnTo>
                <a:lnTo>
                  <a:pt x="47625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42875"/>
                </a:lnTo>
                <a:lnTo>
                  <a:pt x="66675" y="133350"/>
                </a:lnTo>
                <a:lnTo>
                  <a:pt x="76200" y="133350"/>
                </a:lnTo>
                <a:lnTo>
                  <a:pt x="95250" y="123825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33350" y="133350"/>
                </a:lnTo>
                <a:lnTo>
                  <a:pt x="152400" y="142875"/>
                </a:lnTo>
                <a:lnTo>
                  <a:pt x="161925" y="152400"/>
                </a:lnTo>
                <a:lnTo>
                  <a:pt x="171450" y="171450"/>
                </a:lnTo>
                <a:lnTo>
                  <a:pt x="171450" y="190500"/>
                </a:lnTo>
                <a:lnTo>
                  <a:pt x="171450" y="209550"/>
                </a:lnTo>
                <a:lnTo>
                  <a:pt x="171450" y="228600"/>
                </a:lnTo>
                <a:lnTo>
                  <a:pt x="161925" y="247650"/>
                </a:lnTo>
                <a:lnTo>
                  <a:pt x="142875" y="266700"/>
                </a:lnTo>
                <a:lnTo>
                  <a:pt x="133350" y="285750"/>
                </a:lnTo>
                <a:lnTo>
                  <a:pt x="114300" y="295275"/>
                </a:lnTo>
                <a:lnTo>
                  <a:pt x="95250" y="314325"/>
                </a:lnTo>
                <a:lnTo>
                  <a:pt x="76200" y="323850"/>
                </a:lnTo>
                <a:lnTo>
                  <a:pt x="57150" y="333375"/>
                </a:lnTo>
                <a:lnTo>
                  <a:pt x="47625" y="333375"/>
                </a:lnTo>
                <a:lnTo>
                  <a:pt x="28575" y="342900"/>
                </a:lnTo>
                <a:lnTo>
                  <a:pt x="19050" y="342900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0344150" y="3990975"/>
            <a:ext cx="200026" cy="38101"/>
          </a:xfrm>
          <a:custGeom>
            <a:avLst/>
            <a:gdLst/>
            <a:ahLst/>
            <a:cxnLst/>
            <a:rect l="0" t="0" r="0" b="0"/>
            <a:pathLst>
              <a:path w="200026" h="38101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19050"/>
                </a:lnTo>
                <a:lnTo>
                  <a:pt x="152400" y="19050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0025" y="38100"/>
                </a:lnTo>
                <a:lnTo>
                  <a:pt x="2000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10563225" y="4324350"/>
            <a:ext cx="47626" cy="228601"/>
          </a:xfrm>
          <a:custGeom>
            <a:avLst/>
            <a:gdLst/>
            <a:ahLst/>
            <a:cxnLst/>
            <a:rect l="0" t="0" r="0" b="0"/>
            <a:pathLst>
              <a:path w="47626" h="22860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0639425" y="4076700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286375" y="4552950"/>
            <a:ext cx="57151" cy="352426"/>
          </a:xfrm>
          <a:custGeom>
            <a:avLst/>
            <a:gdLst/>
            <a:ahLst/>
            <a:cxnLst/>
            <a:rect l="0" t="0" r="0" b="0"/>
            <a:pathLst>
              <a:path w="57151" h="35242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19075"/>
                </a:lnTo>
                <a:lnTo>
                  <a:pt x="19050" y="247650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181600" y="4543425"/>
            <a:ext cx="266701" cy="28576"/>
          </a:xfrm>
          <a:custGeom>
            <a:avLst/>
            <a:gdLst/>
            <a:ahLst/>
            <a:cxnLst/>
            <a:rect l="0" t="0" r="0" b="0"/>
            <a:pathLst>
              <a:path w="266701" h="28576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47650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667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143500" y="4905375"/>
            <a:ext cx="219076" cy="28576"/>
          </a:xfrm>
          <a:custGeom>
            <a:avLst/>
            <a:gdLst/>
            <a:ahLst/>
            <a:cxnLst/>
            <a:rect l="0" t="0" r="0" b="0"/>
            <a:pathLst>
              <a:path w="2190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534025" y="4743450"/>
            <a:ext cx="66676" cy="314326"/>
          </a:xfrm>
          <a:custGeom>
            <a:avLst/>
            <a:gdLst/>
            <a:ahLst/>
            <a:cxnLst/>
            <a:rect l="0" t="0" r="0" b="0"/>
            <a:pathLst>
              <a:path w="66676" h="314326">
                <a:moveTo>
                  <a:pt x="0" y="142875"/>
                </a:moveTo>
                <a:lnTo>
                  <a:pt x="0" y="142875"/>
                </a:lnTo>
                <a:lnTo>
                  <a:pt x="0" y="133350"/>
                </a:lnTo>
                <a:lnTo>
                  <a:pt x="9525" y="114300"/>
                </a:lnTo>
                <a:lnTo>
                  <a:pt x="28575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38100" y="180975"/>
                </a:lnTo>
                <a:lnTo>
                  <a:pt x="38100" y="209550"/>
                </a:lnTo>
                <a:lnTo>
                  <a:pt x="38100" y="247650"/>
                </a:lnTo>
                <a:lnTo>
                  <a:pt x="38100" y="276225"/>
                </a:lnTo>
                <a:lnTo>
                  <a:pt x="38100" y="295275"/>
                </a:lnTo>
                <a:lnTo>
                  <a:pt x="38100" y="314325"/>
                </a:lnTo>
                <a:lnTo>
                  <a:pt x="381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810250" y="465772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5838825" y="47910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191250" y="45624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6629400" y="4286250"/>
            <a:ext cx="47626" cy="276226"/>
          </a:xfrm>
          <a:custGeom>
            <a:avLst/>
            <a:gdLst/>
            <a:ahLst/>
            <a:cxnLst/>
            <a:rect l="0" t="0" r="0" b="0"/>
            <a:pathLst>
              <a:path w="47626" h="2762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5717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543675" y="426720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47650" y="19050"/>
                </a:lnTo>
                <a:lnTo>
                  <a:pt x="2476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505575" y="45434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6762750" y="4448175"/>
            <a:ext cx="190501" cy="180976"/>
          </a:xfrm>
          <a:custGeom>
            <a:avLst/>
            <a:gdLst/>
            <a:ahLst/>
            <a:cxnLst/>
            <a:rect l="0" t="0" r="0" b="0"/>
            <a:pathLst>
              <a:path w="190501" h="180976">
                <a:moveTo>
                  <a:pt x="47625" y="9525"/>
                </a:move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38100"/>
                </a:lnTo>
                <a:lnTo>
                  <a:pt x="114300" y="47625"/>
                </a:lnTo>
                <a:lnTo>
                  <a:pt x="104775" y="57150"/>
                </a:lnTo>
                <a:lnTo>
                  <a:pt x="95250" y="76200"/>
                </a:lnTo>
                <a:lnTo>
                  <a:pt x="76200" y="85725"/>
                </a:lnTo>
                <a:lnTo>
                  <a:pt x="57150" y="104775"/>
                </a:lnTo>
                <a:lnTo>
                  <a:pt x="47625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66675" y="171450"/>
                </a:lnTo>
                <a:lnTo>
                  <a:pt x="95250" y="171450"/>
                </a:lnTo>
                <a:lnTo>
                  <a:pt x="114300" y="171450"/>
                </a:lnTo>
                <a:lnTo>
                  <a:pt x="133350" y="171450"/>
                </a:lnTo>
                <a:lnTo>
                  <a:pt x="152400" y="161925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1905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6391275" y="4743450"/>
            <a:ext cx="514351" cy="38101"/>
          </a:xfrm>
          <a:custGeom>
            <a:avLst/>
            <a:gdLst/>
            <a:ahLst/>
            <a:cxnLst/>
            <a:rect l="0" t="0" r="0" b="0"/>
            <a:pathLst>
              <a:path w="514351" h="3810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0"/>
                </a:lnTo>
                <a:lnTo>
                  <a:pt x="323850" y="0"/>
                </a:lnTo>
                <a:lnTo>
                  <a:pt x="361950" y="0"/>
                </a:lnTo>
                <a:lnTo>
                  <a:pt x="381000" y="0"/>
                </a:lnTo>
                <a:lnTo>
                  <a:pt x="409575" y="0"/>
                </a:lnTo>
                <a:lnTo>
                  <a:pt x="438150" y="0"/>
                </a:lnTo>
                <a:lnTo>
                  <a:pt x="457200" y="0"/>
                </a:lnTo>
                <a:lnTo>
                  <a:pt x="476250" y="0"/>
                </a:lnTo>
                <a:lnTo>
                  <a:pt x="485775" y="0"/>
                </a:lnTo>
                <a:lnTo>
                  <a:pt x="504825" y="0"/>
                </a:lnTo>
                <a:lnTo>
                  <a:pt x="514350" y="9525"/>
                </a:lnTo>
                <a:lnTo>
                  <a:pt x="514350" y="9525"/>
                </a:lnTo>
                <a:lnTo>
                  <a:pt x="514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448425" y="4838700"/>
            <a:ext cx="247651" cy="276226"/>
          </a:xfrm>
          <a:custGeom>
            <a:avLst/>
            <a:gdLst/>
            <a:ahLst/>
            <a:cxnLst/>
            <a:rect l="0" t="0" r="0" b="0"/>
            <a:pathLst>
              <a:path w="247651" h="276226">
                <a:moveTo>
                  <a:pt x="95250" y="38100"/>
                </a:moveTo>
                <a:lnTo>
                  <a:pt x="85725" y="38100"/>
                </a:lnTo>
                <a:lnTo>
                  <a:pt x="85725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19050"/>
                </a:lnTo>
                <a:lnTo>
                  <a:pt x="171450" y="28575"/>
                </a:lnTo>
                <a:lnTo>
                  <a:pt x="180975" y="47625"/>
                </a:lnTo>
                <a:lnTo>
                  <a:pt x="180975" y="57150"/>
                </a:lnTo>
                <a:lnTo>
                  <a:pt x="171450" y="76200"/>
                </a:lnTo>
                <a:lnTo>
                  <a:pt x="171450" y="85725"/>
                </a:lnTo>
                <a:lnTo>
                  <a:pt x="17145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42875"/>
                </a:lnTo>
                <a:lnTo>
                  <a:pt x="104775" y="161925"/>
                </a:lnTo>
                <a:lnTo>
                  <a:pt x="85725" y="180975"/>
                </a:lnTo>
                <a:lnTo>
                  <a:pt x="66675" y="190500"/>
                </a:lnTo>
                <a:lnTo>
                  <a:pt x="57150" y="209550"/>
                </a:lnTo>
                <a:lnTo>
                  <a:pt x="38100" y="219075"/>
                </a:lnTo>
                <a:lnTo>
                  <a:pt x="28575" y="238125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76225"/>
                </a:lnTo>
                <a:lnTo>
                  <a:pt x="28575" y="276225"/>
                </a:lnTo>
                <a:lnTo>
                  <a:pt x="47625" y="266700"/>
                </a:lnTo>
                <a:lnTo>
                  <a:pt x="66675" y="266700"/>
                </a:lnTo>
                <a:lnTo>
                  <a:pt x="85725" y="257175"/>
                </a:lnTo>
                <a:lnTo>
                  <a:pt x="114300" y="257175"/>
                </a:lnTo>
                <a:lnTo>
                  <a:pt x="142875" y="247650"/>
                </a:lnTo>
                <a:lnTo>
                  <a:pt x="161925" y="238125"/>
                </a:lnTo>
                <a:lnTo>
                  <a:pt x="190500" y="228600"/>
                </a:lnTo>
                <a:lnTo>
                  <a:pt x="219075" y="228600"/>
                </a:lnTo>
                <a:lnTo>
                  <a:pt x="228600" y="219075"/>
                </a:lnTo>
                <a:lnTo>
                  <a:pt x="247650" y="219075"/>
                </a:lnTo>
                <a:lnTo>
                  <a:pt x="2476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7134225" y="4724400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7239000" y="4610100"/>
            <a:ext cx="57151" cy="238126"/>
          </a:xfrm>
          <a:custGeom>
            <a:avLst/>
            <a:gdLst/>
            <a:ahLst/>
            <a:cxnLst/>
            <a:rect l="0" t="0" r="0" b="0"/>
            <a:pathLst>
              <a:path w="57151" h="2381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7477125" y="4543425"/>
            <a:ext cx="152401" cy="352426"/>
          </a:xfrm>
          <a:custGeom>
            <a:avLst/>
            <a:gdLst/>
            <a:ahLst/>
            <a:cxnLst/>
            <a:rect l="0" t="0" r="0" b="0"/>
            <a:pathLst>
              <a:path w="152401" h="352426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85725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42875"/>
                </a:lnTo>
                <a:lnTo>
                  <a:pt x="85725" y="142875"/>
                </a:lnTo>
                <a:lnTo>
                  <a:pt x="95250" y="142875"/>
                </a:lnTo>
                <a:lnTo>
                  <a:pt x="114300" y="152400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52400" y="200025"/>
                </a:lnTo>
                <a:lnTo>
                  <a:pt x="152400" y="228600"/>
                </a:lnTo>
                <a:lnTo>
                  <a:pt x="152400" y="247650"/>
                </a:lnTo>
                <a:lnTo>
                  <a:pt x="152400" y="276225"/>
                </a:lnTo>
                <a:lnTo>
                  <a:pt x="142875" y="295275"/>
                </a:lnTo>
                <a:lnTo>
                  <a:pt x="133350" y="314325"/>
                </a:lnTo>
                <a:lnTo>
                  <a:pt x="123825" y="333375"/>
                </a:lnTo>
                <a:lnTo>
                  <a:pt x="104775" y="342900"/>
                </a:lnTo>
                <a:lnTo>
                  <a:pt x="95250" y="352425"/>
                </a:lnTo>
                <a:lnTo>
                  <a:pt x="76200" y="352425"/>
                </a:lnTo>
                <a:lnTo>
                  <a:pt x="57150" y="352425"/>
                </a:lnTo>
                <a:lnTo>
                  <a:pt x="47625" y="352425"/>
                </a:lnTo>
                <a:lnTo>
                  <a:pt x="38100" y="352425"/>
                </a:lnTo>
                <a:lnTo>
                  <a:pt x="19050" y="352425"/>
                </a:lnTo>
                <a:lnTo>
                  <a:pt x="9525" y="342900"/>
                </a:lnTo>
                <a:lnTo>
                  <a:pt x="0" y="333375"/>
                </a:lnTo>
                <a:lnTo>
                  <a:pt x="0" y="33337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7524750" y="4543425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7839075" y="4876800"/>
            <a:ext cx="57151" cy="247651"/>
          </a:xfrm>
          <a:custGeom>
            <a:avLst/>
            <a:gdLst/>
            <a:ahLst/>
            <a:cxnLst/>
            <a:rect l="0" t="0" r="0" b="0"/>
            <a:pathLst>
              <a:path w="57151" h="247651">
                <a:moveTo>
                  <a:pt x="38100" y="0"/>
                </a:moveTo>
                <a:lnTo>
                  <a:pt x="3810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57150" y="38100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7962900" y="4581525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4714875" y="5305425"/>
            <a:ext cx="104776" cy="447676"/>
          </a:xfrm>
          <a:custGeom>
            <a:avLst/>
            <a:gdLst/>
            <a:ahLst/>
            <a:cxnLst/>
            <a:rect l="0" t="0" r="0" b="0"/>
            <a:pathLst>
              <a:path w="104776" h="447676">
                <a:moveTo>
                  <a:pt x="104775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33350"/>
                </a:lnTo>
                <a:lnTo>
                  <a:pt x="47625" y="171450"/>
                </a:lnTo>
                <a:lnTo>
                  <a:pt x="38100" y="209550"/>
                </a:lnTo>
                <a:lnTo>
                  <a:pt x="28575" y="247650"/>
                </a:lnTo>
                <a:lnTo>
                  <a:pt x="19050" y="295275"/>
                </a:lnTo>
                <a:lnTo>
                  <a:pt x="19050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0" y="419100"/>
                </a:lnTo>
                <a:lnTo>
                  <a:pt x="0" y="428625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4648200" y="5248275"/>
            <a:ext cx="285751" cy="47626"/>
          </a:xfrm>
          <a:custGeom>
            <a:avLst/>
            <a:gdLst/>
            <a:ahLst/>
            <a:cxnLst/>
            <a:rect l="0" t="0" r="0" b="0"/>
            <a:pathLst>
              <a:path w="285751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28575"/>
                </a:lnTo>
                <a:lnTo>
                  <a:pt x="285750" y="28575"/>
                </a:lnTo>
                <a:lnTo>
                  <a:pt x="2857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4543425" y="5667375"/>
            <a:ext cx="266701" cy="19051"/>
          </a:xfrm>
          <a:custGeom>
            <a:avLst/>
            <a:gdLst/>
            <a:ahLst/>
            <a:cxnLst/>
            <a:rect l="0" t="0" r="0" b="0"/>
            <a:pathLst>
              <a:path w="2667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42875" y="19050"/>
                </a:lnTo>
                <a:lnTo>
                  <a:pt x="171450" y="19050"/>
                </a:lnTo>
                <a:lnTo>
                  <a:pt x="200025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667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4905375" y="5572125"/>
            <a:ext cx="66676" cy="285751"/>
          </a:xfrm>
          <a:custGeom>
            <a:avLst/>
            <a:gdLst/>
            <a:ahLst/>
            <a:cxnLst/>
            <a:rect l="0" t="0" r="0" b="0"/>
            <a:pathLst>
              <a:path w="66676" h="28575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5143500" y="550545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5172075" y="56007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5495925" y="5324475"/>
            <a:ext cx="123826" cy="438151"/>
          </a:xfrm>
          <a:custGeom>
            <a:avLst/>
            <a:gdLst/>
            <a:ahLst/>
            <a:cxnLst/>
            <a:rect l="0" t="0" r="0" b="0"/>
            <a:pathLst>
              <a:path w="123826" h="43815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28575"/>
                </a:lnTo>
                <a:lnTo>
                  <a:pt x="114300" y="47625"/>
                </a:lnTo>
                <a:lnTo>
                  <a:pt x="104775" y="76200"/>
                </a:lnTo>
                <a:lnTo>
                  <a:pt x="95250" y="104775"/>
                </a:lnTo>
                <a:lnTo>
                  <a:pt x="76200" y="133350"/>
                </a:lnTo>
                <a:lnTo>
                  <a:pt x="66675" y="171450"/>
                </a:lnTo>
                <a:lnTo>
                  <a:pt x="57150" y="209550"/>
                </a:lnTo>
                <a:lnTo>
                  <a:pt x="47625" y="247650"/>
                </a:lnTo>
                <a:lnTo>
                  <a:pt x="28575" y="285750"/>
                </a:lnTo>
                <a:lnTo>
                  <a:pt x="28575" y="323850"/>
                </a:lnTo>
                <a:lnTo>
                  <a:pt x="19050" y="352425"/>
                </a:lnTo>
                <a:lnTo>
                  <a:pt x="9525" y="390525"/>
                </a:lnTo>
                <a:lnTo>
                  <a:pt x="9525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5486400" y="5314950"/>
            <a:ext cx="238126" cy="47626"/>
          </a:xfrm>
          <a:custGeom>
            <a:avLst/>
            <a:gdLst/>
            <a:ahLst/>
            <a:cxnLst/>
            <a:rect l="0" t="0" r="0" b="0"/>
            <a:pathLst>
              <a:path w="238126" h="4762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19050"/>
                </a:lnTo>
                <a:lnTo>
                  <a:pt x="200025" y="28575"/>
                </a:lnTo>
                <a:lnTo>
                  <a:pt x="219075" y="28575"/>
                </a:lnTo>
                <a:lnTo>
                  <a:pt x="228600" y="38100"/>
                </a:lnTo>
                <a:lnTo>
                  <a:pt x="238125" y="47625"/>
                </a:lnTo>
                <a:lnTo>
                  <a:pt x="2381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5381625" y="57435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5610225" y="5619750"/>
            <a:ext cx="323851" cy="323851"/>
          </a:xfrm>
          <a:custGeom>
            <a:avLst/>
            <a:gdLst/>
            <a:ahLst/>
            <a:cxnLst/>
            <a:rect l="0" t="0" r="0" b="0"/>
            <a:pathLst>
              <a:path w="323851" h="323851">
                <a:moveTo>
                  <a:pt x="114300" y="95250"/>
                </a:moveTo>
                <a:lnTo>
                  <a:pt x="104775" y="95250"/>
                </a:lnTo>
                <a:lnTo>
                  <a:pt x="104775" y="95250"/>
                </a:lnTo>
                <a:lnTo>
                  <a:pt x="104775" y="85725"/>
                </a:lnTo>
                <a:lnTo>
                  <a:pt x="104775" y="76200"/>
                </a:lnTo>
                <a:lnTo>
                  <a:pt x="95250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57150"/>
                </a:lnTo>
                <a:lnTo>
                  <a:pt x="180975" y="76200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61925" y="161925"/>
                </a:lnTo>
                <a:lnTo>
                  <a:pt x="152400" y="190500"/>
                </a:lnTo>
                <a:lnTo>
                  <a:pt x="133350" y="219075"/>
                </a:lnTo>
                <a:lnTo>
                  <a:pt x="114300" y="247650"/>
                </a:lnTo>
                <a:lnTo>
                  <a:pt x="95250" y="266700"/>
                </a:lnTo>
                <a:lnTo>
                  <a:pt x="76200" y="295275"/>
                </a:lnTo>
                <a:lnTo>
                  <a:pt x="57150" y="314325"/>
                </a:lnTo>
                <a:lnTo>
                  <a:pt x="38100" y="323850"/>
                </a:lnTo>
                <a:lnTo>
                  <a:pt x="19050" y="323850"/>
                </a:lnTo>
                <a:lnTo>
                  <a:pt x="9525" y="323850"/>
                </a:lnTo>
                <a:lnTo>
                  <a:pt x="9525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19050" y="257175"/>
                </a:lnTo>
                <a:lnTo>
                  <a:pt x="28575" y="238125"/>
                </a:lnTo>
                <a:lnTo>
                  <a:pt x="38100" y="228600"/>
                </a:lnTo>
                <a:lnTo>
                  <a:pt x="57150" y="219075"/>
                </a:lnTo>
                <a:lnTo>
                  <a:pt x="66675" y="209550"/>
                </a:lnTo>
                <a:lnTo>
                  <a:pt x="85725" y="209550"/>
                </a:lnTo>
                <a:lnTo>
                  <a:pt x="95250" y="209550"/>
                </a:lnTo>
                <a:lnTo>
                  <a:pt x="104775" y="219075"/>
                </a:lnTo>
                <a:lnTo>
                  <a:pt x="123825" y="228600"/>
                </a:lnTo>
                <a:lnTo>
                  <a:pt x="133350" y="238125"/>
                </a:lnTo>
                <a:lnTo>
                  <a:pt x="142875" y="257175"/>
                </a:lnTo>
                <a:lnTo>
                  <a:pt x="152400" y="266700"/>
                </a:lnTo>
                <a:lnTo>
                  <a:pt x="161925" y="285750"/>
                </a:lnTo>
                <a:lnTo>
                  <a:pt x="161925" y="295275"/>
                </a:lnTo>
                <a:lnTo>
                  <a:pt x="171450" y="314325"/>
                </a:lnTo>
                <a:lnTo>
                  <a:pt x="171450" y="323850"/>
                </a:lnTo>
                <a:lnTo>
                  <a:pt x="180975" y="323850"/>
                </a:lnTo>
                <a:lnTo>
                  <a:pt x="190500" y="323850"/>
                </a:lnTo>
                <a:lnTo>
                  <a:pt x="200025" y="323850"/>
                </a:lnTo>
                <a:lnTo>
                  <a:pt x="219075" y="314325"/>
                </a:lnTo>
                <a:lnTo>
                  <a:pt x="238125" y="304800"/>
                </a:lnTo>
                <a:lnTo>
                  <a:pt x="257175" y="295275"/>
                </a:lnTo>
                <a:lnTo>
                  <a:pt x="276225" y="285750"/>
                </a:lnTo>
                <a:lnTo>
                  <a:pt x="295275" y="266700"/>
                </a:lnTo>
                <a:lnTo>
                  <a:pt x="304800" y="257175"/>
                </a:lnTo>
                <a:lnTo>
                  <a:pt x="323850" y="247650"/>
                </a:lnTo>
                <a:lnTo>
                  <a:pt x="323850" y="238125"/>
                </a:lnTo>
                <a:lnTo>
                  <a:pt x="3238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391275" y="54292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6391275" y="569595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029450" y="5429250"/>
            <a:ext cx="38101" cy="447676"/>
          </a:xfrm>
          <a:custGeom>
            <a:avLst/>
            <a:gdLst/>
            <a:ahLst/>
            <a:cxnLst/>
            <a:rect l="0" t="0" r="0" b="0"/>
            <a:pathLst>
              <a:path w="38101" h="4476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80975"/>
                </a:lnTo>
                <a:lnTo>
                  <a:pt x="9525" y="219075"/>
                </a:lnTo>
                <a:lnTo>
                  <a:pt x="9525" y="257175"/>
                </a:lnTo>
                <a:lnTo>
                  <a:pt x="0" y="295275"/>
                </a:lnTo>
                <a:lnTo>
                  <a:pt x="0" y="323850"/>
                </a:lnTo>
                <a:lnTo>
                  <a:pt x="9525" y="361950"/>
                </a:lnTo>
                <a:lnTo>
                  <a:pt x="9525" y="381000"/>
                </a:lnTo>
                <a:lnTo>
                  <a:pt x="9525" y="409575"/>
                </a:lnTo>
                <a:lnTo>
                  <a:pt x="19050" y="428625"/>
                </a:lnTo>
                <a:lnTo>
                  <a:pt x="19050" y="438150"/>
                </a:lnTo>
                <a:lnTo>
                  <a:pt x="19050" y="447675"/>
                </a:lnTo>
                <a:lnTo>
                  <a:pt x="1905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6905625" y="5438775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1905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19075" y="0"/>
                </a:lnTo>
                <a:lnTo>
                  <a:pt x="247650" y="0"/>
                </a:lnTo>
                <a:lnTo>
                  <a:pt x="276225" y="0"/>
                </a:lnTo>
                <a:lnTo>
                  <a:pt x="285750" y="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6848475" y="5867400"/>
            <a:ext cx="314326" cy="28576"/>
          </a:xfrm>
          <a:custGeom>
            <a:avLst/>
            <a:gdLst/>
            <a:ahLst/>
            <a:cxnLst/>
            <a:rect l="0" t="0" r="0" b="0"/>
            <a:pathLst>
              <a:path w="3143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85725" y="19050"/>
                </a:lnTo>
                <a:lnTo>
                  <a:pt x="104775" y="19050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5717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7381875" y="556260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410450" y="570547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239125" y="5162550"/>
            <a:ext cx="38101" cy="400051"/>
          </a:xfrm>
          <a:custGeom>
            <a:avLst/>
            <a:gdLst/>
            <a:ahLst/>
            <a:cxnLst/>
            <a:rect l="0" t="0" r="0" b="0"/>
            <a:pathLst>
              <a:path w="38101" h="40005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8143875" y="5153025"/>
            <a:ext cx="257176" cy="47626"/>
          </a:xfrm>
          <a:custGeom>
            <a:avLst/>
            <a:gdLst/>
            <a:ahLst/>
            <a:cxnLst/>
            <a:rect l="0" t="0" r="0" b="0"/>
            <a:pathLst>
              <a:path w="2571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143875" y="548640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7829550" y="546735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7934325" y="5648325"/>
            <a:ext cx="523876" cy="57151"/>
          </a:xfrm>
          <a:custGeom>
            <a:avLst/>
            <a:gdLst/>
            <a:ahLst/>
            <a:cxnLst/>
            <a:rect l="0" t="0" r="0" b="0"/>
            <a:pathLst>
              <a:path w="523876" h="57151">
                <a:moveTo>
                  <a:pt x="0" y="57150"/>
                </a:moveTo>
                <a:lnTo>
                  <a:pt x="0" y="57150"/>
                </a:lnTo>
                <a:lnTo>
                  <a:pt x="9525" y="57150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57150" y="38100"/>
                </a:lnTo>
                <a:lnTo>
                  <a:pt x="76200" y="38100"/>
                </a:lnTo>
                <a:lnTo>
                  <a:pt x="104775" y="28575"/>
                </a:lnTo>
                <a:lnTo>
                  <a:pt x="123825" y="19050"/>
                </a:lnTo>
                <a:lnTo>
                  <a:pt x="152400" y="19050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0"/>
                </a:lnTo>
                <a:lnTo>
                  <a:pt x="323850" y="0"/>
                </a:lnTo>
                <a:lnTo>
                  <a:pt x="352425" y="0"/>
                </a:lnTo>
                <a:lnTo>
                  <a:pt x="381000" y="0"/>
                </a:lnTo>
                <a:lnTo>
                  <a:pt x="409575" y="0"/>
                </a:lnTo>
                <a:lnTo>
                  <a:pt x="438150" y="0"/>
                </a:lnTo>
                <a:lnTo>
                  <a:pt x="457200" y="0"/>
                </a:lnTo>
                <a:lnTo>
                  <a:pt x="476250" y="0"/>
                </a:lnTo>
                <a:lnTo>
                  <a:pt x="495300" y="9525"/>
                </a:lnTo>
                <a:lnTo>
                  <a:pt x="504825" y="9525"/>
                </a:lnTo>
                <a:lnTo>
                  <a:pt x="514350" y="19050"/>
                </a:lnTo>
                <a:lnTo>
                  <a:pt x="523875" y="19050"/>
                </a:lnTo>
                <a:lnTo>
                  <a:pt x="523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8048625" y="5781675"/>
            <a:ext cx="314326" cy="285751"/>
          </a:xfrm>
          <a:custGeom>
            <a:avLst/>
            <a:gdLst/>
            <a:ahLst/>
            <a:cxnLst/>
            <a:rect l="0" t="0" r="0" b="0"/>
            <a:pathLst>
              <a:path w="314326" h="285751">
                <a:moveTo>
                  <a:pt x="85725" y="47625"/>
                </a:moveTo>
                <a:lnTo>
                  <a:pt x="85725" y="47625"/>
                </a:lnTo>
                <a:lnTo>
                  <a:pt x="85725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19050"/>
                </a:lnTo>
                <a:lnTo>
                  <a:pt x="190500" y="28575"/>
                </a:lnTo>
                <a:lnTo>
                  <a:pt x="200025" y="47625"/>
                </a:lnTo>
                <a:lnTo>
                  <a:pt x="200025" y="57150"/>
                </a:lnTo>
                <a:lnTo>
                  <a:pt x="200025" y="66675"/>
                </a:lnTo>
                <a:lnTo>
                  <a:pt x="200025" y="76200"/>
                </a:lnTo>
                <a:lnTo>
                  <a:pt x="200025" y="85725"/>
                </a:lnTo>
                <a:lnTo>
                  <a:pt x="190500" y="104775"/>
                </a:lnTo>
                <a:lnTo>
                  <a:pt x="171450" y="114300"/>
                </a:lnTo>
                <a:lnTo>
                  <a:pt x="161925" y="133350"/>
                </a:lnTo>
                <a:lnTo>
                  <a:pt x="142875" y="142875"/>
                </a:lnTo>
                <a:lnTo>
                  <a:pt x="123825" y="161925"/>
                </a:lnTo>
                <a:lnTo>
                  <a:pt x="104775" y="171450"/>
                </a:lnTo>
                <a:lnTo>
                  <a:pt x="85725" y="180975"/>
                </a:lnTo>
                <a:lnTo>
                  <a:pt x="66675" y="200025"/>
                </a:lnTo>
                <a:lnTo>
                  <a:pt x="47625" y="209550"/>
                </a:lnTo>
                <a:lnTo>
                  <a:pt x="38100" y="219075"/>
                </a:lnTo>
                <a:lnTo>
                  <a:pt x="28575" y="228600"/>
                </a:lnTo>
                <a:lnTo>
                  <a:pt x="19050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9525" y="285750"/>
                </a:lnTo>
                <a:lnTo>
                  <a:pt x="28575" y="285750"/>
                </a:lnTo>
                <a:lnTo>
                  <a:pt x="38100" y="285750"/>
                </a:lnTo>
                <a:lnTo>
                  <a:pt x="47625" y="285750"/>
                </a:lnTo>
                <a:lnTo>
                  <a:pt x="66675" y="285750"/>
                </a:lnTo>
                <a:lnTo>
                  <a:pt x="95250" y="285750"/>
                </a:lnTo>
                <a:lnTo>
                  <a:pt x="114300" y="285750"/>
                </a:lnTo>
                <a:lnTo>
                  <a:pt x="133350" y="285750"/>
                </a:lnTo>
                <a:lnTo>
                  <a:pt x="152400" y="276225"/>
                </a:lnTo>
                <a:lnTo>
                  <a:pt x="171450" y="276225"/>
                </a:lnTo>
                <a:lnTo>
                  <a:pt x="190500" y="276225"/>
                </a:lnTo>
                <a:lnTo>
                  <a:pt x="219075" y="276225"/>
                </a:lnTo>
                <a:lnTo>
                  <a:pt x="238125" y="276225"/>
                </a:lnTo>
                <a:lnTo>
                  <a:pt x="247650" y="276225"/>
                </a:lnTo>
                <a:lnTo>
                  <a:pt x="266700" y="276225"/>
                </a:lnTo>
                <a:lnTo>
                  <a:pt x="285750" y="276225"/>
                </a:lnTo>
                <a:lnTo>
                  <a:pt x="295275" y="276225"/>
                </a:lnTo>
                <a:lnTo>
                  <a:pt x="304800" y="285750"/>
                </a:lnTo>
                <a:lnTo>
                  <a:pt x="314325" y="285750"/>
                </a:lnTo>
                <a:lnTo>
                  <a:pt x="314325" y="285750"/>
                </a:lnTo>
                <a:lnTo>
                  <a:pt x="3143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8639175" y="561022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8686800" y="5448300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57150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52400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57175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867775" y="5438775"/>
            <a:ext cx="161926" cy="352426"/>
          </a:xfrm>
          <a:custGeom>
            <a:avLst/>
            <a:gdLst/>
            <a:ahLst/>
            <a:cxnLst/>
            <a:rect l="0" t="0" r="0" b="0"/>
            <a:pathLst>
              <a:path w="161926" h="352426">
                <a:moveTo>
                  <a:pt x="104775" y="0"/>
                </a:move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76200" y="76200"/>
                </a:lnTo>
                <a:lnTo>
                  <a:pt x="66675" y="104775"/>
                </a:lnTo>
                <a:lnTo>
                  <a:pt x="57150" y="123825"/>
                </a:lnTo>
                <a:lnTo>
                  <a:pt x="47625" y="142875"/>
                </a:lnTo>
                <a:lnTo>
                  <a:pt x="38100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28575" y="161925"/>
                </a:lnTo>
                <a:lnTo>
                  <a:pt x="38100" y="152400"/>
                </a:lnTo>
                <a:lnTo>
                  <a:pt x="57150" y="142875"/>
                </a:lnTo>
                <a:lnTo>
                  <a:pt x="66675" y="142875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80975"/>
                </a:lnTo>
                <a:lnTo>
                  <a:pt x="161925" y="200025"/>
                </a:lnTo>
                <a:lnTo>
                  <a:pt x="161925" y="209550"/>
                </a:lnTo>
                <a:lnTo>
                  <a:pt x="161925" y="228600"/>
                </a:lnTo>
                <a:lnTo>
                  <a:pt x="161925" y="257175"/>
                </a:lnTo>
                <a:lnTo>
                  <a:pt x="152400" y="266700"/>
                </a:lnTo>
                <a:lnTo>
                  <a:pt x="142875" y="285750"/>
                </a:lnTo>
                <a:lnTo>
                  <a:pt x="133350" y="304800"/>
                </a:lnTo>
                <a:lnTo>
                  <a:pt x="114300" y="314325"/>
                </a:lnTo>
                <a:lnTo>
                  <a:pt x="104775" y="323850"/>
                </a:lnTo>
                <a:lnTo>
                  <a:pt x="85725" y="333375"/>
                </a:lnTo>
                <a:lnTo>
                  <a:pt x="66675" y="342900"/>
                </a:lnTo>
                <a:lnTo>
                  <a:pt x="47625" y="342900"/>
                </a:lnTo>
                <a:lnTo>
                  <a:pt x="38100" y="352425"/>
                </a:lnTo>
                <a:lnTo>
                  <a:pt x="28575" y="352425"/>
                </a:lnTo>
                <a:lnTo>
                  <a:pt x="285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943975" y="54292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9248775" y="54864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9239250" y="5600700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28575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9372600" y="5400675"/>
            <a:ext cx="323851" cy="495301"/>
          </a:xfrm>
          <a:custGeom>
            <a:avLst/>
            <a:gdLst/>
            <a:ahLst/>
            <a:cxnLst/>
            <a:rect l="0" t="0" r="0" b="0"/>
            <a:pathLst>
              <a:path w="323851" h="495301">
                <a:moveTo>
                  <a:pt x="38100" y="9525"/>
                </a:moveTo>
                <a:lnTo>
                  <a:pt x="2857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28575"/>
                </a:lnTo>
                <a:lnTo>
                  <a:pt x="85725" y="38100"/>
                </a:lnTo>
                <a:lnTo>
                  <a:pt x="114300" y="47625"/>
                </a:lnTo>
                <a:lnTo>
                  <a:pt x="142875" y="66675"/>
                </a:lnTo>
                <a:lnTo>
                  <a:pt x="161925" y="76200"/>
                </a:lnTo>
                <a:lnTo>
                  <a:pt x="200025" y="85725"/>
                </a:lnTo>
                <a:lnTo>
                  <a:pt x="219075" y="104775"/>
                </a:lnTo>
                <a:lnTo>
                  <a:pt x="247650" y="114300"/>
                </a:lnTo>
                <a:lnTo>
                  <a:pt x="266700" y="123825"/>
                </a:lnTo>
                <a:lnTo>
                  <a:pt x="285750" y="142875"/>
                </a:lnTo>
                <a:lnTo>
                  <a:pt x="295275" y="152400"/>
                </a:lnTo>
                <a:lnTo>
                  <a:pt x="314325" y="161925"/>
                </a:lnTo>
                <a:lnTo>
                  <a:pt x="323850" y="171450"/>
                </a:lnTo>
                <a:lnTo>
                  <a:pt x="323850" y="180975"/>
                </a:lnTo>
                <a:lnTo>
                  <a:pt x="323850" y="190500"/>
                </a:lnTo>
                <a:lnTo>
                  <a:pt x="323850" y="190500"/>
                </a:lnTo>
                <a:lnTo>
                  <a:pt x="314325" y="200025"/>
                </a:lnTo>
                <a:lnTo>
                  <a:pt x="304800" y="209550"/>
                </a:lnTo>
                <a:lnTo>
                  <a:pt x="295275" y="228600"/>
                </a:lnTo>
                <a:lnTo>
                  <a:pt x="276225" y="238125"/>
                </a:lnTo>
                <a:lnTo>
                  <a:pt x="247650" y="257175"/>
                </a:lnTo>
                <a:lnTo>
                  <a:pt x="209550" y="285750"/>
                </a:lnTo>
                <a:lnTo>
                  <a:pt x="180975" y="314325"/>
                </a:lnTo>
                <a:lnTo>
                  <a:pt x="142875" y="342900"/>
                </a:lnTo>
                <a:lnTo>
                  <a:pt x="104775" y="381000"/>
                </a:lnTo>
                <a:lnTo>
                  <a:pt x="57150" y="428625"/>
                </a:lnTo>
                <a:lnTo>
                  <a:pt x="28575" y="466725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7667625" y="5448300"/>
            <a:ext cx="304801" cy="9526"/>
          </a:xfrm>
          <a:custGeom>
            <a:avLst/>
            <a:gdLst/>
            <a:ahLst/>
            <a:cxnLst/>
            <a:rect l="0" t="0" r="0" b="0"/>
            <a:pathLst>
              <a:path w="304801" h="9526">
                <a:moveTo>
                  <a:pt x="190500" y="9525"/>
                </a:moveTo>
                <a:lnTo>
                  <a:pt x="190500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0"/>
                </a:lnTo>
                <a:lnTo>
                  <a:pt x="285750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9858375" y="5086350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57150" y="38100"/>
                </a:moveTo>
                <a:lnTo>
                  <a:pt x="57150" y="3810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61925"/>
                </a:lnTo>
                <a:lnTo>
                  <a:pt x="47625" y="171450"/>
                </a:lnTo>
                <a:lnTo>
                  <a:pt x="38100" y="180975"/>
                </a:lnTo>
                <a:lnTo>
                  <a:pt x="28575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23825" y="171450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42875" y="219075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33350" y="257175"/>
                </a:lnTo>
                <a:lnTo>
                  <a:pt x="123825" y="266700"/>
                </a:lnTo>
                <a:lnTo>
                  <a:pt x="114300" y="276225"/>
                </a:lnTo>
                <a:lnTo>
                  <a:pt x="95250" y="276225"/>
                </a:lnTo>
                <a:lnTo>
                  <a:pt x="85725" y="276225"/>
                </a:lnTo>
                <a:lnTo>
                  <a:pt x="66675" y="285750"/>
                </a:lnTo>
                <a:lnTo>
                  <a:pt x="47625" y="285750"/>
                </a:lnTo>
                <a:lnTo>
                  <a:pt x="38100" y="285750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0115550" y="5095875"/>
            <a:ext cx="38101" cy="276226"/>
          </a:xfrm>
          <a:custGeom>
            <a:avLst/>
            <a:gdLst/>
            <a:ahLst/>
            <a:cxnLst/>
            <a:rect l="0" t="0" r="0" b="0"/>
            <a:pathLst>
              <a:path w="38101" h="276226">
                <a:moveTo>
                  <a:pt x="38100" y="0"/>
                </a:move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10077450" y="5010150"/>
            <a:ext cx="219076" cy="38101"/>
          </a:xfrm>
          <a:custGeom>
            <a:avLst/>
            <a:gdLst/>
            <a:ahLst/>
            <a:cxnLst/>
            <a:rect l="0" t="0" r="0" b="0"/>
            <a:pathLst>
              <a:path w="21907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200025" y="19050"/>
                </a:lnTo>
                <a:lnTo>
                  <a:pt x="209550" y="19050"/>
                </a:lnTo>
                <a:lnTo>
                  <a:pt x="219075" y="28575"/>
                </a:lnTo>
                <a:lnTo>
                  <a:pt x="2190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0067925" y="53625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9829800" y="5438775"/>
            <a:ext cx="514351" cy="95251"/>
          </a:xfrm>
          <a:custGeom>
            <a:avLst/>
            <a:gdLst/>
            <a:ahLst/>
            <a:cxnLst/>
            <a:rect l="0" t="0" r="0" b="0"/>
            <a:pathLst>
              <a:path w="514351" h="95251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76200"/>
                </a:lnTo>
                <a:lnTo>
                  <a:pt x="57150" y="76200"/>
                </a:lnTo>
                <a:lnTo>
                  <a:pt x="76200" y="66675"/>
                </a:lnTo>
                <a:lnTo>
                  <a:pt x="104775" y="57150"/>
                </a:lnTo>
                <a:lnTo>
                  <a:pt x="133350" y="47625"/>
                </a:lnTo>
                <a:lnTo>
                  <a:pt x="161925" y="47625"/>
                </a:lnTo>
                <a:lnTo>
                  <a:pt x="200025" y="38100"/>
                </a:lnTo>
                <a:lnTo>
                  <a:pt x="228600" y="28575"/>
                </a:lnTo>
                <a:lnTo>
                  <a:pt x="266700" y="28575"/>
                </a:lnTo>
                <a:lnTo>
                  <a:pt x="295275" y="19050"/>
                </a:lnTo>
                <a:lnTo>
                  <a:pt x="333375" y="19050"/>
                </a:lnTo>
                <a:lnTo>
                  <a:pt x="361950" y="9525"/>
                </a:lnTo>
                <a:lnTo>
                  <a:pt x="400050" y="9525"/>
                </a:lnTo>
                <a:lnTo>
                  <a:pt x="428625" y="0"/>
                </a:lnTo>
                <a:lnTo>
                  <a:pt x="457200" y="0"/>
                </a:lnTo>
                <a:lnTo>
                  <a:pt x="476250" y="0"/>
                </a:lnTo>
                <a:lnTo>
                  <a:pt x="495300" y="0"/>
                </a:lnTo>
                <a:lnTo>
                  <a:pt x="504825" y="0"/>
                </a:lnTo>
                <a:lnTo>
                  <a:pt x="514350" y="0"/>
                </a:lnTo>
                <a:lnTo>
                  <a:pt x="514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0010775" y="5553075"/>
            <a:ext cx="171451" cy="247651"/>
          </a:xfrm>
          <a:custGeom>
            <a:avLst/>
            <a:gdLst/>
            <a:ahLst/>
            <a:cxnLst/>
            <a:rect l="0" t="0" r="0" b="0"/>
            <a:pathLst>
              <a:path w="171451" h="247651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42875" y="38100"/>
                </a:lnTo>
                <a:lnTo>
                  <a:pt x="152400" y="47625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14300" y="161925"/>
                </a:lnTo>
                <a:lnTo>
                  <a:pt x="95250" y="180975"/>
                </a:lnTo>
                <a:lnTo>
                  <a:pt x="76200" y="190500"/>
                </a:lnTo>
                <a:lnTo>
                  <a:pt x="57150" y="209550"/>
                </a:lnTo>
                <a:lnTo>
                  <a:pt x="38100" y="219075"/>
                </a:lnTo>
                <a:lnTo>
                  <a:pt x="28575" y="228600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47650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57150" y="247650"/>
                </a:lnTo>
                <a:lnTo>
                  <a:pt x="85725" y="247650"/>
                </a:lnTo>
                <a:lnTo>
                  <a:pt x="104775" y="247650"/>
                </a:lnTo>
                <a:lnTo>
                  <a:pt x="133350" y="238125"/>
                </a:lnTo>
                <a:lnTo>
                  <a:pt x="152400" y="228600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0420350" y="5372100"/>
            <a:ext cx="152401" cy="57151"/>
          </a:xfrm>
          <a:custGeom>
            <a:avLst/>
            <a:gdLst/>
            <a:ahLst/>
            <a:cxnLst/>
            <a:rect l="0" t="0" r="0" b="0"/>
            <a:pathLst>
              <a:path w="152401" h="57151">
                <a:moveTo>
                  <a:pt x="0" y="57150"/>
                </a:moveTo>
                <a:lnTo>
                  <a:pt x="0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10429875" y="5486400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10677525" y="5200650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23825"/>
                </a:lnTo>
                <a:lnTo>
                  <a:pt x="47625" y="114300"/>
                </a:lnTo>
                <a:lnTo>
                  <a:pt x="66675" y="114300"/>
                </a:lnTo>
                <a:lnTo>
                  <a:pt x="76200" y="104775"/>
                </a:lnTo>
                <a:lnTo>
                  <a:pt x="95250" y="114300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42875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42875" y="209550"/>
                </a:lnTo>
                <a:lnTo>
                  <a:pt x="142875" y="228600"/>
                </a:lnTo>
                <a:lnTo>
                  <a:pt x="133350" y="247650"/>
                </a:lnTo>
                <a:lnTo>
                  <a:pt x="123825" y="266700"/>
                </a:lnTo>
                <a:lnTo>
                  <a:pt x="114300" y="285750"/>
                </a:lnTo>
                <a:lnTo>
                  <a:pt x="104775" y="295275"/>
                </a:lnTo>
                <a:lnTo>
                  <a:pt x="95250" y="304800"/>
                </a:lnTo>
                <a:lnTo>
                  <a:pt x="85725" y="304800"/>
                </a:lnTo>
                <a:lnTo>
                  <a:pt x="76200" y="314325"/>
                </a:lnTo>
                <a:lnTo>
                  <a:pt x="57150" y="314325"/>
                </a:lnTo>
                <a:lnTo>
                  <a:pt x="47625" y="314325"/>
                </a:lnTo>
                <a:lnTo>
                  <a:pt x="38100" y="314325"/>
                </a:lnTo>
                <a:lnTo>
                  <a:pt x="381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0706100" y="5153025"/>
            <a:ext cx="123826" cy="38101"/>
          </a:xfrm>
          <a:custGeom>
            <a:avLst/>
            <a:gdLst/>
            <a:ahLst/>
            <a:cxnLst/>
            <a:rect l="0" t="0" r="0" b="0"/>
            <a:pathLst>
              <a:path w="123826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10972800" y="541020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0"/>
                </a:lnTo>
                <a:lnTo>
                  <a:pt x="9525" y="19050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114300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11010900" y="51435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10315575" y="5981700"/>
            <a:ext cx="19051" cy="342901"/>
          </a:xfrm>
          <a:custGeom>
            <a:avLst/>
            <a:gdLst/>
            <a:ahLst/>
            <a:cxnLst/>
            <a:rect l="0" t="0" r="0" b="0"/>
            <a:pathLst>
              <a:path w="19051" h="34290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38100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33350"/>
                </a:lnTo>
                <a:lnTo>
                  <a:pt x="0" y="171450"/>
                </a:lnTo>
                <a:lnTo>
                  <a:pt x="0" y="209550"/>
                </a:lnTo>
                <a:lnTo>
                  <a:pt x="0" y="247650"/>
                </a:lnTo>
                <a:lnTo>
                  <a:pt x="0" y="276225"/>
                </a:lnTo>
                <a:lnTo>
                  <a:pt x="9525" y="304800"/>
                </a:lnTo>
                <a:lnTo>
                  <a:pt x="9525" y="333375"/>
                </a:lnTo>
                <a:lnTo>
                  <a:pt x="9525" y="342900"/>
                </a:lnTo>
                <a:lnTo>
                  <a:pt x="95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0153650" y="5981700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10201275" y="6305550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10506075" y="60579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10487025" y="614362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10839450" y="5686425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0" y="247650"/>
                </a:moveTo>
                <a:lnTo>
                  <a:pt x="0" y="247650"/>
                </a:lnTo>
                <a:lnTo>
                  <a:pt x="9525" y="238125"/>
                </a:lnTo>
                <a:lnTo>
                  <a:pt x="9525" y="219075"/>
                </a:lnTo>
                <a:lnTo>
                  <a:pt x="19050" y="190500"/>
                </a:lnTo>
                <a:lnTo>
                  <a:pt x="38100" y="171450"/>
                </a:lnTo>
                <a:lnTo>
                  <a:pt x="57150" y="142875"/>
                </a:lnTo>
                <a:lnTo>
                  <a:pt x="66675" y="123825"/>
                </a:lnTo>
                <a:lnTo>
                  <a:pt x="76200" y="95250"/>
                </a:lnTo>
                <a:lnTo>
                  <a:pt x="76200" y="85725"/>
                </a:lnTo>
                <a:lnTo>
                  <a:pt x="76200" y="6667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42875"/>
                </a:lnTo>
                <a:lnTo>
                  <a:pt x="47625" y="171450"/>
                </a:lnTo>
                <a:lnTo>
                  <a:pt x="47625" y="200025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85750"/>
                </a:lnTo>
                <a:lnTo>
                  <a:pt x="47625" y="304800"/>
                </a:lnTo>
                <a:lnTo>
                  <a:pt x="476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0982325" y="5724525"/>
            <a:ext cx="142876" cy="180976"/>
          </a:xfrm>
          <a:custGeom>
            <a:avLst/>
            <a:gdLst/>
            <a:ahLst/>
            <a:cxnLst/>
            <a:rect l="0" t="0" r="0" b="0"/>
            <a:pathLst>
              <a:path w="142876" h="180976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71450"/>
                </a:lnTo>
                <a:lnTo>
                  <a:pt x="28575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85725" y="171450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33350" y="114300"/>
                </a:lnTo>
                <a:lnTo>
                  <a:pt x="133350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42875" y="28575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76200" y="0"/>
                </a:lnTo>
                <a:lnTo>
                  <a:pt x="47625" y="19050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0791825" y="5972175"/>
            <a:ext cx="371476" cy="57151"/>
          </a:xfrm>
          <a:custGeom>
            <a:avLst/>
            <a:gdLst/>
            <a:ahLst/>
            <a:cxnLst/>
            <a:rect l="0" t="0" r="0" b="0"/>
            <a:pathLst>
              <a:path w="371476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38100" y="57150"/>
                </a:lnTo>
                <a:lnTo>
                  <a:pt x="57150" y="57150"/>
                </a:lnTo>
                <a:lnTo>
                  <a:pt x="66675" y="47625"/>
                </a:lnTo>
                <a:lnTo>
                  <a:pt x="85725" y="47625"/>
                </a:lnTo>
                <a:lnTo>
                  <a:pt x="114300" y="38100"/>
                </a:lnTo>
                <a:lnTo>
                  <a:pt x="133350" y="38100"/>
                </a:lnTo>
                <a:lnTo>
                  <a:pt x="152400" y="28575"/>
                </a:lnTo>
                <a:lnTo>
                  <a:pt x="171450" y="28575"/>
                </a:lnTo>
                <a:lnTo>
                  <a:pt x="200025" y="28575"/>
                </a:lnTo>
                <a:lnTo>
                  <a:pt x="228600" y="19050"/>
                </a:lnTo>
                <a:lnTo>
                  <a:pt x="247650" y="19050"/>
                </a:lnTo>
                <a:lnTo>
                  <a:pt x="276225" y="19050"/>
                </a:lnTo>
                <a:lnTo>
                  <a:pt x="304800" y="19050"/>
                </a:lnTo>
                <a:lnTo>
                  <a:pt x="323850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71475" y="0"/>
                </a:lnTo>
                <a:lnTo>
                  <a:pt x="3714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0829925" y="6076950"/>
            <a:ext cx="180976" cy="342901"/>
          </a:xfrm>
          <a:custGeom>
            <a:avLst/>
            <a:gdLst/>
            <a:ahLst/>
            <a:cxnLst/>
            <a:rect l="0" t="0" r="0" b="0"/>
            <a:pathLst>
              <a:path w="180976" h="342901">
                <a:moveTo>
                  <a:pt x="38100" y="38100"/>
                </a:move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33350" y="57150"/>
                </a:lnTo>
                <a:lnTo>
                  <a:pt x="123825" y="76200"/>
                </a:lnTo>
                <a:lnTo>
                  <a:pt x="114300" y="85725"/>
                </a:lnTo>
                <a:lnTo>
                  <a:pt x="95250" y="95250"/>
                </a:lnTo>
                <a:lnTo>
                  <a:pt x="76200" y="104775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23825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76200" y="133350"/>
                </a:lnTo>
                <a:lnTo>
                  <a:pt x="85725" y="142875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80975" y="228600"/>
                </a:lnTo>
                <a:lnTo>
                  <a:pt x="180975" y="247650"/>
                </a:lnTo>
                <a:lnTo>
                  <a:pt x="180975" y="257175"/>
                </a:lnTo>
                <a:lnTo>
                  <a:pt x="171450" y="276225"/>
                </a:lnTo>
                <a:lnTo>
                  <a:pt x="152400" y="285750"/>
                </a:lnTo>
                <a:lnTo>
                  <a:pt x="133350" y="295275"/>
                </a:lnTo>
                <a:lnTo>
                  <a:pt x="123825" y="304800"/>
                </a:lnTo>
                <a:lnTo>
                  <a:pt x="104775" y="314325"/>
                </a:lnTo>
                <a:lnTo>
                  <a:pt x="85725" y="314325"/>
                </a:lnTo>
                <a:lnTo>
                  <a:pt x="66675" y="323850"/>
                </a:lnTo>
                <a:lnTo>
                  <a:pt x="47625" y="333375"/>
                </a:lnTo>
                <a:lnTo>
                  <a:pt x="38100" y="333375"/>
                </a:lnTo>
                <a:lnTo>
                  <a:pt x="28575" y="342900"/>
                </a:lnTo>
                <a:lnTo>
                  <a:pt x="19050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11239500" y="5591175"/>
            <a:ext cx="219076" cy="638176"/>
          </a:xfrm>
          <a:custGeom>
            <a:avLst/>
            <a:gdLst/>
            <a:ahLst/>
            <a:cxnLst/>
            <a:rect l="0" t="0" r="0" b="0"/>
            <a:pathLst>
              <a:path w="219076" h="638176">
                <a:moveTo>
                  <a:pt x="104775" y="0"/>
                </a:moveTo>
                <a:lnTo>
                  <a:pt x="104775" y="9525"/>
                </a:lnTo>
                <a:lnTo>
                  <a:pt x="104775" y="19050"/>
                </a:lnTo>
                <a:lnTo>
                  <a:pt x="95250" y="47625"/>
                </a:lnTo>
                <a:lnTo>
                  <a:pt x="95250" y="76200"/>
                </a:lnTo>
                <a:lnTo>
                  <a:pt x="85725" y="123825"/>
                </a:lnTo>
                <a:lnTo>
                  <a:pt x="76200" y="161925"/>
                </a:lnTo>
                <a:lnTo>
                  <a:pt x="57150" y="219075"/>
                </a:lnTo>
                <a:lnTo>
                  <a:pt x="47625" y="276225"/>
                </a:lnTo>
                <a:lnTo>
                  <a:pt x="38100" y="323850"/>
                </a:lnTo>
                <a:lnTo>
                  <a:pt x="28575" y="381000"/>
                </a:lnTo>
                <a:lnTo>
                  <a:pt x="19050" y="438150"/>
                </a:lnTo>
                <a:lnTo>
                  <a:pt x="9525" y="485775"/>
                </a:lnTo>
                <a:lnTo>
                  <a:pt x="9525" y="533400"/>
                </a:lnTo>
                <a:lnTo>
                  <a:pt x="0" y="571500"/>
                </a:lnTo>
                <a:lnTo>
                  <a:pt x="0" y="600075"/>
                </a:lnTo>
                <a:lnTo>
                  <a:pt x="0" y="619125"/>
                </a:lnTo>
                <a:lnTo>
                  <a:pt x="9525" y="638175"/>
                </a:lnTo>
                <a:lnTo>
                  <a:pt x="9525" y="638175"/>
                </a:lnTo>
                <a:lnTo>
                  <a:pt x="9525" y="638175"/>
                </a:lnTo>
                <a:lnTo>
                  <a:pt x="9525" y="638175"/>
                </a:lnTo>
                <a:lnTo>
                  <a:pt x="19050" y="619125"/>
                </a:lnTo>
                <a:lnTo>
                  <a:pt x="19050" y="600075"/>
                </a:lnTo>
                <a:lnTo>
                  <a:pt x="19050" y="571500"/>
                </a:lnTo>
                <a:lnTo>
                  <a:pt x="19050" y="533400"/>
                </a:lnTo>
                <a:lnTo>
                  <a:pt x="28575" y="485775"/>
                </a:lnTo>
                <a:lnTo>
                  <a:pt x="28575" y="438150"/>
                </a:lnTo>
                <a:lnTo>
                  <a:pt x="28575" y="390525"/>
                </a:lnTo>
                <a:lnTo>
                  <a:pt x="38100" y="333375"/>
                </a:lnTo>
                <a:lnTo>
                  <a:pt x="47625" y="285750"/>
                </a:lnTo>
                <a:lnTo>
                  <a:pt x="57150" y="228600"/>
                </a:lnTo>
                <a:lnTo>
                  <a:pt x="66675" y="180975"/>
                </a:lnTo>
                <a:lnTo>
                  <a:pt x="76200" y="133350"/>
                </a:lnTo>
                <a:lnTo>
                  <a:pt x="85725" y="95250"/>
                </a:lnTo>
                <a:lnTo>
                  <a:pt x="95250" y="66675"/>
                </a:lnTo>
                <a:lnTo>
                  <a:pt x="104775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114300"/>
                </a:lnTo>
                <a:lnTo>
                  <a:pt x="114300" y="142875"/>
                </a:lnTo>
                <a:lnTo>
                  <a:pt x="123825" y="180975"/>
                </a:lnTo>
                <a:lnTo>
                  <a:pt x="123825" y="219075"/>
                </a:lnTo>
                <a:lnTo>
                  <a:pt x="133350" y="257175"/>
                </a:lnTo>
                <a:lnTo>
                  <a:pt x="142875" y="295275"/>
                </a:lnTo>
                <a:lnTo>
                  <a:pt x="142875" y="342900"/>
                </a:lnTo>
                <a:lnTo>
                  <a:pt x="152400" y="381000"/>
                </a:lnTo>
                <a:lnTo>
                  <a:pt x="161925" y="428625"/>
                </a:lnTo>
                <a:lnTo>
                  <a:pt x="171450" y="466725"/>
                </a:lnTo>
                <a:lnTo>
                  <a:pt x="180975" y="504825"/>
                </a:lnTo>
                <a:lnTo>
                  <a:pt x="190500" y="533400"/>
                </a:lnTo>
                <a:lnTo>
                  <a:pt x="200025" y="561975"/>
                </a:lnTo>
                <a:lnTo>
                  <a:pt x="209550" y="590550"/>
                </a:lnTo>
                <a:lnTo>
                  <a:pt x="219075" y="600075"/>
                </a:lnTo>
                <a:lnTo>
                  <a:pt x="219075" y="600075"/>
                </a:lnTo>
                <a:lnTo>
                  <a:pt x="219075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11249025" y="60293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3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51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473" y="1861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Нелинейные элементы.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цепей постоянного тока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6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680" y="3754581"/>
            <a:ext cx="3724275" cy="2047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172" y="3754581"/>
            <a:ext cx="3107503" cy="2173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144" y="489727"/>
            <a:ext cx="10078056" cy="2733258"/>
          </a:xfrm>
          <a:prstGeom prst="rect">
            <a:avLst/>
          </a:prstGeom>
        </p:spPr>
      </p:pic>
      <p:sp>
        <p:nvSpPr>
          <p:cNvPr id="7" name="Полилиния 6"/>
          <p:cNvSpPr/>
          <p:nvPr/>
        </p:nvSpPr>
        <p:spPr>
          <a:xfrm>
            <a:off x="9239250" y="1790700"/>
            <a:ext cx="1447801" cy="47626"/>
          </a:xfrm>
          <a:custGeom>
            <a:avLst/>
            <a:gdLst/>
            <a:ahLst/>
            <a:cxnLst/>
            <a:rect l="0" t="0" r="0" b="0"/>
            <a:pathLst>
              <a:path w="144780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19050"/>
                </a:lnTo>
                <a:lnTo>
                  <a:pt x="21907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81000" y="19050"/>
                </a:lnTo>
                <a:lnTo>
                  <a:pt x="409575" y="28575"/>
                </a:lnTo>
                <a:lnTo>
                  <a:pt x="438150" y="28575"/>
                </a:lnTo>
                <a:lnTo>
                  <a:pt x="476250" y="28575"/>
                </a:lnTo>
                <a:lnTo>
                  <a:pt x="504825" y="28575"/>
                </a:lnTo>
                <a:lnTo>
                  <a:pt x="533400" y="28575"/>
                </a:lnTo>
                <a:lnTo>
                  <a:pt x="561975" y="28575"/>
                </a:lnTo>
                <a:lnTo>
                  <a:pt x="600075" y="38100"/>
                </a:lnTo>
                <a:lnTo>
                  <a:pt x="628650" y="38100"/>
                </a:lnTo>
                <a:lnTo>
                  <a:pt x="657225" y="38100"/>
                </a:lnTo>
                <a:lnTo>
                  <a:pt x="695325" y="38100"/>
                </a:lnTo>
                <a:lnTo>
                  <a:pt x="723900" y="38100"/>
                </a:lnTo>
                <a:lnTo>
                  <a:pt x="762000" y="38100"/>
                </a:lnTo>
                <a:lnTo>
                  <a:pt x="800100" y="47625"/>
                </a:lnTo>
                <a:lnTo>
                  <a:pt x="838200" y="47625"/>
                </a:lnTo>
                <a:lnTo>
                  <a:pt x="866775" y="47625"/>
                </a:lnTo>
                <a:lnTo>
                  <a:pt x="904875" y="47625"/>
                </a:lnTo>
                <a:lnTo>
                  <a:pt x="942975" y="47625"/>
                </a:lnTo>
                <a:lnTo>
                  <a:pt x="971550" y="47625"/>
                </a:lnTo>
                <a:lnTo>
                  <a:pt x="1009650" y="47625"/>
                </a:lnTo>
                <a:lnTo>
                  <a:pt x="1047750" y="47625"/>
                </a:lnTo>
                <a:lnTo>
                  <a:pt x="1085850" y="47625"/>
                </a:lnTo>
                <a:lnTo>
                  <a:pt x="1123950" y="47625"/>
                </a:lnTo>
                <a:lnTo>
                  <a:pt x="1152525" y="47625"/>
                </a:lnTo>
                <a:lnTo>
                  <a:pt x="1190625" y="47625"/>
                </a:lnTo>
                <a:lnTo>
                  <a:pt x="1219200" y="47625"/>
                </a:lnTo>
                <a:lnTo>
                  <a:pt x="1257300" y="47625"/>
                </a:lnTo>
                <a:lnTo>
                  <a:pt x="1285875" y="47625"/>
                </a:lnTo>
                <a:lnTo>
                  <a:pt x="1314450" y="47625"/>
                </a:lnTo>
                <a:lnTo>
                  <a:pt x="1333500" y="47625"/>
                </a:lnTo>
                <a:lnTo>
                  <a:pt x="1362075" y="47625"/>
                </a:lnTo>
                <a:lnTo>
                  <a:pt x="1390650" y="47625"/>
                </a:lnTo>
                <a:lnTo>
                  <a:pt x="1409700" y="47625"/>
                </a:lnTo>
                <a:lnTo>
                  <a:pt x="1419225" y="47625"/>
                </a:lnTo>
                <a:lnTo>
                  <a:pt x="1428750" y="47625"/>
                </a:lnTo>
                <a:lnTo>
                  <a:pt x="1438275" y="47625"/>
                </a:lnTo>
                <a:lnTo>
                  <a:pt x="1447800" y="47625"/>
                </a:lnTo>
                <a:lnTo>
                  <a:pt x="1447800" y="47625"/>
                </a:lnTo>
                <a:lnTo>
                  <a:pt x="1447800" y="47625"/>
                </a:lnTo>
                <a:lnTo>
                  <a:pt x="1447800" y="47625"/>
                </a:lnTo>
                <a:lnTo>
                  <a:pt x="1447800" y="47625"/>
                </a:lnTo>
                <a:lnTo>
                  <a:pt x="14478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857500" y="2543175"/>
            <a:ext cx="1381126" cy="38101"/>
          </a:xfrm>
          <a:custGeom>
            <a:avLst/>
            <a:gdLst/>
            <a:ahLst/>
            <a:cxnLst/>
            <a:rect l="0" t="0" r="0" b="0"/>
            <a:pathLst>
              <a:path w="1381126" h="3810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9550" y="28575"/>
                </a:lnTo>
                <a:lnTo>
                  <a:pt x="228600" y="28575"/>
                </a:lnTo>
                <a:lnTo>
                  <a:pt x="238125" y="28575"/>
                </a:lnTo>
                <a:lnTo>
                  <a:pt x="257175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33375" y="28575"/>
                </a:lnTo>
                <a:lnTo>
                  <a:pt x="352425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47675" y="28575"/>
                </a:lnTo>
                <a:lnTo>
                  <a:pt x="476250" y="28575"/>
                </a:lnTo>
                <a:lnTo>
                  <a:pt x="495300" y="28575"/>
                </a:lnTo>
                <a:lnTo>
                  <a:pt x="514350" y="28575"/>
                </a:lnTo>
                <a:lnTo>
                  <a:pt x="533400" y="28575"/>
                </a:lnTo>
                <a:lnTo>
                  <a:pt x="561975" y="28575"/>
                </a:lnTo>
                <a:lnTo>
                  <a:pt x="581025" y="28575"/>
                </a:lnTo>
                <a:lnTo>
                  <a:pt x="600075" y="28575"/>
                </a:lnTo>
                <a:lnTo>
                  <a:pt x="619125" y="28575"/>
                </a:lnTo>
                <a:lnTo>
                  <a:pt x="647700" y="38100"/>
                </a:lnTo>
                <a:lnTo>
                  <a:pt x="666750" y="38100"/>
                </a:lnTo>
                <a:lnTo>
                  <a:pt x="695325" y="38100"/>
                </a:lnTo>
                <a:lnTo>
                  <a:pt x="714375" y="38100"/>
                </a:lnTo>
                <a:lnTo>
                  <a:pt x="742950" y="38100"/>
                </a:lnTo>
                <a:lnTo>
                  <a:pt x="762000" y="38100"/>
                </a:lnTo>
                <a:lnTo>
                  <a:pt x="781050" y="38100"/>
                </a:lnTo>
                <a:lnTo>
                  <a:pt x="809625" y="38100"/>
                </a:lnTo>
                <a:lnTo>
                  <a:pt x="828675" y="38100"/>
                </a:lnTo>
                <a:lnTo>
                  <a:pt x="857250" y="38100"/>
                </a:lnTo>
                <a:lnTo>
                  <a:pt x="885825" y="38100"/>
                </a:lnTo>
                <a:lnTo>
                  <a:pt x="904875" y="38100"/>
                </a:lnTo>
                <a:lnTo>
                  <a:pt x="933450" y="28575"/>
                </a:lnTo>
                <a:lnTo>
                  <a:pt x="952500" y="28575"/>
                </a:lnTo>
                <a:lnTo>
                  <a:pt x="981075" y="28575"/>
                </a:lnTo>
                <a:lnTo>
                  <a:pt x="1000125" y="28575"/>
                </a:lnTo>
                <a:lnTo>
                  <a:pt x="1028700" y="28575"/>
                </a:lnTo>
                <a:lnTo>
                  <a:pt x="1047750" y="28575"/>
                </a:lnTo>
                <a:lnTo>
                  <a:pt x="1076325" y="28575"/>
                </a:lnTo>
                <a:lnTo>
                  <a:pt x="1095375" y="28575"/>
                </a:lnTo>
                <a:lnTo>
                  <a:pt x="1123950" y="28575"/>
                </a:lnTo>
                <a:lnTo>
                  <a:pt x="1143000" y="28575"/>
                </a:lnTo>
                <a:lnTo>
                  <a:pt x="1162050" y="19050"/>
                </a:lnTo>
                <a:lnTo>
                  <a:pt x="1190625" y="19050"/>
                </a:lnTo>
                <a:lnTo>
                  <a:pt x="1209675" y="19050"/>
                </a:lnTo>
                <a:lnTo>
                  <a:pt x="1228725" y="19050"/>
                </a:lnTo>
                <a:lnTo>
                  <a:pt x="1247775" y="19050"/>
                </a:lnTo>
                <a:lnTo>
                  <a:pt x="1276350" y="9525"/>
                </a:lnTo>
                <a:lnTo>
                  <a:pt x="1285875" y="9525"/>
                </a:lnTo>
                <a:lnTo>
                  <a:pt x="1304925" y="9525"/>
                </a:lnTo>
                <a:lnTo>
                  <a:pt x="1323975" y="9525"/>
                </a:lnTo>
                <a:lnTo>
                  <a:pt x="1333500" y="9525"/>
                </a:lnTo>
                <a:lnTo>
                  <a:pt x="1343025" y="9525"/>
                </a:lnTo>
                <a:lnTo>
                  <a:pt x="1352550" y="9525"/>
                </a:lnTo>
                <a:lnTo>
                  <a:pt x="1362075" y="9525"/>
                </a:lnTo>
                <a:lnTo>
                  <a:pt x="1371600" y="9525"/>
                </a:lnTo>
                <a:lnTo>
                  <a:pt x="1371600" y="9525"/>
                </a:lnTo>
                <a:lnTo>
                  <a:pt x="1371600" y="9525"/>
                </a:lnTo>
                <a:lnTo>
                  <a:pt x="1381125" y="9525"/>
                </a:lnTo>
                <a:lnTo>
                  <a:pt x="1381125" y="9525"/>
                </a:lnTo>
                <a:lnTo>
                  <a:pt x="1381125" y="9525"/>
                </a:lnTo>
                <a:lnTo>
                  <a:pt x="1381125" y="9525"/>
                </a:lnTo>
                <a:lnTo>
                  <a:pt x="1381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52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44" y="900545"/>
            <a:ext cx="3724275" cy="2047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118" y="900545"/>
            <a:ext cx="3107503" cy="2173000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8124825" y="27336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143875" y="28194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8372475" y="2667000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38100" y="190500"/>
                </a:lnTo>
                <a:lnTo>
                  <a:pt x="57150" y="190500"/>
                </a:lnTo>
                <a:lnTo>
                  <a:pt x="76200" y="190500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33350" y="190500"/>
                </a:lnTo>
                <a:lnTo>
                  <a:pt x="142875" y="180975"/>
                </a:lnTo>
                <a:lnTo>
                  <a:pt x="152400" y="180975"/>
                </a:lnTo>
                <a:lnTo>
                  <a:pt x="152400" y="161925"/>
                </a:lnTo>
                <a:lnTo>
                  <a:pt x="161925" y="152400"/>
                </a:lnTo>
                <a:lnTo>
                  <a:pt x="161925" y="133350"/>
                </a:lnTo>
                <a:lnTo>
                  <a:pt x="161925" y="114300"/>
                </a:lnTo>
                <a:lnTo>
                  <a:pt x="171450" y="95250"/>
                </a:lnTo>
                <a:lnTo>
                  <a:pt x="171450" y="85725"/>
                </a:lnTo>
                <a:lnTo>
                  <a:pt x="171450" y="76200"/>
                </a:lnTo>
                <a:lnTo>
                  <a:pt x="171450" y="76200"/>
                </a:lnTo>
                <a:lnTo>
                  <a:pt x="161925" y="76200"/>
                </a:lnTo>
                <a:lnTo>
                  <a:pt x="161925" y="76200"/>
                </a:lnTo>
                <a:lnTo>
                  <a:pt x="161925" y="76200"/>
                </a:lnTo>
                <a:lnTo>
                  <a:pt x="161925" y="7620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52400" y="171450"/>
                </a:lnTo>
                <a:lnTo>
                  <a:pt x="142875" y="200025"/>
                </a:lnTo>
                <a:lnTo>
                  <a:pt x="142875" y="219075"/>
                </a:lnTo>
                <a:lnTo>
                  <a:pt x="133350" y="247650"/>
                </a:lnTo>
                <a:lnTo>
                  <a:pt x="123825" y="266700"/>
                </a:lnTo>
                <a:lnTo>
                  <a:pt x="123825" y="276225"/>
                </a:lnTo>
                <a:lnTo>
                  <a:pt x="123825" y="285750"/>
                </a:lnTo>
                <a:lnTo>
                  <a:pt x="1238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8572500" y="2886075"/>
            <a:ext cx="47626" cy="180976"/>
          </a:xfrm>
          <a:custGeom>
            <a:avLst/>
            <a:gdLst/>
            <a:ahLst/>
            <a:cxnLst/>
            <a:rect l="0" t="0" r="0" b="0"/>
            <a:pathLst>
              <a:path w="47626" h="18097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8705850" y="2752725"/>
            <a:ext cx="133351" cy="238126"/>
          </a:xfrm>
          <a:custGeom>
            <a:avLst/>
            <a:gdLst/>
            <a:ahLst/>
            <a:cxnLst/>
            <a:rect l="0" t="0" r="0" b="0"/>
            <a:pathLst>
              <a:path w="133351" h="238126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28575" y="104775"/>
                </a:lnTo>
                <a:lnTo>
                  <a:pt x="38100" y="95250"/>
                </a:lnTo>
                <a:lnTo>
                  <a:pt x="57150" y="95250"/>
                </a:lnTo>
                <a:lnTo>
                  <a:pt x="66675" y="85725"/>
                </a:lnTo>
                <a:lnTo>
                  <a:pt x="85725" y="85725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33350" y="133350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104775" y="200025"/>
                </a:lnTo>
                <a:lnTo>
                  <a:pt x="85725" y="209550"/>
                </a:lnTo>
                <a:lnTo>
                  <a:pt x="66675" y="219075"/>
                </a:lnTo>
                <a:lnTo>
                  <a:pt x="57150" y="228600"/>
                </a:lnTo>
                <a:lnTo>
                  <a:pt x="38100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8763000" y="2733675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8963025" y="2724150"/>
            <a:ext cx="238126" cy="295276"/>
          </a:xfrm>
          <a:custGeom>
            <a:avLst/>
            <a:gdLst/>
            <a:ahLst/>
            <a:cxnLst/>
            <a:rect l="0" t="0" r="0" b="0"/>
            <a:pathLst>
              <a:path w="238126" h="295276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47625" y="161925"/>
                </a:lnTo>
                <a:lnTo>
                  <a:pt x="38100" y="190500"/>
                </a:lnTo>
                <a:lnTo>
                  <a:pt x="38100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19050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0" y="180975"/>
                </a:lnTo>
                <a:lnTo>
                  <a:pt x="9525" y="152400"/>
                </a:lnTo>
                <a:lnTo>
                  <a:pt x="9525" y="123825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95250" y="133350"/>
                </a:lnTo>
                <a:lnTo>
                  <a:pt x="76200" y="142875"/>
                </a:lnTo>
                <a:lnTo>
                  <a:pt x="66675" y="152400"/>
                </a:lnTo>
                <a:lnTo>
                  <a:pt x="66675" y="152400"/>
                </a:lnTo>
                <a:lnTo>
                  <a:pt x="5715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14300" y="142875"/>
                </a:lnTo>
                <a:lnTo>
                  <a:pt x="142875" y="133350"/>
                </a:lnTo>
                <a:lnTo>
                  <a:pt x="161925" y="142875"/>
                </a:lnTo>
                <a:lnTo>
                  <a:pt x="190500" y="142875"/>
                </a:lnTo>
                <a:lnTo>
                  <a:pt x="209550" y="152400"/>
                </a:lnTo>
                <a:lnTo>
                  <a:pt x="228600" y="161925"/>
                </a:lnTo>
                <a:lnTo>
                  <a:pt x="228600" y="180975"/>
                </a:lnTo>
                <a:lnTo>
                  <a:pt x="238125" y="200025"/>
                </a:lnTo>
                <a:lnTo>
                  <a:pt x="238125" y="219075"/>
                </a:lnTo>
                <a:lnTo>
                  <a:pt x="228600" y="238125"/>
                </a:lnTo>
                <a:lnTo>
                  <a:pt x="219075" y="257175"/>
                </a:lnTo>
                <a:lnTo>
                  <a:pt x="200025" y="276225"/>
                </a:lnTo>
                <a:lnTo>
                  <a:pt x="180975" y="285750"/>
                </a:lnTo>
                <a:lnTo>
                  <a:pt x="171450" y="295275"/>
                </a:lnTo>
                <a:lnTo>
                  <a:pt x="152400" y="295275"/>
                </a:lnTo>
                <a:lnTo>
                  <a:pt x="133350" y="295275"/>
                </a:lnTo>
                <a:lnTo>
                  <a:pt x="123825" y="295275"/>
                </a:lnTo>
                <a:lnTo>
                  <a:pt x="1238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9648825" y="409574"/>
            <a:ext cx="38101" cy="371477"/>
          </a:xfrm>
          <a:custGeom>
            <a:avLst/>
            <a:gdLst/>
            <a:ahLst/>
            <a:cxnLst/>
            <a:rect l="0" t="0" r="0" b="0"/>
            <a:pathLst>
              <a:path w="38101" h="371477">
                <a:moveTo>
                  <a:pt x="38100" y="9525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38126"/>
                </a:lnTo>
                <a:lnTo>
                  <a:pt x="9525" y="266701"/>
                </a:lnTo>
                <a:lnTo>
                  <a:pt x="9525" y="295276"/>
                </a:lnTo>
                <a:lnTo>
                  <a:pt x="0" y="314326"/>
                </a:lnTo>
                <a:lnTo>
                  <a:pt x="0" y="333376"/>
                </a:lnTo>
                <a:lnTo>
                  <a:pt x="0" y="352426"/>
                </a:lnTo>
                <a:lnTo>
                  <a:pt x="0" y="361951"/>
                </a:lnTo>
                <a:lnTo>
                  <a:pt x="0" y="371476"/>
                </a:lnTo>
                <a:lnTo>
                  <a:pt x="0" y="371476"/>
                </a:lnTo>
                <a:lnTo>
                  <a:pt x="0" y="371476"/>
                </a:lnTo>
                <a:lnTo>
                  <a:pt x="0" y="3714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9496425" y="400049"/>
            <a:ext cx="295276" cy="19051"/>
          </a:xfrm>
          <a:custGeom>
            <a:avLst/>
            <a:gdLst/>
            <a:ahLst/>
            <a:cxnLst/>
            <a:rect l="0" t="0" r="0" b="0"/>
            <a:pathLst>
              <a:path w="295276" h="19051">
                <a:moveTo>
                  <a:pt x="19050" y="19050"/>
                </a:move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9525"/>
                </a:lnTo>
                <a:lnTo>
                  <a:pt x="285750" y="9525"/>
                </a:lnTo>
                <a:lnTo>
                  <a:pt x="295275" y="9525"/>
                </a:lnTo>
                <a:lnTo>
                  <a:pt x="295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9448800" y="80010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9858375" y="657225"/>
            <a:ext cx="47626" cy="257176"/>
          </a:xfrm>
          <a:custGeom>
            <a:avLst/>
            <a:gdLst/>
            <a:ahLst/>
            <a:cxnLst/>
            <a:rect l="0" t="0" r="0" b="0"/>
            <a:pathLst>
              <a:path w="47626" h="257176">
                <a:moveTo>
                  <a:pt x="0" y="104775"/>
                </a:moveTo>
                <a:lnTo>
                  <a:pt x="0" y="104775"/>
                </a:lnTo>
                <a:lnTo>
                  <a:pt x="0" y="95250"/>
                </a:lnTo>
                <a:lnTo>
                  <a:pt x="0" y="85725"/>
                </a:lnTo>
                <a:lnTo>
                  <a:pt x="9525" y="66675"/>
                </a:lnTo>
                <a:lnTo>
                  <a:pt x="19050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28575" y="142875"/>
                </a:lnTo>
                <a:lnTo>
                  <a:pt x="38100" y="171450"/>
                </a:lnTo>
                <a:lnTo>
                  <a:pt x="38100" y="200025"/>
                </a:lnTo>
                <a:lnTo>
                  <a:pt x="38100" y="219075"/>
                </a:lnTo>
                <a:lnTo>
                  <a:pt x="47625" y="238125"/>
                </a:lnTo>
                <a:lnTo>
                  <a:pt x="47625" y="247650"/>
                </a:lnTo>
                <a:lnTo>
                  <a:pt x="47625" y="257175"/>
                </a:lnTo>
                <a:lnTo>
                  <a:pt x="47625" y="257175"/>
                </a:lnTo>
                <a:lnTo>
                  <a:pt x="476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0086975" y="609599"/>
            <a:ext cx="133351" cy="19052"/>
          </a:xfrm>
          <a:custGeom>
            <a:avLst/>
            <a:gdLst/>
            <a:ahLst/>
            <a:cxnLst/>
            <a:rect l="0" t="0" r="0" b="0"/>
            <a:pathLst>
              <a:path w="133351" h="19052">
                <a:moveTo>
                  <a:pt x="0" y="0"/>
                </a:moveTo>
                <a:lnTo>
                  <a:pt x="9525" y="0"/>
                </a:lnTo>
                <a:lnTo>
                  <a:pt x="9525" y="9526"/>
                </a:lnTo>
                <a:lnTo>
                  <a:pt x="28575" y="9526"/>
                </a:lnTo>
                <a:lnTo>
                  <a:pt x="38100" y="9526"/>
                </a:lnTo>
                <a:lnTo>
                  <a:pt x="57150" y="9526"/>
                </a:lnTo>
                <a:lnTo>
                  <a:pt x="76200" y="19051"/>
                </a:lnTo>
                <a:lnTo>
                  <a:pt x="104775" y="19051"/>
                </a:lnTo>
                <a:lnTo>
                  <a:pt x="114300" y="19051"/>
                </a:lnTo>
                <a:lnTo>
                  <a:pt x="123825" y="19051"/>
                </a:lnTo>
                <a:lnTo>
                  <a:pt x="133350" y="19051"/>
                </a:lnTo>
                <a:lnTo>
                  <a:pt x="133350" y="190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0077450" y="73342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28575"/>
                </a:lnTo>
                <a:lnTo>
                  <a:pt x="8572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524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0363200" y="514349"/>
            <a:ext cx="238126" cy="285752"/>
          </a:xfrm>
          <a:custGeom>
            <a:avLst/>
            <a:gdLst/>
            <a:ahLst/>
            <a:cxnLst/>
            <a:rect l="0" t="0" r="0" b="0"/>
            <a:pathLst>
              <a:path w="238126" h="285752">
                <a:moveTo>
                  <a:pt x="95250" y="9525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1"/>
                </a:lnTo>
                <a:lnTo>
                  <a:pt x="47625" y="152401"/>
                </a:lnTo>
                <a:lnTo>
                  <a:pt x="38100" y="180976"/>
                </a:lnTo>
                <a:lnTo>
                  <a:pt x="28575" y="209551"/>
                </a:lnTo>
                <a:lnTo>
                  <a:pt x="28575" y="238126"/>
                </a:lnTo>
                <a:lnTo>
                  <a:pt x="38100" y="257176"/>
                </a:lnTo>
                <a:lnTo>
                  <a:pt x="47625" y="276226"/>
                </a:lnTo>
                <a:lnTo>
                  <a:pt x="57150" y="285751"/>
                </a:lnTo>
                <a:lnTo>
                  <a:pt x="76200" y="285751"/>
                </a:lnTo>
                <a:lnTo>
                  <a:pt x="95250" y="285751"/>
                </a:lnTo>
                <a:lnTo>
                  <a:pt x="114300" y="276226"/>
                </a:lnTo>
                <a:lnTo>
                  <a:pt x="133350" y="257176"/>
                </a:lnTo>
                <a:lnTo>
                  <a:pt x="161925" y="238126"/>
                </a:lnTo>
                <a:lnTo>
                  <a:pt x="180975" y="209551"/>
                </a:lnTo>
                <a:lnTo>
                  <a:pt x="190500" y="180976"/>
                </a:lnTo>
                <a:lnTo>
                  <a:pt x="209550" y="142876"/>
                </a:lnTo>
                <a:lnTo>
                  <a:pt x="228600" y="114301"/>
                </a:lnTo>
                <a:lnTo>
                  <a:pt x="238125" y="76200"/>
                </a:lnTo>
                <a:lnTo>
                  <a:pt x="238125" y="57150"/>
                </a:lnTo>
                <a:lnTo>
                  <a:pt x="228600" y="28575"/>
                </a:lnTo>
                <a:lnTo>
                  <a:pt x="209550" y="19050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66675" y="47625"/>
                </a:lnTo>
                <a:lnTo>
                  <a:pt x="38100" y="66675"/>
                </a:lnTo>
                <a:lnTo>
                  <a:pt x="19050" y="104776"/>
                </a:lnTo>
                <a:lnTo>
                  <a:pt x="9525" y="142876"/>
                </a:lnTo>
                <a:lnTo>
                  <a:pt x="0" y="180976"/>
                </a:lnTo>
                <a:lnTo>
                  <a:pt x="0" y="209551"/>
                </a:lnTo>
                <a:lnTo>
                  <a:pt x="0" y="2095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0591800" y="800100"/>
            <a:ext cx="28576" cy="152401"/>
          </a:xfrm>
          <a:custGeom>
            <a:avLst/>
            <a:gdLst/>
            <a:ahLst/>
            <a:cxnLst/>
            <a:rect l="0" t="0" r="0" b="0"/>
            <a:pathLst>
              <a:path w="28576" h="152401">
                <a:moveTo>
                  <a:pt x="28575" y="0"/>
                </a:moveTo>
                <a:lnTo>
                  <a:pt x="28575" y="0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0734675" y="514349"/>
            <a:ext cx="152401" cy="371477"/>
          </a:xfrm>
          <a:custGeom>
            <a:avLst/>
            <a:gdLst/>
            <a:ahLst/>
            <a:cxnLst/>
            <a:rect l="0" t="0" r="0" b="0"/>
            <a:pathLst>
              <a:path w="152401" h="371477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19050"/>
                </a:lnTo>
                <a:lnTo>
                  <a:pt x="104775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23826"/>
                </a:lnTo>
                <a:lnTo>
                  <a:pt x="95250" y="142876"/>
                </a:lnTo>
                <a:lnTo>
                  <a:pt x="85725" y="161926"/>
                </a:lnTo>
                <a:lnTo>
                  <a:pt x="66675" y="180976"/>
                </a:lnTo>
                <a:lnTo>
                  <a:pt x="47625" y="190501"/>
                </a:lnTo>
                <a:lnTo>
                  <a:pt x="28575" y="200026"/>
                </a:lnTo>
                <a:lnTo>
                  <a:pt x="19050" y="209551"/>
                </a:lnTo>
                <a:lnTo>
                  <a:pt x="9525" y="209551"/>
                </a:lnTo>
                <a:lnTo>
                  <a:pt x="9525" y="200026"/>
                </a:lnTo>
                <a:lnTo>
                  <a:pt x="9525" y="190501"/>
                </a:lnTo>
                <a:lnTo>
                  <a:pt x="19050" y="190501"/>
                </a:lnTo>
                <a:lnTo>
                  <a:pt x="19050" y="180976"/>
                </a:lnTo>
                <a:lnTo>
                  <a:pt x="28575" y="171451"/>
                </a:lnTo>
                <a:lnTo>
                  <a:pt x="47625" y="161926"/>
                </a:lnTo>
                <a:lnTo>
                  <a:pt x="66675" y="161926"/>
                </a:lnTo>
                <a:lnTo>
                  <a:pt x="85725" y="161926"/>
                </a:lnTo>
                <a:lnTo>
                  <a:pt x="104775" y="161926"/>
                </a:lnTo>
                <a:lnTo>
                  <a:pt x="123825" y="171451"/>
                </a:lnTo>
                <a:lnTo>
                  <a:pt x="133350" y="190501"/>
                </a:lnTo>
                <a:lnTo>
                  <a:pt x="142875" y="200026"/>
                </a:lnTo>
                <a:lnTo>
                  <a:pt x="152400" y="228601"/>
                </a:lnTo>
                <a:lnTo>
                  <a:pt x="142875" y="247651"/>
                </a:lnTo>
                <a:lnTo>
                  <a:pt x="133350" y="276226"/>
                </a:lnTo>
                <a:lnTo>
                  <a:pt x="123825" y="295276"/>
                </a:lnTo>
                <a:lnTo>
                  <a:pt x="104775" y="314326"/>
                </a:lnTo>
                <a:lnTo>
                  <a:pt x="85725" y="333376"/>
                </a:lnTo>
                <a:lnTo>
                  <a:pt x="66675" y="352426"/>
                </a:lnTo>
                <a:lnTo>
                  <a:pt x="38100" y="361951"/>
                </a:lnTo>
                <a:lnTo>
                  <a:pt x="28575" y="371476"/>
                </a:lnTo>
                <a:lnTo>
                  <a:pt x="19050" y="371476"/>
                </a:lnTo>
                <a:lnTo>
                  <a:pt x="19050" y="3714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0944225" y="514349"/>
            <a:ext cx="161926" cy="342902"/>
          </a:xfrm>
          <a:custGeom>
            <a:avLst/>
            <a:gdLst/>
            <a:ahLst/>
            <a:cxnLst/>
            <a:rect l="0" t="0" r="0" b="0"/>
            <a:pathLst>
              <a:path w="161926" h="342902">
                <a:moveTo>
                  <a:pt x="161925" y="0"/>
                </a:move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33350" y="28575"/>
                </a:lnTo>
                <a:lnTo>
                  <a:pt x="114300" y="57150"/>
                </a:lnTo>
                <a:lnTo>
                  <a:pt x="95250" y="95250"/>
                </a:lnTo>
                <a:lnTo>
                  <a:pt x="76200" y="133351"/>
                </a:lnTo>
                <a:lnTo>
                  <a:pt x="47625" y="190501"/>
                </a:lnTo>
                <a:lnTo>
                  <a:pt x="28575" y="238126"/>
                </a:lnTo>
                <a:lnTo>
                  <a:pt x="9525" y="276226"/>
                </a:lnTo>
                <a:lnTo>
                  <a:pt x="9525" y="304801"/>
                </a:lnTo>
                <a:lnTo>
                  <a:pt x="9525" y="323851"/>
                </a:lnTo>
                <a:lnTo>
                  <a:pt x="19050" y="333376"/>
                </a:lnTo>
                <a:lnTo>
                  <a:pt x="28575" y="342901"/>
                </a:lnTo>
                <a:lnTo>
                  <a:pt x="47625" y="333376"/>
                </a:lnTo>
                <a:lnTo>
                  <a:pt x="66675" y="333376"/>
                </a:lnTo>
                <a:lnTo>
                  <a:pt x="85725" y="314326"/>
                </a:lnTo>
                <a:lnTo>
                  <a:pt x="104775" y="295276"/>
                </a:lnTo>
                <a:lnTo>
                  <a:pt x="133350" y="276226"/>
                </a:lnTo>
                <a:lnTo>
                  <a:pt x="142875" y="257176"/>
                </a:lnTo>
                <a:lnTo>
                  <a:pt x="152400" y="238126"/>
                </a:lnTo>
                <a:lnTo>
                  <a:pt x="152400" y="219076"/>
                </a:lnTo>
                <a:lnTo>
                  <a:pt x="152400" y="209551"/>
                </a:lnTo>
                <a:lnTo>
                  <a:pt x="142875" y="200026"/>
                </a:lnTo>
                <a:lnTo>
                  <a:pt x="123825" y="200026"/>
                </a:lnTo>
                <a:lnTo>
                  <a:pt x="104775" y="200026"/>
                </a:lnTo>
                <a:lnTo>
                  <a:pt x="85725" y="209551"/>
                </a:lnTo>
                <a:lnTo>
                  <a:pt x="57150" y="238126"/>
                </a:lnTo>
                <a:lnTo>
                  <a:pt x="38100" y="266701"/>
                </a:lnTo>
                <a:lnTo>
                  <a:pt x="19050" y="295276"/>
                </a:lnTo>
                <a:lnTo>
                  <a:pt x="9525" y="323851"/>
                </a:lnTo>
                <a:lnTo>
                  <a:pt x="0" y="333376"/>
                </a:lnTo>
                <a:lnTo>
                  <a:pt x="0" y="342901"/>
                </a:lnTo>
                <a:lnTo>
                  <a:pt x="0" y="3429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1153775" y="514349"/>
            <a:ext cx="247651" cy="428627"/>
          </a:xfrm>
          <a:custGeom>
            <a:avLst/>
            <a:gdLst/>
            <a:ahLst/>
            <a:cxnLst/>
            <a:rect l="0" t="0" r="0" b="0"/>
            <a:pathLst>
              <a:path w="247651" h="428627">
                <a:moveTo>
                  <a:pt x="171450" y="9525"/>
                </a:moveTo>
                <a:lnTo>
                  <a:pt x="171450" y="9525"/>
                </a:lnTo>
                <a:lnTo>
                  <a:pt x="171450" y="28575"/>
                </a:lnTo>
                <a:lnTo>
                  <a:pt x="161925" y="57150"/>
                </a:lnTo>
                <a:lnTo>
                  <a:pt x="142875" y="104776"/>
                </a:lnTo>
                <a:lnTo>
                  <a:pt x="133350" y="152401"/>
                </a:lnTo>
                <a:lnTo>
                  <a:pt x="123825" y="200026"/>
                </a:lnTo>
                <a:lnTo>
                  <a:pt x="104775" y="247651"/>
                </a:lnTo>
                <a:lnTo>
                  <a:pt x="85725" y="295276"/>
                </a:lnTo>
                <a:lnTo>
                  <a:pt x="66675" y="342901"/>
                </a:lnTo>
                <a:lnTo>
                  <a:pt x="47625" y="371476"/>
                </a:lnTo>
                <a:lnTo>
                  <a:pt x="28575" y="400051"/>
                </a:lnTo>
                <a:lnTo>
                  <a:pt x="19050" y="419101"/>
                </a:lnTo>
                <a:lnTo>
                  <a:pt x="9525" y="428626"/>
                </a:lnTo>
                <a:lnTo>
                  <a:pt x="9525" y="428626"/>
                </a:lnTo>
                <a:lnTo>
                  <a:pt x="0" y="419101"/>
                </a:lnTo>
                <a:lnTo>
                  <a:pt x="9525" y="409576"/>
                </a:lnTo>
                <a:lnTo>
                  <a:pt x="9525" y="371476"/>
                </a:lnTo>
                <a:lnTo>
                  <a:pt x="19050" y="333376"/>
                </a:lnTo>
                <a:lnTo>
                  <a:pt x="38100" y="285751"/>
                </a:lnTo>
                <a:lnTo>
                  <a:pt x="47625" y="238126"/>
                </a:lnTo>
                <a:lnTo>
                  <a:pt x="66675" y="180976"/>
                </a:lnTo>
                <a:lnTo>
                  <a:pt x="85725" y="133351"/>
                </a:lnTo>
                <a:lnTo>
                  <a:pt x="114300" y="85725"/>
                </a:lnTo>
                <a:lnTo>
                  <a:pt x="133350" y="57150"/>
                </a:lnTo>
                <a:lnTo>
                  <a:pt x="161925" y="2857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19050"/>
                </a:lnTo>
                <a:lnTo>
                  <a:pt x="219075" y="38100"/>
                </a:lnTo>
                <a:lnTo>
                  <a:pt x="219075" y="66675"/>
                </a:lnTo>
                <a:lnTo>
                  <a:pt x="228600" y="104776"/>
                </a:lnTo>
                <a:lnTo>
                  <a:pt x="228600" y="142876"/>
                </a:lnTo>
                <a:lnTo>
                  <a:pt x="238125" y="190501"/>
                </a:lnTo>
                <a:lnTo>
                  <a:pt x="238125" y="228601"/>
                </a:lnTo>
                <a:lnTo>
                  <a:pt x="238125" y="276226"/>
                </a:lnTo>
                <a:lnTo>
                  <a:pt x="238125" y="314326"/>
                </a:lnTo>
                <a:lnTo>
                  <a:pt x="247650" y="342901"/>
                </a:lnTo>
                <a:lnTo>
                  <a:pt x="247650" y="371476"/>
                </a:lnTo>
                <a:lnTo>
                  <a:pt x="247650" y="390526"/>
                </a:lnTo>
                <a:lnTo>
                  <a:pt x="247650" y="400051"/>
                </a:lnTo>
                <a:lnTo>
                  <a:pt x="247650" y="409576"/>
                </a:lnTo>
                <a:lnTo>
                  <a:pt x="247650" y="4095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1239500" y="790575"/>
            <a:ext cx="209551" cy="1"/>
          </a:xfrm>
          <a:custGeom>
            <a:avLst/>
            <a:gdLst/>
            <a:ahLst/>
            <a:cxnLst/>
            <a:rect l="0" t="0" r="0" b="0"/>
            <a:pathLst>
              <a:path w="2095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0"/>
                </a:lnTo>
                <a:lnTo>
                  <a:pt x="76200" y="0"/>
                </a:lnTo>
                <a:lnTo>
                  <a:pt x="114300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9534525" y="1257300"/>
            <a:ext cx="66676" cy="371476"/>
          </a:xfrm>
          <a:custGeom>
            <a:avLst/>
            <a:gdLst/>
            <a:ahLst/>
            <a:cxnLst/>
            <a:rect l="0" t="0" r="0" b="0"/>
            <a:pathLst>
              <a:path w="66676" h="371476">
                <a:moveTo>
                  <a:pt x="66675" y="0"/>
                </a:moveTo>
                <a:lnTo>
                  <a:pt x="66675" y="9525"/>
                </a:lnTo>
                <a:lnTo>
                  <a:pt x="57150" y="28575"/>
                </a:lnTo>
                <a:lnTo>
                  <a:pt x="47625" y="57150"/>
                </a:lnTo>
                <a:lnTo>
                  <a:pt x="38100" y="95250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9525" y="28575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9467850" y="128587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9382125" y="163830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610725" y="1571625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23825" y="76200"/>
                </a:lnTo>
                <a:lnTo>
                  <a:pt x="104775" y="95250"/>
                </a:lnTo>
                <a:lnTo>
                  <a:pt x="85725" y="114300"/>
                </a:lnTo>
                <a:lnTo>
                  <a:pt x="66675" y="133350"/>
                </a:lnTo>
                <a:lnTo>
                  <a:pt x="47625" y="161925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19075"/>
                </a:lnTo>
                <a:lnTo>
                  <a:pt x="28575" y="219075"/>
                </a:lnTo>
                <a:lnTo>
                  <a:pt x="47625" y="219075"/>
                </a:lnTo>
                <a:lnTo>
                  <a:pt x="66675" y="219075"/>
                </a:lnTo>
                <a:lnTo>
                  <a:pt x="95250" y="219075"/>
                </a:lnTo>
                <a:lnTo>
                  <a:pt x="123825" y="200025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619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9934575" y="15049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9925050" y="160972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9410700" y="164782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0372725" y="1314450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66675" y="66675"/>
                </a:moveTo>
                <a:lnTo>
                  <a:pt x="66675" y="66675"/>
                </a:lnTo>
                <a:lnTo>
                  <a:pt x="57150" y="76200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9525" y="295275"/>
                </a:lnTo>
                <a:lnTo>
                  <a:pt x="9525" y="314325"/>
                </a:lnTo>
                <a:lnTo>
                  <a:pt x="28575" y="314325"/>
                </a:lnTo>
                <a:lnTo>
                  <a:pt x="47625" y="314325"/>
                </a:lnTo>
                <a:lnTo>
                  <a:pt x="66675" y="314325"/>
                </a:lnTo>
                <a:lnTo>
                  <a:pt x="85725" y="295275"/>
                </a:lnTo>
                <a:lnTo>
                  <a:pt x="104775" y="276225"/>
                </a:lnTo>
                <a:lnTo>
                  <a:pt x="133350" y="257175"/>
                </a:lnTo>
                <a:lnTo>
                  <a:pt x="152400" y="228600"/>
                </a:lnTo>
                <a:lnTo>
                  <a:pt x="171450" y="200025"/>
                </a:lnTo>
                <a:lnTo>
                  <a:pt x="190500" y="161925"/>
                </a:lnTo>
                <a:lnTo>
                  <a:pt x="200025" y="123825"/>
                </a:lnTo>
                <a:lnTo>
                  <a:pt x="200025" y="95250"/>
                </a:lnTo>
                <a:lnTo>
                  <a:pt x="209550" y="66675"/>
                </a:lnTo>
                <a:lnTo>
                  <a:pt x="200025" y="38100"/>
                </a:lnTo>
                <a:lnTo>
                  <a:pt x="200025" y="19050"/>
                </a:lnTo>
                <a:lnTo>
                  <a:pt x="180975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14300" y="9525"/>
                </a:lnTo>
                <a:lnTo>
                  <a:pt x="95250" y="28575"/>
                </a:lnTo>
                <a:lnTo>
                  <a:pt x="57150" y="47625"/>
                </a:lnTo>
                <a:lnTo>
                  <a:pt x="38100" y="7620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0610850" y="159067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9525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0753725" y="1276350"/>
            <a:ext cx="133351" cy="257176"/>
          </a:xfrm>
          <a:custGeom>
            <a:avLst/>
            <a:gdLst/>
            <a:ahLst/>
            <a:cxnLst/>
            <a:rect l="0" t="0" r="0" b="0"/>
            <a:pathLst>
              <a:path w="133351" h="25717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95250"/>
                </a:lnTo>
                <a:lnTo>
                  <a:pt x="76200" y="133350"/>
                </a:lnTo>
                <a:lnTo>
                  <a:pt x="57150" y="171450"/>
                </a:lnTo>
                <a:lnTo>
                  <a:pt x="38100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57175"/>
                </a:lnTo>
                <a:lnTo>
                  <a:pt x="19050" y="257175"/>
                </a:lnTo>
                <a:lnTo>
                  <a:pt x="38100" y="247650"/>
                </a:lnTo>
                <a:lnTo>
                  <a:pt x="57150" y="247650"/>
                </a:lnTo>
                <a:lnTo>
                  <a:pt x="76200" y="247650"/>
                </a:lnTo>
                <a:lnTo>
                  <a:pt x="95250" y="247650"/>
                </a:lnTo>
                <a:lnTo>
                  <a:pt x="104775" y="247650"/>
                </a:lnTo>
                <a:lnTo>
                  <a:pt x="104775" y="257175"/>
                </a:lnTo>
                <a:lnTo>
                  <a:pt x="104775" y="257175"/>
                </a:lnTo>
                <a:lnTo>
                  <a:pt x="114300" y="257175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23825" y="247650"/>
                </a:lnTo>
                <a:lnTo>
                  <a:pt x="133350" y="247650"/>
                </a:lnTo>
                <a:lnTo>
                  <a:pt x="1333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0839450" y="1371600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76200" y="47625"/>
                </a:moveTo>
                <a:lnTo>
                  <a:pt x="76200" y="47625"/>
                </a:lnTo>
                <a:lnTo>
                  <a:pt x="76200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33350"/>
                </a:lnTo>
                <a:lnTo>
                  <a:pt x="28575" y="171450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0925175" y="1362075"/>
            <a:ext cx="190501" cy="333376"/>
          </a:xfrm>
          <a:custGeom>
            <a:avLst/>
            <a:gdLst/>
            <a:ahLst/>
            <a:cxnLst/>
            <a:rect l="0" t="0" r="0" b="0"/>
            <a:pathLst>
              <a:path w="190501" h="333376">
                <a:moveTo>
                  <a:pt x="133350" y="9525"/>
                </a:moveTo>
                <a:lnTo>
                  <a:pt x="13335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85725" y="114300"/>
                </a:lnTo>
                <a:lnTo>
                  <a:pt x="85725" y="142875"/>
                </a:lnTo>
                <a:lnTo>
                  <a:pt x="95250" y="171450"/>
                </a:lnTo>
                <a:lnTo>
                  <a:pt x="104775" y="200025"/>
                </a:lnTo>
                <a:lnTo>
                  <a:pt x="123825" y="219075"/>
                </a:lnTo>
                <a:lnTo>
                  <a:pt x="133350" y="247650"/>
                </a:lnTo>
                <a:lnTo>
                  <a:pt x="142875" y="266700"/>
                </a:lnTo>
                <a:lnTo>
                  <a:pt x="142875" y="285750"/>
                </a:lnTo>
                <a:lnTo>
                  <a:pt x="142875" y="295275"/>
                </a:lnTo>
                <a:lnTo>
                  <a:pt x="133350" y="314325"/>
                </a:lnTo>
                <a:lnTo>
                  <a:pt x="123825" y="323850"/>
                </a:lnTo>
                <a:lnTo>
                  <a:pt x="104775" y="333375"/>
                </a:lnTo>
                <a:lnTo>
                  <a:pt x="76200" y="333375"/>
                </a:lnTo>
                <a:lnTo>
                  <a:pt x="57150" y="333375"/>
                </a:lnTo>
                <a:lnTo>
                  <a:pt x="28575" y="323850"/>
                </a:lnTo>
                <a:lnTo>
                  <a:pt x="9525" y="314325"/>
                </a:lnTo>
                <a:lnTo>
                  <a:pt x="0" y="304800"/>
                </a:lnTo>
                <a:lnTo>
                  <a:pt x="0" y="285750"/>
                </a:lnTo>
                <a:lnTo>
                  <a:pt x="9525" y="266700"/>
                </a:lnTo>
                <a:lnTo>
                  <a:pt x="19050" y="238125"/>
                </a:lnTo>
                <a:lnTo>
                  <a:pt x="38100" y="200025"/>
                </a:lnTo>
                <a:lnTo>
                  <a:pt x="66675" y="171450"/>
                </a:lnTo>
                <a:lnTo>
                  <a:pt x="85725" y="133350"/>
                </a:lnTo>
                <a:lnTo>
                  <a:pt x="123825" y="104775"/>
                </a:lnTo>
                <a:lnTo>
                  <a:pt x="142875" y="76200"/>
                </a:lnTo>
                <a:lnTo>
                  <a:pt x="171450" y="57150"/>
                </a:lnTo>
                <a:lnTo>
                  <a:pt x="18097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42875" y="28575"/>
                </a:lnTo>
                <a:lnTo>
                  <a:pt x="123825" y="47625"/>
                </a:lnTo>
                <a:lnTo>
                  <a:pt x="95250" y="85725"/>
                </a:lnTo>
                <a:lnTo>
                  <a:pt x="76200" y="114300"/>
                </a:lnTo>
                <a:lnTo>
                  <a:pt x="66675" y="133350"/>
                </a:lnTo>
                <a:lnTo>
                  <a:pt x="666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1258550" y="1314450"/>
            <a:ext cx="219076" cy="390526"/>
          </a:xfrm>
          <a:custGeom>
            <a:avLst/>
            <a:gdLst/>
            <a:ahLst/>
            <a:cxnLst/>
            <a:rect l="0" t="0" r="0" b="0"/>
            <a:pathLst>
              <a:path w="219076" h="390526">
                <a:moveTo>
                  <a:pt x="114300" y="28575"/>
                </a:move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04775" y="152400"/>
                </a:lnTo>
                <a:lnTo>
                  <a:pt x="85725" y="190500"/>
                </a:lnTo>
                <a:lnTo>
                  <a:pt x="76200" y="238125"/>
                </a:lnTo>
                <a:lnTo>
                  <a:pt x="57150" y="276225"/>
                </a:lnTo>
                <a:lnTo>
                  <a:pt x="38100" y="314325"/>
                </a:lnTo>
                <a:lnTo>
                  <a:pt x="28575" y="342900"/>
                </a:lnTo>
                <a:lnTo>
                  <a:pt x="9525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0" y="295275"/>
                </a:lnTo>
                <a:lnTo>
                  <a:pt x="19050" y="247650"/>
                </a:lnTo>
                <a:lnTo>
                  <a:pt x="28575" y="200025"/>
                </a:lnTo>
                <a:lnTo>
                  <a:pt x="47625" y="142875"/>
                </a:lnTo>
                <a:lnTo>
                  <a:pt x="76200" y="95250"/>
                </a:lnTo>
                <a:lnTo>
                  <a:pt x="104775" y="57150"/>
                </a:lnTo>
                <a:lnTo>
                  <a:pt x="133350" y="28575"/>
                </a:lnTo>
                <a:lnTo>
                  <a:pt x="15240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19075" y="28575"/>
                </a:lnTo>
                <a:lnTo>
                  <a:pt x="219075" y="47625"/>
                </a:lnTo>
                <a:lnTo>
                  <a:pt x="219075" y="85725"/>
                </a:lnTo>
                <a:lnTo>
                  <a:pt x="219075" y="133350"/>
                </a:lnTo>
                <a:lnTo>
                  <a:pt x="219075" y="180975"/>
                </a:lnTo>
                <a:lnTo>
                  <a:pt x="209550" y="228600"/>
                </a:lnTo>
                <a:lnTo>
                  <a:pt x="209550" y="276225"/>
                </a:lnTo>
                <a:lnTo>
                  <a:pt x="200025" y="314325"/>
                </a:lnTo>
                <a:lnTo>
                  <a:pt x="200025" y="342900"/>
                </a:lnTo>
                <a:lnTo>
                  <a:pt x="190500" y="361950"/>
                </a:lnTo>
                <a:lnTo>
                  <a:pt x="180975" y="381000"/>
                </a:lnTo>
                <a:lnTo>
                  <a:pt x="180975" y="390525"/>
                </a:lnTo>
                <a:lnTo>
                  <a:pt x="180975" y="390525"/>
                </a:lnTo>
                <a:lnTo>
                  <a:pt x="1809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1325225" y="155257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76200" y="0"/>
                </a:lnTo>
                <a:lnTo>
                  <a:pt x="104775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9582150" y="2057400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76200" y="9525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33350"/>
                </a:lnTo>
                <a:lnTo>
                  <a:pt x="28575" y="171450"/>
                </a:lnTo>
                <a:lnTo>
                  <a:pt x="28575" y="200025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9486900" y="2066925"/>
            <a:ext cx="238126" cy="38101"/>
          </a:xfrm>
          <a:custGeom>
            <a:avLst/>
            <a:gdLst/>
            <a:ahLst/>
            <a:cxnLst/>
            <a:rect l="0" t="0" r="0" b="0"/>
            <a:pathLst>
              <a:path w="238126" h="3810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28575"/>
                </a:lnTo>
                <a:lnTo>
                  <a:pt x="228600" y="38100"/>
                </a:lnTo>
                <a:lnTo>
                  <a:pt x="238125" y="38100"/>
                </a:lnTo>
                <a:lnTo>
                  <a:pt x="2381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9525000" y="2343150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9677400" y="2324100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57150" y="0"/>
                </a:move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23825" y="57150"/>
                </a:lnTo>
                <a:lnTo>
                  <a:pt x="114300" y="76200"/>
                </a:lnTo>
                <a:lnTo>
                  <a:pt x="95250" y="85725"/>
                </a:lnTo>
                <a:lnTo>
                  <a:pt x="66675" y="104775"/>
                </a:lnTo>
                <a:lnTo>
                  <a:pt x="47625" y="114300"/>
                </a:lnTo>
                <a:lnTo>
                  <a:pt x="28575" y="123825"/>
                </a:lnTo>
                <a:lnTo>
                  <a:pt x="19050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23825"/>
                </a:lnTo>
                <a:lnTo>
                  <a:pt x="47625" y="133350"/>
                </a:lnTo>
                <a:lnTo>
                  <a:pt x="66675" y="133350"/>
                </a:lnTo>
                <a:lnTo>
                  <a:pt x="95250" y="133350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61925" y="171450"/>
                </a:lnTo>
                <a:lnTo>
                  <a:pt x="171450" y="190500"/>
                </a:lnTo>
                <a:lnTo>
                  <a:pt x="180975" y="209550"/>
                </a:lnTo>
                <a:lnTo>
                  <a:pt x="180975" y="228600"/>
                </a:lnTo>
                <a:lnTo>
                  <a:pt x="171450" y="247650"/>
                </a:lnTo>
                <a:lnTo>
                  <a:pt x="161925" y="266700"/>
                </a:lnTo>
                <a:lnTo>
                  <a:pt x="142875" y="276225"/>
                </a:lnTo>
                <a:lnTo>
                  <a:pt x="133350" y="285750"/>
                </a:lnTo>
                <a:lnTo>
                  <a:pt x="114300" y="295275"/>
                </a:lnTo>
                <a:lnTo>
                  <a:pt x="95250" y="295275"/>
                </a:lnTo>
                <a:lnTo>
                  <a:pt x="76200" y="295275"/>
                </a:lnTo>
                <a:lnTo>
                  <a:pt x="66675" y="295275"/>
                </a:lnTo>
                <a:lnTo>
                  <a:pt x="47625" y="295275"/>
                </a:lnTo>
                <a:lnTo>
                  <a:pt x="47625" y="285750"/>
                </a:lnTo>
                <a:lnTo>
                  <a:pt x="476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9991725" y="2295525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0067925" y="23907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10391775" y="2143125"/>
            <a:ext cx="190501" cy="276226"/>
          </a:xfrm>
          <a:custGeom>
            <a:avLst/>
            <a:gdLst/>
            <a:ahLst/>
            <a:cxnLst/>
            <a:rect l="0" t="0" r="0" b="0"/>
            <a:pathLst>
              <a:path w="190501" h="2762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33350"/>
                </a:lnTo>
                <a:lnTo>
                  <a:pt x="28575" y="171450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57175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66700"/>
                </a:lnTo>
                <a:lnTo>
                  <a:pt x="76200" y="257175"/>
                </a:lnTo>
                <a:lnTo>
                  <a:pt x="95250" y="247650"/>
                </a:lnTo>
                <a:lnTo>
                  <a:pt x="114300" y="219075"/>
                </a:lnTo>
                <a:lnTo>
                  <a:pt x="133350" y="200025"/>
                </a:lnTo>
                <a:lnTo>
                  <a:pt x="152400" y="171450"/>
                </a:lnTo>
                <a:lnTo>
                  <a:pt x="171450" y="133350"/>
                </a:lnTo>
                <a:lnTo>
                  <a:pt x="180975" y="104775"/>
                </a:lnTo>
                <a:lnTo>
                  <a:pt x="190500" y="76200"/>
                </a:lnTo>
                <a:lnTo>
                  <a:pt x="190500" y="47625"/>
                </a:lnTo>
                <a:lnTo>
                  <a:pt x="180975" y="28575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76200" y="38100"/>
                </a:lnTo>
                <a:lnTo>
                  <a:pt x="5715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0572750" y="2390775"/>
            <a:ext cx="19051" cy="104776"/>
          </a:xfrm>
          <a:custGeom>
            <a:avLst/>
            <a:gdLst/>
            <a:ahLst/>
            <a:cxnLst/>
            <a:rect l="0" t="0" r="0" b="0"/>
            <a:pathLst>
              <a:path w="19051" h="1047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10715625" y="2114550"/>
            <a:ext cx="171451" cy="314326"/>
          </a:xfrm>
          <a:custGeom>
            <a:avLst/>
            <a:gdLst/>
            <a:ahLst/>
            <a:cxnLst/>
            <a:rect l="0" t="0" r="0" b="0"/>
            <a:pathLst>
              <a:path w="171451" h="3143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42875"/>
                </a:lnTo>
                <a:lnTo>
                  <a:pt x="66675" y="142875"/>
                </a:lnTo>
                <a:lnTo>
                  <a:pt x="85725" y="133350"/>
                </a:lnTo>
                <a:lnTo>
                  <a:pt x="104775" y="133350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71450" y="219075"/>
                </a:lnTo>
                <a:lnTo>
                  <a:pt x="171450" y="247650"/>
                </a:lnTo>
                <a:lnTo>
                  <a:pt x="161925" y="266700"/>
                </a:lnTo>
                <a:lnTo>
                  <a:pt x="142875" y="285750"/>
                </a:lnTo>
                <a:lnTo>
                  <a:pt x="133350" y="304800"/>
                </a:lnTo>
                <a:lnTo>
                  <a:pt x="114300" y="314325"/>
                </a:lnTo>
                <a:lnTo>
                  <a:pt x="104775" y="314325"/>
                </a:lnTo>
                <a:lnTo>
                  <a:pt x="95250" y="314325"/>
                </a:lnTo>
                <a:lnTo>
                  <a:pt x="85725" y="314325"/>
                </a:lnTo>
                <a:lnTo>
                  <a:pt x="857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0763250" y="2095500"/>
            <a:ext cx="123826" cy="38101"/>
          </a:xfrm>
          <a:custGeom>
            <a:avLst/>
            <a:gdLst/>
            <a:ahLst/>
            <a:cxnLst/>
            <a:rect l="0" t="0" r="0" b="0"/>
            <a:pathLst>
              <a:path w="123826" h="38101">
                <a:moveTo>
                  <a:pt x="0" y="38100"/>
                </a:move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1096625" y="2085975"/>
            <a:ext cx="200026" cy="352426"/>
          </a:xfrm>
          <a:custGeom>
            <a:avLst/>
            <a:gdLst/>
            <a:ahLst/>
            <a:cxnLst/>
            <a:rect l="0" t="0" r="0" b="0"/>
            <a:pathLst>
              <a:path w="200026" h="352426">
                <a:moveTo>
                  <a:pt x="66675" y="47625"/>
                </a:moveTo>
                <a:lnTo>
                  <a:pt x="66675" y="57150"/>
                </a:lnTo>
                <a:lnTo>
                  <a:pt x="66675" y="66675"/>
                </a:lnTo>
                <a:lnTo>
                  <a:pt x="66675" y="95250"/>
                </a:lnTo>
                <a:lnTo>
                  <a:pt x="66675" y="133350"/>
                </a:lnTo>
                <a:lnTo>
                  <a:pt x="66675" y="161925"/>
                </a:lnTo>
                <a:lnTo>
                  <a:pt x="57150" y="200025"/>
                </a:lnTo>
                <a:lnTo>
                  <a:pt x="57150" y="238125"/>
                </a:lnTo>
                <a:lnTo>
                  <a:pt x="47625" y="266700"/>
                </a:lnTo>
                <a:lnTo>
                  <a:pt x="38100" y="295275"/>
                </a:lnTo>
                <a:lnTo>
                  <a:pt x="28575" y="323850"/>
                </a:lnTo>
                <a:lnTo>
                  <a:pt x="19050" y="333375"/>
                </a:lnTo>
                <a:lnTo>
                  <a:pt x="9525" y="342900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0" y="285750"/>
                </a:lnTo>
                <a:lnTo>
                  <a:pt x="0" y="257175"/>
                </a:lnTo>
                <a:lnTo>
                  <a:pt x="9525" y="219075"/>
                </a:lnTo>
                <a:lnTo>
                  <a:pt x="19050" y="180975"/>
                </a:lnTo>
                <a:lnTo>
                  <a:pt x="28575" y="142875"/>
                </a:lnTo>
                <a:lnTo>
                  <a:pt x="47625" y="104775"/>
                </a:lnTo>
                <a:lnTo>
                  <a:pt x="57150" y="76200"/>
                </a:lnTo>
                <a:lnTo>
                  <a:pt x="76200" y="57150"/>
                </a:lnTo>
                <a:lnTo>
                  <a:pt x="95250" y="28575"/>
                </a:lnTo>
                <a:lnTo>
                  <a:pt x="114300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80975" y="28575"/>
                </a:lnTo>
                <a:lnTo>
                  <a:pt x="190500" y="47625"/>
                </a:lnTo>
                <a:lnTo>
                  <a:pt x="200025" y="66675"/>
                </a:lnTo>
                <a:lnTo>
                  <a:pt x="200025" y="95250"/>
                </a:lnTo>
                <a:lnTo>
                  <a:pt x="200025" y="133350"/>
                </a:lnTo>
                <a:lnTo>
                  <a:pt x="200025" y="161925"/>
                </a:lnTo>
                <a:lnTo>
                  <a:pt x="200025" y="200025"/>
                </a:lnTo>
                <a:lnTo>
                  <a:pt x="190500" y="238125"/>
                </a:lnTo>
                <a:lnTo>
                  <a:pt x="190500" y="266700"/>
                </a:lnTo>
                <a:lnTo>
                  <a:pt x="180975" y="295275"/>
                </a:lnTo>
                <a:lnTo>
                  <a:pt x="171450" y="314325"/>
                </a:lnTo>
                <a:lnTo>
                  <a:pt x="171450" y="333375"/>
                </a:lnTo>
                <a:lnTo>
                  <a:pt x="161925" y="342900"/>
                </a:lnTo>
                <a:lnTo>
                  <a:pt x="161925" y="352425"/>
                </a:lnTo>
                <a:lnTo>
                  <a:pt x="1619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1144250" y="230505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104775" y="0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7753350" y="2524125"/>
            <a:ext cx="114301" cy="76201"/>
          </a:xfrm>
          <a:custGeom>
            <a:avLst/>
            <a:gdLst/>
            <a:ahLst/>
            <a:cxnLst/>
            <a:rect l="0" t="0" r="0" b="0"/>
            <a:pathLst>
              <a:path w="114301" h="7620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66675"/>
                </a:lnTo>
                <a:lnTo>
                  <a:pt x="95250" y="57150"/>
                </a:lnTo>
                <a:lnTo>
                  <a:pt x="95250" y="57150"/>
                </a:lnTo>
                <a:lnTo>
                  <a:pt x="104775" y="47625"/>
                </a:lnTo>
                <a:lnTo>
                  <a:pt x="104775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8058150" y="571499"/>
            <a:ext cx="66676" cy="247652"/>
          </a:xfrm>
          <a:custGeom>
            <a:avLst/>
            <a:gdLst/>
            <a:ahLst/>
            <a:cxnLst/>
            <a:rect l="0" t="0" r="0" b="0"/>
            <a:pathLst>
              <a:path w="66676" h="247652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47626"/>
                </a:lnTo>
                <a:lnTo>
                  <a:pt x="47625" y="76201"/>
                </a:lnTo>
                <a:lnTo>
                  <a:pt x="38100" y="95251"/>
                </a:lnTo>
                <a:lnTo>
                  <a:pt x="28575" y="114301"/>
                </a:lnTo>
                <a:lnTo>
                  <a:pt x="19050" y="133351"/>
                </a:lnTo>
                <a:lnTo>
                  <a:pt x="19050" y="152401"/>
                </a:lnTo>
                <a:lnTo>
                  <a:pt x="9525" y="171451"/>
                </a:lnTo>
                <a:lnTo>
                  <a:pt x="9525" y="190501"/>
                </a:lnTo>
                <a:lnTo>
                  <a:pt x="9525" y="209551"/>
                </a:lnTo>
                <a:lnTo>
                  <a:pt x="9525" y="219076"/>
                </a:lnTo>
                <a:lnTo>
                  <a:pt x="9525" y="228601"/>
                </a:lnTo>
                <a:lnTo>
                  <a:pt x="9525" y="238126"/>
                </a:lnTo>
                <a:lnTo>
                  <a:pt x="9525" y="247651"/>
                </a:lnTo>
                <a:lnTo>
                  <a:pt x="0" y="247651"/>
                </a:lnTo>
                <a:lnTo>
                  <a:pt x="0" y="2476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953375" y="581024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7905750" y="866775"/>
            <a:ext cx="190501" cy="1"/>
          </a:xfrm>
          <a:custGeom>
            <a:avLst/>
            <a:gdLst/>
            <a:ahLst/>
            <a:cxnLst/>
            <a:rect l="0" t="0" r="0" b="0"/>
            <a:pathLst>
              <a:path w="1905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8191500" y="704850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8210550" y="781050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8391525" y="466724"/>
            <a:ext cx="152401" cy="180977"/>
          </a:xfrm>
          <a:custGeom>
            <a:avLst/>
            <a:gdLst/>
            <a:ahLst/>
            <a:cxnLst/>
            <a:rect l="0" t="0" r="0" b="0"/>
            <a:pathLst>
              <a:path w="152401" h="180977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1"/>
                </a:lnTo>
                <a:lnTo>
                  <a:pt x="9525" y="161926"/>
                </a:lnTo>
                <a:lnTo>
                  <a:pt x="9525" y="171451"/>
                </a:lnTo>
                <a:lnTo>
                  <a:pt x="19050" y="180976"/>
                </a:lnTo>
                <a:lnTo>
                  <a:pt x="28575" y="180976"/>
                </a:lnTo>
                <a:lnTo>
                  <a:pt x="38100" y="180976"/>
                </a:lnTo>
                <a:lnTo>
                  <a:pt x="47625" y="180976"/>
                </a:lnTo>
                <a:lnTo>
                  <a:pt x="57150" y="180976"/>
                </a:lnTo>
                <a:lnTo>
                  <a:pt x="66675" y="171451"/>
                </a:lnTo>
                <a:lnTo>
                  <a:pt x="85725" y="161926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61926"/>
                </a:lnTo>
                <a:lnTo>
                  <a:pt x="114300" y="171451"/>
                </a:lnTo>
                <a:lnTo>
                  <a:pt x="114300" y="1714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8534400" y="600074"/>
            <a:ext cx="114301" cy="85727"/>
          </a:xfrm>
          <a:custGeom>
            <a:avLst/>
            <a:gdLst/>
            <a:ahLst/>
            <a:cxnLst/>
            <a:rect l="0" t="0" r="0" b="0"/>
            <a:pathLst>
              <a:path w="114301" h="85727">
                <a:moveTo>
                  <a:pt x="47625" y="47626"/>
                </a:moveTo>
                <a:lnTo>
                  <a:pt x="47625" y="57151"/>
                </a:lnTo>
                <a:lnTo>
                  <a:pt x="38100" y="57151"/>
                </a:lnTo>
                <a:lnTo>
                  <a:pt x="38100" y="66676"/>
                </a:lnTo>
                <a:lnTo>
                  <a:pt x="47625" y="66676"/>
                </a:lnTo>
                <a:lnTo>
                  <a:pt x="47625" y="76201"/>
                </a:lnTo>
                <a:lnTo>
                  <a:pt x="47625" y="85726"/>
                </a:lnTo>
                <a:lnTo>
                  <a:pt x="47625" y="85726"/>
                </a:lnTo>
                <a:lnTo>
                  <a:pt x="57150" y="85726"/>
                </a:lnTo>
                <a:lnTo>
                  <a:pt x="66675" y="85726"/>
                </a:lnTo>
                <a:lnTo>
                  <a:pt x="76200" y="85726"/>
                </a:lnTo>
                <a:lnTo>
                  <a:pt x="85725" y="85726"/>
                </a:lnTo>
                <a:lnTo>
                  <a:pt x="95250" y="76201"/>
                </a:lnTo>
                <a:lnTo>
                  <a:pt x="104775" y="66676"/>
                </a:lnTo>
                <a:lnTo>
                  <a:pt x="104775" y="66676"/>
                </a:lnTo>
                <a:lnTo>
                  <a:pt x="114300" y="57151"/>
                </a:lnTo>
                <a:lnTo>
                  <a:pt x="114300" y="47626"/>
                </a:lnTo>
                <a:lnTo>
                  <a:pt x="114300" y="28576"/>
                </a:lnTo>
                <a:lnTo>
                  <a:pt x="104775" y="19051"/>
                </a:lnTo>
                <a:lnTo>
                  <a:pt x="10477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38100" y="28576"/>
                </a:lnTo>
                <a:lnTo>
                  <a:pt x="28575" y="38101"/>
                </a:lnTo>
                <a:lnTo>
                  <a:pt x="9525" y="57151"/>
                </a:lnTo>
                <a:lnTo>
                  <a:pt x="0" y="66676"/>
                </a:lnTo>
                <a:lnTo>
                  <a:pt x="0" y="666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8382000" y="790575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8391525" y="914400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8391525" y="914400"/>
            <a:ext cx="228601" cy="238126"/>
          </a:xfrm>
          <a:custGeom>
            <a:avLst/>
            <a:gdLst/>
            <a:ahLst/>
            <a:cxnLst/>
            <a:rect l="0" t="0" r="0" b="0"/>
            <a:pathLst>
              <a:path w="228601" h="238126">
                <a:moveTo>
                  <a:pt x="19050" y="19050"/>
                </a:move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85725" y="123825"/>
                </a:lnTo>
                <a:lnTo>
                  <a:pt x="66675" y="142875"/>
                </a:lnTo>
                <a:lnTo>
                  <a:pt x="47625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57150" y="161925"/>
                </a:lnTo>
                <a:lnTo>
                  <a:pt x="66675" y="171450"/>
                </a:lnTo>
                <a:lnTo>
                  <a:pt x="85725" y="180975"/>
                </a:lnTo>
                <a:lnTo>
                  <a:pt x="85725" y="190500"/>
                </a:lnTo>
                <a:lnTo>
                  <a:pt x="95250" y="200025"/>
                </a:lnTo>
                <a:lnTo>
                  <a:pt x="104775" y="209550"/>
                </a:lnTo>
                <a:lnTo>
                  <a:pt x="104775" y="219075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23825" y="238125"/>
                </a:lnTo>
                <a:lnTo>
                  <a:pt x="133350" y="238125"/>
                </a:lnTo>
                <a:lnTo>
                  <a:pt x="152400" y="238125"/>
                </a:lnTo>
                <a:lnTo>
                  <a:pt x="171450" y="228600"/>
                </a:lnTo>
                <a:lnTo>
                  <a:pt x="190500" y="219075"/>
                </a:lnTo>
                <a:lnTo>
                  <a:pt x="219075" y="209550"/>
                </a:lnTo>
                <a:lnTo>
                  <a:pt x="228600" y="209550"/>
                </a:lnTo>
                <a:lnTo>
                  <a:pt x="2286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933700" y="264795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943225" y="1095375"/>
            <a:ext cx="19051" cy="9526"/>
          </a:xfrm>
          <a:custGeom>
            <a:avLst/>
            <a:gdLst/>
            <a:ahLst/>
            <a:cxnLst/>
            <a:rect l="0" t="0" r="0" b="0"/>
            <a:pathLst>
              <a:path w="19051" h="952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990850" y="27146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704975" y="3067050"/>
            <a:ext cx="247651" cy="238126"/>
          </a:xfrm>
          <a:custGeom>
            <a:avLst/>
            <a:gdLst/>
            <a:ahLst/>
            <a:cxnLst/>
            <a:rect l="0" t="0" r="0" b="0"/>
            <a:pathLst>
              <a:path w="247651" h="2381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52400"/>
                </a:lnTo>
                <a:lnTo>
                  <a:pt x="19050" y="123825"/>
                </a:lnTo>
                <a:lnTo>
                  <a:pt x="28575" y="104775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23825" y="190500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23825" y="228600"/>
                </a:lnTo>
                <a:lnTo>
                  <a:pt x="133350" y="228600"/>
                </a:lnTo>
                <a:lnTo>
                  <a:pt x="142875" y="228600"/>
                </a:lnTo>
                <a:lnTo>
                  <a:pt x="152400" y="228600"/>
                </a:lnTo>
                <a:lnTo>
                  <a:pt x="161925" y="219075"/>
                </a:lnTo>
                <a:lnTo>
                  <a:pt x="180975" y="209550"/>
                </a:lnTo>
                <a:lnTo>
                  <a:pt x="200025" y="190500"/>
                </a:lnTo>
                <a:lnTo>
                  <a:pt x="219075" y="180975"/>
                </a:lnTo>
                <a:lnTo>
                  <a:pt x="228600" y="161925"/>
                </a:lnTo>
                <a:lnTo>
                  <a:pt x="247650" y="161925"/>
                </a:lnTo>
                <a:lnTo>
                  <a:pt x="2476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200275" y="3057525"/>
            <a:ext cx="2381251" cy="466726"/>
          </a:xfrm>
          <a:custGeom>
            <a:avLst/>
            <a:gdLst/>
            <a:ahLst/>
            <a:cxnLst/>
            <a:rect l="0" t="0" r="0" b="0"/>
            <a:pathLst>
              <a:path w="2381251" h="466726">
                <a:moveTo>
                  <a:pt x="152400" y="76200"/>
                </a:moveTo>
                <a:lnTo>
                  <a:pt x="152400" y="76200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28575" y="219075"/>
                </a:lnTo>
                <a:lnTo>
                  <a:pt x="38100" y="209550"/>
                </a:lnTo>
                <a:lnTo>
                  <a:pt x="47625" y="209550"/>
                </a:lnTo>
                <a:lnTo>
                  <a:pt x="66675" y="200025"/>
                </a:lnTo>
                <a:lnTo>
                  <a:pt x="76200" y="180975"/>
                </a:lnTo>
                <a:lnTo>
                  <a:pt x="95250" y="161925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52400" y="76200"/>
                </a:lnTo>
                <a:lnTo>
                  <a:pt x="152400" y="5715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57150"/>
                </a:lnTo>
                <a:lnTo>
                  <a:pt x="152400" y="76200"/>
                </a:lnTo>
                <a:lnTo>
                  <a:pt x="152400" y="85725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80975" y="228600"/>
                </a:lnTo>
                <a:lnTo>
                  <a:pt x="190500" y="219075"/>
                </a:lnTo>
                <a:lnTo>
                  <a:pt x="209550" y="209550"/>
                </a:lnTo>
                <a:lnTo>
                  <a:pt x="228600" y="190500"/>
                </a:lnTo>
                <a:lnTo>
                  <a:pt x="247650" y="171450"/>
                </a:lnTo>
                <a:lnTo>
                  <a:pt x="266700" y="142875"/>
                </a:lnTo>
                <a:lnTo>
                  <a:pt x="276225" y="123825"/>
                </a:lnTo>
                <a:lnTo>
                  <a:pt x="295275" y="95250"/>
                </a:lnTo>
                <a:lnTo>
                  <a:pt x="304800" y="66675"/>
                </a:lnTo>
                <a:lnTo>
                  <a:pt x="314325" y="47625"/>
                </a:lnTo>
                <a:lnTo>
                  <a:pt x="314325" y="38100"/>
                </a:lnTo>
                <a:lnTo>
                  <a:pt x="323850" y="19050"/>
                </a:lnTo>
                <a:lnTo>
                  <a:pt x="32385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23850" y="9525"/>
                </a:lnTo>
                <a:lnTo>
                  <a:pt x="323850" y="19050"/>
                </a:lnTo>
                <a:lnTo>
                  <a:pt x="323850" y="38100"/>
                </a:lnTo>
                <a:lnTo>
                  <a:pt x="323850" y="57150"/>
                </a:lnTo>
                <a:lnTo>
                  <a:pt x="314325" y="76200"/>
                </a:lnTo>
                <a:lnTo>
                  <a:pt x="314325" y="104775"/>
                </a:lnTo>
                <a:lnTo>
                  <a:pt x="304800" y="123825"/>
                </a:lnTo>
                <a:lnTo>
                  <a:pt x="295275" y="152400"/>
                </a:lnTo>
                <a:lnTo>
                  <a:pt x="295275" y="171450"/>
                </a:lnTo>
                <a:lnTo>
                  <a:pt x="285750" y="190500"/>
                </a:lnTo>
                <a:lnTo>
                  <a:pt x="276225" y="200025"/>
                </a:lnTo>
                <a:lnTo>
                  <a:pt x="276225" y="209550"/>
                </a:lnTo>
                <a:lnTo>
                  <a:pt x="276225" y="219075"/>
                </a:lnTo>
                <a:lnTo>
                  <a:pt x="276225" y="219075"/>
                </a:lnTo>
                <a:lnTo>
                  <a:pt x="285750" y="209550"/>
                </a:lnTo>
                <a:lnTo>
                  <a:pt x="295275" y="200025"/>
                </a:lnTo>
                <a:lnTo>
                  <a:pt x="304800" y="190500"/>
                </a:lnTo>
                <a:lnTo>
                  <a:pt x="323850" y="161925"/>
                </a:lnTo>
                <a:lnTo>
                  <a:pt x="333375" y="142875"/>
                </a:lnTo>
                <a:lnTo>
                  <a:pt x="361950" y="123825"/>
                </a:lnTo>
                <a:lnTo>
                  <a:pt x="371475" y="95250"/>
                </a:lnTo>
                <a:lnTo>
                  <a:pt x="390525" y="76200"/>
                </a:lnTo>
                <a:lnTo>
                  <a:pt x="409575" y="57150"/>
                </a:lnTo>
                <a:lnTo>
                  <a:pt x="419100" y="38100"/>
                </a:lnTo>
                <a:lnTo>
                  <a:pt x="428625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28625" y="38100"/>
                </a:lnTo>
                <a:lnTo>
                  <a:pt x="419100" y="47625"/>
                </a:lnTo>
                <a:lnTo>
                  <a:pt x="409575" y="66675"/>
                </a:lnTo>
                <a:lnTo>
                  <a:pt x="390525" y="85725"/>
                </a:lnTo>
                <a:lnTo>
                  <a:pt x="371475" y="104775"/>
                </a:lnTo>
                <a:lnTo>
                  <a:pt x="361950" y="133350"/>
                </a:lnTo>
                <a:lnTo>
                  <a:pt x="352425" y="152400"/>
                </a:lnTo>
                <a:lnTo>
                  <a:pt x="342900" y="171450"/>
                </a:lnTo>
                <a:lnTo>
                  <a:pt x="342900" y="180975"/>
                </a:lnTo>
                <a:lnTo>
                  <a:pt x="342900" y="190500"/>
                </a:lnTo>
                <a:lnTo>
                  <a:pt x="352425" y="200025"/>
                </a:lnTo>
                <a:lnTo>
                  <a:pt x="371475" y="200025"/>
                </a:lnTo>
                <a:lnTo>
                  <a:pt x="390525" y="190500"/>
                </a:lnTo>
                <a:lnTo>
                  <a:pt x="409575" y="180975"/>
                </a:lnTo>
                <a:lnTo>
                  <a:pt x="438150" y="161925"/>
                </a:lnTo>
                <a:lnTo>
                  <a:pt x="457200" y="142875"/>
                </a:lnTo>
                <a:lnTo>
                  <a:pt x="476250" y="123825"/>
                </a:lnTo>
                <a:lnTo>
                  <a:pt x="504825" y="104775"/>
                </a:lnTo>
                <a:lnTo>
                  <a:pt x="523875" y="76200"/>
                </a:lnTo>
                <a:lnTo>
                  <a:pt x="552450" y="57150"/>
                </a:lnTo>
                <a:lnTo>
                  <a:pt x="561975" y="38100"/>
                </a:lnTo>
                <a:lnTo>
                  <a:pt x="581025" y="19050"/>
                </a:lnTo>
                <a:lnTo>
                  <a:pt x="590550" y="9525"/>
                </a:lnTo>
                <a:lnTo>
                  <a:pt x="590550" y="0"/>
                </a:lnTo>
                <a:lnTo>
                  <a:pt x="600075" y="0"/>
                </a:lnTo>
                <a:lnTo>
                  <a:pt x="600075" y="9525"/>
                </a:lnTo>
                <a:lnTo>
                  <a:pt x="600075" y="19050"/>
                </a:lnTo>
                <a:lnTo>
                  <a:pt x="590550" y="38100"/>
                </a:lnTo>
                <a:lnTo>
                  <a:pt x="581025" y="57150"/>
                </a:lnTo>
                <a:lnTo>
                  <a:pt x="571500" y="85725"/>
                </a:lnTo>
                <a:lnTo>
                  <a:pt x="561975" y="114300"/>
                </a:lnTo>
                <a:lnTo>
                  <a:pt x="552450" y="133350"/>
                </a:lnTo>
                <a:lnTo>
                  <a:pt x="542925" y="161925"/>
                </a:lnTo>
                <a:lnTo>
                  <a:pt x="533400" y="171450"/>
                </a:lnTo>
                <a:lnTo>
                  <a:pt x="533400" y="190500"/>
                </a:lnTo>
                <a:lnTo>
                  <a:pt x="523875" y="200025"/>
                </a:lnTo>
                <a:lnTo>
                  <a:pt x="523875" y="200025"/>
                </a:lnTo>
                <a:lnTo>
                  <a:pt x="523875" y="190500"/>
                </a:lnTo>
                <a:lnTo>
                  <a:pt x="533400" y="180975"/>
                </a:lnTo>
                <a:lnTo>
                  <a:pt x="542925" y="171450"/>
                </a:lnTo>
                <a:lnTo>
                  <a:pt x="552450" y="161925"/>
                </a:lnTo>
                <a:lnTo>
                  <a:pt x="561975" y="133350"/>
                </a:lnTo>
                <a:lnTo>
                  <a:pt x="581025" y="114300"/>
                </a:lnTo>
                <a:lnTo>
                  <a:pt x="590550" y="95250"/>
                </a:lnTo>
                <a:lnTo>
                  <a:pt x="600075" y="76200"/>
                </a:lnTo>
                <a:lnTo>
                  <a:pt x="609600" y="57150"/>
                </a:lnTo>
                <a:lnTo>
                  <a:pt x="619125" y="47625"/>
                </a:lnTo>
                <a:lnTo>
                  <a:pt x="628650" y="47625"/>
                </a:lnTo>
                <a:lnTo>
                  <a:pt x="628650" y="38100"/>
                </a:lnTo>
                <a:lnTo>
                  <a:pt x="628650" y="47625"/>
                </a:lnTo>
                <a:lnTo>
                  <a:pt x="619125" y="57150"/>
                </a:lnTo>
                <a:lnTo>
                  <a:pt x="609600" y="66675"/>
                </a:lnTo>
                <a:lnTo>
                  <a:pt x="600075" y="85725"/>
                </a:lnTo>
                <a:lnTo>
                  <a:pt x="590550" y="104775"/>
                </a:lnTo>
                <a:lnTo>
                  <a:pt x="590550" y="123825"/>
                </a:lnTo>
                <a:lnTo>
                  <a:pt x="581025" y="142875"/>
                </a:lnTo>
                <a:lnTo>
                  <a:pt x="581025" y="161925"/>
                </a:lnTo>
                <a:lnTo>
                  <a:pt x="590550" y="171450"/>
                </a:lnTo>
                <a:lnTo>
                  <a:pt x="600075" y="171450"/>
                </a:lnTo>
                <a:lnTo>
                  <a:pt x="609600" y="171450"/>
                </a:lnTo>
                <a:lnTo>
                  <a:pt x="628650" y="171450"/>
                </a:lnTo>
                <a:lnTo>
                  <a:pt x="657225" y="161925"/>
                </a:lnTo>
                <a:lnTo>
                  <a:pt x="676275" y="152400"/>
                </a:lnTo>
                <a:lnTo>
                  <a:pt x="695325" y="133350"/>
                </a:lnTo>
                <a:lnTo>
                  <a:pt x="723900" y="114300"/>
                </a:lnTo>
                <a:lnTo>
                  <a:pt x="742950" y="95250"/>
                </a:lnTo>
                <a:lnTo>
                  <a:pt x="762000" y="66675"/>
                </a:lnTo>
                <a:lnTo>
                  <a:pt x="781050" y="47625"/>
                </a:lnTo>
                <a:lnTo>
                  <a:pt x="800100" y="38100"/>
                </a:lnTo>
                <a:lnTo>
                  <a:pt x="809625" y="28575"/>
                </a:lnTo>
                <a:lnTo>
                  <a:pt x="819150" y="19050"/>
                </a:lnTo>
                <a:lnTo>
                  <a:pt x="819150" y="19050"/>
                </a:lnTo>
                <a:lnTo>
                  <a:pt x="819150" y="19050"/>
                </a:lnTo>
                <a:lnTo>
                  <a:pt x="809625" y="19050"/>
                </a:lnTo>
                <a:lnTo>
                  <a:pt x="800100" y="38100"/>
                </a:lnTo>
                <a:lnTo>
                  <a:pt x="800100" y="47625"/>
                </a:lnTo>
                <a:lnTo>
                  <a:pt x="790575" y="66675"/>
                </a:lnTo>
                <a:lnTo>
                  <a:pt x="781050" y="85725"/>
                </a:lnTo>
                <a:lnTo>
                  <a:pt x="771525" y="104775"/>
                </a:lnTo>
                <a:lnTo>
                  <a:pt x="771525" y="123825"/>
                </a:lnTo>
                <a:lnTo>
                  <a:pt x="771525" y="133350"/>
                </a:lnTo>
                <a:lnTo>
                  <a:pt x="771525" y="152400"/>
                </a:lnTo>
                <a:lnTo>
                  <a:pt x="781050" y="152400"/>
                </a:lnTo>
                <a:lnTo>
                  <a:pt x="790575" y="152400"/>
                </a:lnTo>
                <a:lnTo>
                  <a:pt x="800100" y="152400"/>
                </a:lnTo>
                <a:lnTo>
                  <a:pt x="819150" y="142875"/>
                </a:lnTo>
                <a:lnTo>
                  <a:pt x="847725" y="133350"/>
                </a:lnTo>
                <a:lnTo>
                  <a:pt x="866775" y="123825"/>
                </a:lnTo>
                <a:lnTo>
                  <a:pt x="885825" y="104775"/>
                </a:lnTo>
                <a:lnTo>
                  <a:pt x="904875" y="85725"/>
                </a:lnTo>
                <a:lnTo>
                  <a:pt x="914400" y="66675"/>
                </a:lnTo>
                <a:lnTo>
                  <a:pt x="933450" y="47625"/>
                </a:lnTo>
                <a:lnTo>
                  <a:pt x="942975" y="28575"/>
                </a:lnTo>
                <a:lnTo>
                  <a:pt x="952500" y="19050"/>
                </a:lnTo>
                <a:lnTo>
                  <a:pt x="952500" y="19050"/>
                </a:lnTo>
                <a:lnTo>
                  <a:pt x="962025" y="19050"/>
                </a:lnTo>
                <a:lnTo>
                  <a:pt x="952500" y="19050"/>
                </a:lnTo>
                <a:lnTo>
                  <a:pt x="952500" y="28575"/>
                </a:lnTo>
                <a:lnTo>
                  <a:pt x="952500" y="47625"/>
                </a:lnTo>
                <a:lnTo>
                  <a:pt x="942975" y="57150"/>
                </a:lnTo>
                <a:lnTo>
                  <a:pt x="942975" y="85725"/>
                </a:lnTo>
                <a:lnTo>
                  <a:pt x="933450" y="114300"/>
                </a:lnTo>
                <a:lnTo>
                  <a:pt x="933450" y="152400"/>
                </a:lnTo>
                <a:lnTo>
                  <a:pt x="923925" y="190500"/>
                </a:lnTo>
                <a:lnTo>
                  <a:pt x="923925" y="228600"/>
                </a:lnTo>
                <a:lnTo>
                  <a:pt x="914400" y="266700"/>
                </a:lnTo>
                <a:lnTo>
                  <a:pt x="914400" y="295275"/>
                </a:lnTo>
                <a:lnTo>
                  <a:pt x="904875" y="333375"/>
                </a:lnTo>
                <a:lnTo>
                  <a:pt x="904875" y="361950"/>
                </a:lnTo>
                <a:lnTo>
                  <a:pt x="895350" y="390525"/>
                </a:lnTo>
                <a:lnTo>
                  <a:pt x="895350" y="419100"/>
                </a:lnTo>
                <a:lnTo>
                  <a:pt x="876300" y="438150"/>
                </a:lnTo>
                <a:lnTo>
                  <a:pt x="866775" y="447675"/>
                </a:lnTo>
                <a:lnTo>
                  <a:pt x="857250" y="457200"/>
                </a:lnTo>
                <a:lnTo>
                  <a:pt x="838200" y="466725"/>
                </a:lnTo>
                <a:lnTo>
                  <a:pt x="828675" y="457200"/>
                </a:lnTo>
                <a:lnTo>
                  <a:pt x="809625" y="447675"/>
                </a:lnTo>
                <a:lnTo>
                  <a:pt x="800100" y="438150"/>
                </a:lnTo>
                <a:lnTo>
                  <a:pt x="800100" y="419100"/>
                </a:lnTo>
                <a:lnTo>
                  <a:pt x="800100" y="390525"/>
                </a:lnTo>
                <a:lnTo>
                  <a:pt x="800100" y="371475"/>
                </a:lnTo>
                <a:lnTo>
                  <a:pt x="809625" y="333375"/>
                </a:lnTo>
                <a:lnTo>
                  <a:pt x="828675" y="304800"/>
                </a:lnTo>
                <a:lnTo>
                  <a:pt x="838200" y="276225"/>
                </a:lnTo>
                <a:lnTo>
                  <a:pt x="857250" y="238125"/>
                </a:lnTo>
                <a:lnTo>
                  <a:pt x="885825" y="209550"/>
                </a:lnTo>
                <a:lnTo>
                  <a:pt x="914400" y="180975"/>
                </a:lnTo>
                <a:lnTo>
                  <a:pt x="933450" y="161925"/>
                </a:lnTo>
                <a:lnTo>
                  <a:pt x="952500" y="142875"/>
                </a:lnTo>
                <a:lnTo>
                  <a:pt x="971550" y="133350"/>
                </a:lnTo>
                <a:lnTo>
                  <a:pt x="990600" y="133350"/>
                </a:lnTo>
                <a:lnTo>
                  <a:pt x="990600" y="133350"/>
                </a:lnTo>
                <a:lnTo>
                  <a:pt x="1009650" y="142875"/>
                </a:lnTo>
                <a:lnTo>
                  <a:pt x="1009650" y="152400"/>
                </a:lnTo>
                <a:lnTo>
                  <a:pt x="1009650" y="161925"/>
                </a:lnTo>
                <a:lnTo>
                  <a:pt x="1019175" y="180975"/>
                </a:lnTo>
                <a:lnTo>
                  <a:pt x="1019175" y="190500"/>
                </a:lnTo>
                <a:lnTo>
                  <a:pt x="1019175" y="200025"/>
                </a:lnTo>
                <a:lnTo>
                  <a:pt x="1028700" y="209550"/>
                </a:lnTo>
                <a:lnTo>
                  <a:pt x="1038225" y="209550"/>
                </a:lnTo>
                <a:lnTo>
                  <a:pt x="1047750" y="209550"/>
                </a:lnTo>
                <a:lnTo>
                  <a:pt x="1066800" y="200025"/>
                </a:lnTo>
                <a:lnTo>
                  <a:pt x="1076325" y="190500"/>
                </a:lnTo>
                <a:lnTo>
                  <a:pt x="1095375" y="171450"/>
                </a:lnTo>
                <a:lnTo>
                  <a:pt x="1114425" y="152400"/>
                </a:lnTo>
                <a:lnTo>
                  <a:pt x="1133475" y="123825"/>
                </a:lnTo>
                <a:lnTo>
                  <a:pt x="1152525" y="104775"/>
                </a:lnTo>
                <a:lnTo>
                  <a:pt x="1171575" y="85725"/>
                </a:lnTo>
                <a:lnTo>
                  <a:pt x="1181100" y="57150"/>
                </a:lnTo>
                <a:lnTo>
                  <a:pt x="1190625" y="47625"/>
                </a:lnTo>
                <a:lnTo>
                  <a:pt x="1200150" y="38100"/>
                </a:lnTo>
                <a:lnTo>
                  <a:pt x="1200150" y="28575"/>
                </a:lnTo>
                <a:lnTo>
                  <a:pt x="1200150" y="28575"/>
                </a:lnTo>
                <a:lnTo>
                  <a:pt x="1190625" y="38100"/>
                </a:lnTo>
                <a:lnTo>
                  <a:pt x="1181100" y="47625"/>
                </a:lnTo>
                <a:lnTo>
                  <a:pt x="1171575" y="57150"/>
                </a:lnTo>
                <a:lnTo>
                  <a:pt x="1162050" y="85725"/>
                </a:lnTo>
                <a:lnTo>
                  <a:pt x="1143000" y="104775"/>
                </a:lnTo>
                <a:lnTo>
                  <a:pt x="1143000" y="123825"/>
                </a:lnTo>
                <a:lnTo>
                  <a:pt x="1133475" y="142875"/>
                </a:lnTo>
                <a:lnTo>
                  <a:pt x="1133475" y="161925"/>
                </a:lnTo>
                <a:lnTo>
                  <a:pt x="1133475" y="180975"/>
                </a:lnTo>
                <a:lnTo>
                  <a:pt x="1133475" y="190500"/>
                </a:lnTo>
                <a:lnTo>
                  <a:pt x="1143000" y="200025"/>
                </a:lnTo>
                <a:lnTo>
                  <a:pt x="1152525" y="200025"/>
                </a:lnTo>
                <a:lnTo>
                  <a:pt x="1171575" y="190500"/>
                </a:lnTo>
                <a:lnTo>
                  <a:pt x="1190625" y="180975"/>
                </a:lnTo>
                <a:lnTo>
                  <a:pt x="1209675" y="171450"/>
                </a:lnTo>
                <a:lnTo>
                  <a:pt x="1228725" y="152400"/>
                </a:lnTo>
                <a:lnTo>
                  <a:pt x="1257300" y="133350"/>
                </a:lnTo>
                <a:lnTo>
                  <a:pt x="1276350" y="114300"/>
                </a:lnTo>
                <a:lnTo>
                  <a:pt x="1295400" y="85725"/>
                </a:lnTo>
                <a:lnTo>
                  <a:pt x="1314450" y="66675"/>
                </a:lnTo>
                <a:lnTo>
                  <a:pt x="1323975" y="47625"/>
                </a:lnTo>
                <a:lnTo>
                  <a:pt x="1333500" y="47625"/>
                </a:lnTo>
                <a:lnTo>
                  <a:pt x="1333500" y="38100"/>
                </a:lnTo>
                <a:lnTo>
                  <a:pt x="1333500" y="38100"/>
                </a:lnTo>
                <a:lnTo>
                  <a:pt x="1333500" y="38100"/>
                </a:lnTo>
                <a:lnTo>
                  <a:pt x="1333500" y="47625"/>
                </a:lnTo>
                <a:lnTo>
                  <a:pt x="1323975" y="66675"/>
                </a:lnTo>
                <a:lnTo>
                  <a:pt x="1314450" y="85725"/>
                </a:lnTo>
                <a:lnTo>
                  <a:pt x="1295400" y="104775"/>
                </a:lnTo>
                <a:lnTo>
                  <a:pt x="1285875" y="123825"/>
                </a:lnTo>
                <a:lnTo>
                  <a:pt x="1285875" y="142875"/>
                </a:lnTo>
                <a:lnTo>
                  <a:pt x="1276350" y="161925"/>
                </a:lnTo>
                <a:lnTo>
                  <a:pt x="1276350" y="171450"/>
                </a:lnTo>
                <a:lnTo>
                  <a:pt x="1285875" y="180975"/>
                </a:lnTo>
                <a:lnTo>
                  <a:pt x="1285875" y="180975"/>
                </a:lnTo>
                <a:lnTo>
                  <a:pt x="1304925" y="180975"/>
                </a:lnTo>
                <a:lnTo>
                  <a:pt x="1314450" y="180975"/>
                </a:lnTo>
                <a:lnTo>
                  <a:pt x="1333500" y="171450"/>
                </a:lnTo>
                <a:lnTo>
                  <a:pt x="1352550" y="152400"/>
                </a:lnTo>
                <a:lnTo>
                  <a:pt x="1371600" y="133350"/>
                </a:lnTo>
                <a:lnTo>
                  <a:pt x="1400175" y="114300"/>
                </a:lnTo>
                <a:lnTo>
                  <a:pt x="1419225" y="95250"/>
                </a:lnTo>
                <a:lnTo>
                  <a:pt x="1438275" y="76200"/>
                </a:lnTo>
                <a:lnTo>
                  <a:pt x="1447800" y="57150"/>
                </a:lnTo>
                <a:lnTo>
                  <a:pt x="1457325" y="38100"/>
                </a:lnTo>
                <a:lnTo>
                  <a:pt x="1466850" y="28575"/>
                </a:lnTo>
                <a:lnTo>
                  <a:pt x="1466850" y="19050"/>
                </a:lnTo>
                <a:lnTo>
                  <a:pt x="1466850" y="19050"/>
                </a:lnTo>
                <a:lnTo>
                  <a:pt x="1466850" y="28575"/>
                </a:lnTo>
                <a:lnTo>
                  <a:pt x="1457325" y="38100"/>
                </a:lnTo>
                <a:lnTo>
                  <a:pt x="1447800" y="47625"/>
                </a:lnTo>
                <a:lnTo>
                  <a:pt x="1438275" y="66675"/>
                </a:lnTo>
                <a:lnTo>
                  <a:pt x="1428750" y="85725"/>
                </a:lnTo>
                <a:lnTo>
                  <a:pt x="1419225" y="104775"/>
                </a:lnTo>
                <a:lnTo>
                  <a:pt x="1419225" y="123825"/>
                </a:lnTo>
                <a:lnTo>
                  <a:pt x="1419225" y="142875"/>
                </a:lnTo>
                <a:lnTo>
                  <a:pt x="1419225" y="152400"/>
                </a:lnTo>
                <a:lnTo>
                  <a:pt x="1428750" y="161925"/>
                </a:lnTo>
                <a:lnTo>
                  <a:pt x="1438275" y="161925"/>
                </a:lnTo>
                <a:lnTo>
                  <a:pt x="1447800" y="161925"/>
                </a:lnTo>
                <a:lnTo>
                  <a:pt x="1466850" y="161925"/>
                </a:lnTo>
                <a:lnTo>
                  <a:pt x="1485900" y="152400"/>
                </a:lnTo>
                <a:lnTo>
                  <a:pt x="1514475" y="133350"/>
                </a:lnTo>
                <a:lnTo>
                  <a:pt x="1533525" y="123825"/>
                </a:lnTo>
                <a:lnTo>
                  <a:pt x="1562100" y="104775"/>
                </a:lnTo>
                <a:lnTo>
                  <a:pt x="1581150" y="85725"/>
                </a:lnTo>
                <a:lnTo>
                  <a:pt x="1600200" y="66675"/>
                </a:lnTo>
                <a:lnTo>
                  <a:pt x="1609725" y="47625"/>
                </a:lnTo>
                <a:lnTo>
                  <a:pt x="1619250" y="38100"/>
                </a:lnTo>
                <a:lnTo>
                  <a:pt x="1619250" y="28575"/>
                </a:lnTo>
                <a:lnTo>
                  <a:pt x="1619250" y="19050"/>
                </a:lnTo>
                <a:lnTo>
                  <a:pt x="1619250" y="19050"/>
                </a:lnTo>
                <a:lnTo>
                  <a:pt x="1619250" y="19050"/>
                </a:lnTo>
                <a:lnTo>
                  <a:pt x="1609725" y="19050"/>
                </a:lnTo>
                <a:lnTo>
                  <a:pt x="1609725" y="28575"/>
                </a:lnTo>
                <a:lnTo>
                  <a:pt x="1600200" y="38100"/>
                </a:lnTo>
                <a:lnTo>
                  <a:pt x="1581150" y="57150"/>
                </a:lnTo>
                <a:lnTo>
                  <a:pt x="1571625" y="85725"/>
                </a:lnTo>
                <a:lnTo>
                  <a:pt x="1562100" y="123825"/>
                </a:lnTo>
                <a:lnTo>
                  <a:pt x="1552575" y="152400"/>
                </a:lnTo>
                <a:lnTo>
                  <a:pt x="1543050" y="190500"/>
                </a:lnTo>
                <a:lnTo>
                  <a:pt x="1533525" y="228600"/>
                </a:lnTo>
                <a:lnTo>
                  <a:pt x="1524000" y="266700"/>
                </a:lnTo>
                <a:lnTo>
                  <a:pt x="1514475" y="304800"/>
                </a:lnTo>
                <a:lnTo>
                  <a:pt x="1504950" y="342900"/>
                </a:lnTo>
                <a:lnTo>
                  <a:pt x="1495425" y="371475"/>
                </a:lnTo>
                <a:lnTo>
                  <a:pt x="1485900" y="400050"/>
                </a:lnTo>
                <a:lnTo>
                  <a:pt x="1466850" y="419100"/>
                </a:lnTo>
                <a:lnTo>
                  <a:pt x="1457325" y="438150"/>
                </a:lnTo>
                <a:lnTo>
                  <a:pt x="1447800" y="447675"/>
                </a:lnTo>
                <a:lnTo>
                  <a:pt x="1428750" y="457200"/>
                </a:lnTo>
                <a:lnTo>
                  <a:pt x="1419225" y="457200"/>
                </a:lnTo>
                <a:lnTo>
                  <a:pt x="1409700" y="447675"/>
                </a:lnTo>
                <a:lnTo>
                  <a:pt x="1400175" y="438150"/>
                </a:lnTo>
                <a:lnTo>
                  <a:pt x="1400175" y="419100"/>
                </a:lnTo>
                <a:lnTo>
                  <a:pt x="1400175" y="400050"/>
                </a:lnTo>
                <a:lnTo>
                  <a:pt x="1409700" y="371475"/>
                </a:lnTo>
                <a:lnTo>
                  <a:pt x="1419225" y="342900"/>
                </a:lnTo>
                <a:lnTo>
                  <a:pt x="1428750" y="314325"/>
                </a:lnTo>
                <a:lnTo>
                  <a:pt x="1457325" y="285750"/>
                </a:lnTo>
                <a:lnTo>
                  <a:pt x="1476375" y="247650"/>
                </a:lnTo>
                <a:lnTo>
                  <a:pt x="1504950" y="219075"/>
                </a:lnTo>
                <a:lnTo>
                  <a:pt x="1524000" y="200025"/>
                </a:lnTo>
                <a:lnTo>
                  <a:pt x="1552575" y="180975"/>
                </a:lnTo>
                <a:lnTo>
                  <a:pt x="1571625" y="161925"/>
                </a:lnTo>
                <a:lnTo>
                  <a:pt x="1590675" y="152400"/>
                </a:lnTo>
                <a:lnTo>
                  <a:pt x="1600200" y="152400"/>
                </a:lnTo>
                <a:lnTo>
                  <a:pt x="1609725" y="161925"/>
                </a:lnTo>
                <a:lnTo>
                  <a:pt x="1619250" y="171450"/>
                </a:lnTo>
                <a:lnTo>
                  <a:pt x="1619250" y="180975"/>
                </a:lnTo>
                <a:lnTo>
                  <a:pt x="1619250" y="200025"/>
                </a:lnTo>
                <a:lnTo>
                  <a:pt x="1619250" y="219075"/>
                </a:lnTo>
                <a:lnTo>
                  <a:pt x="1619250" y="238125"/>
                </a:lnTo>
                <a:lnTo>
                  <a:pt x="1619250" y="247650"/>
                </a:lnTo>
                <a:lnTo>
                  <a:pt x="1619250" y="257175"/>
                </a:lnTo>
                <a:lnTo>
                  <a:pt x="1628775" y="257175"/>
                </a:lnTo>
                <a:lnTo>
                  <a:pt x="1638300" y="257175"/>
                </a:lnTo>
                <a:lnTo>
                  <a:pt x="1647825" y="257175"/>
                </a:lnTo>
                <a:lnTo>
                  <a:pt x="1666875" y="247650"/>
                </a:lnTo>
                <a:lnTo>
                  <a:pt x="1685925" y="228600"/>
                </a:lnTo>
                <a:lnTo>
                  <a:pt x="1704975" y="209550"/>
                </a:lnTo>
                <a:lnTo>
                  <a:pt x="1724025" y="190500"/>
                </a:lnTo>
                <a:lnTo>
                  <a:pt x="1743075" y="161925"/>
                </a:lnTo>
                <a:lnTo>
                  <a:pt x="1752600" y="142875"/>
                </a:lnTo>
                <a:lnTo>
                  <a:pt x="1771650" y="114300"/>
                </a:lnTo>
                <a:lnTo>
                  <a:pt x="1781175" y="95250"/>
                </a:lnTo>
                <a:lnTo>
                  <a:pt x="1790700" y="76200"/>
                </a:lnTo>
                <a:lnTo>
                  <a:pt x="1790700" y="66675"/>
                </a:lnTo>
                <a:lnTo>
                  <a:pt x="1790700" y="57150"/>
                </a:lnTo>
                <a:lnTo>
                  <a:pt x="1790700" y="57150"/>
                </a:lnTo>
                <a:lnTo>
                  <a:pt x="1781175" y="57150"/>
                </a:lnTo>
                <a:lnTo>
                  <a:pt x="1781175" y="66675"/>
                </a:lnTo>
                <a:lnTo>
                  <a:pt x="1771650" y="76200"/>
                </a:lnTo>
                <a:lnTo>
                  <a:pt x="1752600" y="95250"/>
                </a:lnTo>
                <a:lnTo>
                  <a:pt x="1752600" y="114300"/>
                </a:lnTo>
                <a:lnTo>
                  <a:pt x="1743075" y="133350"/>
                </a:lnTo>
                <a:lnTo>
                  <a:pt x="1733550" y="161925"/>
                </a:lnTo>
                <a:lnTo>
                  <a:pt x="1724025" y="180975"/>
                </a:lnTo>
                <a:lnTo>
                  <a:pt x="1724025" y="200025"/>
                </a:lnTo>
                <a:lnTo>
                  <a:pt x="1724025" y="209550"/>
                </a:lnTo>
                <a:lnTo>
                  <a:pt x="1733550" y="209550"/>
                </a:lnTo>
                <a:lnTo>
                  <a:pt x="1743075" y="219075"/>
                </a:lnTo>
                <a:lnTo>
                  <a:pt x="1752600" y="219075"/>
                </a:lnTo>
                <a:lnTo>
                  <a:pt x="1771650" y="209550"/>
                </a:lnTo>
                <a:lnTo>
                  <a:pt x="1790700" y="209550"/>
                </a:lnTo>
                <a:lnTo>
                  <a:pt x="1809750" y="200025"/>
                </a:lnTo>
                <a:lnTo>
                  <a:pt x="1828800" y="190500"/>
                </a:lnTo>
                <a:lnTo>
                  <a:pt x="1847850" y="190500"/>
                </a:lnTo>
                <a:lnTo>
                  <a:pt x="1857375" y="190500"/>
                </a:lnTo>
                <a:lnTo>
                  <a:pt x="1866900" y="190500"/>
                </a:lnTo>
                <a:lnTo>
                  <a:pt x="1866900" y="190500"/>
                </a:lnTo>
                <a:lnTo>
                  <a:pt x="1866900" y="200025"/>
                </a:lnTo>
                <a:lnTo>
                  <a:pt x="1866900" y="219075"/>
                </a:lnTo>
                <a:lnTo>
                  <a:pt x="1866900" y="228600"/>
                </a:lnTo>
                <a:lnTo>
                  <a:pt x="1866900" y="247650"/>
                </a:lnTo>
                <a:lnTo>
                  <a:pt x="1866900" y="257175"/>
                </a:lnTo>
                <a:lnTo>
                  <a:pt x="1866900" y="266700"/>
                </a:lnTo>
                <a:lnTo>
                  <a:pt x="1876425" y="276225"/>
                </a:lnTo>
                <a:lnTo>
                  <a:pt x="1876425" y="276225"/>
                </a:lnTo>
                <a:lnTo>
                  <a:pt x="1895475" y="266700"/>
                </a:lnTo>
                <a:lnTo>
                  <a:pt x="1905000" y="257175"/>
                </a:lnTo>
                <a:lnTo>
                  <a:pt x="1924050" y="247650"/>
                </a:lnTo>
                <a:lnTo>
                  <a:pt x="1943100" y="219075"/>
                </a:lnTo>
                <a:lnTo>
                  <a:pt x="1962150" y="200025"/>
                </a:lnTo>
                <a:lnTo>
                  <a:pt x="1981200" y="171450"/>
                </a:lnTo>
                <a:lnTo>
                  <a:pt x="2000250" y="142875"/>
                </a:lnTo>
                <a:lnTo>
                  <a:pt x="2019300" y="114300"/>
                </a:lnTo>
                <a:lnTo>
                  <a:pt x="2028825" y="85725"/>
                </a:lnTo>
                <a:lnTo>
                  <a:pt x="2038350" y="57150"/>
                </a:lnTo>
                <a:lnTo>
                  <a:pt x="2047875" y="38100"/>
                </a:lnTo>
                <a:lnTo>
                  <a:pt x="2047875" y="28575"/>
                </a:lnTo>
                <a:lnTo>
                  <a:pt x="2047875" y="28575"/>
                </a:lnTo>
                <a:lnTo>
                  <a:pt x="2038350" y="28575"/>
                </a:lnTo>
                <a:lnTo>
                  <a:pt x="2028825" y="28575"/>
                </a:lnTo>
                <a:lnTo>
                  <a:pt x="2019300" y="47625"/>
                </a:lnTo>
                <a:lnTo>
                  <a:pt x="2009775" y="57150"/>
                </a:lnTo>
                <a:lnTo>
                  <a:pt x="1990725" y="85725"/>
                </a:lnTo>
                <a:lnTo>
                  <a:pt x="1981200" y="114300"/>
                </a:lnTo>
                <a:lnTo>
                  <a:pt x="1971675" y="133350"/>
                </a:lnTo>
                <a:lnTo>
                  <a:pt x="1962150" y="161925"/>
                </a:lnTo>
                <a:lnTo>
                  <a:pt x="1952625" y="190500"/>
                </a:lnTo>
                <a:lnTo>
                  <a:pt x="1952625" y="209550"/>
                </a:lnTo>
                <a:lnTo>
                  <a:pt x="1952625" y="228600"/>
                </a:lnTo>
                <a:lnTo>
                  <a:pt x="1962150" y="238125"/>
                </a:lnTo>
                <a:lnTo>
                  <a:pt x="1971675" y="247650"/>
                </a:lnTo>
                <a:lnTo>
                  <a:pt x="1981200" y="247650"/>
                </a:lnTo>
                <a:lnTo>
                  <a:pt x="2000250" y="238125"/>
                </a:lnTo>
                <a:lnTo>
                  <a:pt x="2019300" y="228600"/>
                </a:lnTo>
                <a:lnTo>
                  <a:pt x="2038350" y="209550"/>
                </a:lnTo>
                <a:lnTo>
                  <a:pt x="2057400" y="190500"/>
                </a:lnTo>
                <a:lnTo>
                  <a:pt x="2085975" y="161925"/>
                </a:lnTo>
                <a:lnTo>
                  <a:pt x="2105025" y="133350"/>
                </a:lnTo>
                <a:lnTo>
                  <a:pt x="2133600" y="104775"/>
                </a:lnTo>
                <a:lnTo>
                  <a:pt x="2143125" y="76200"/>
                </a:lnTo>
                <a:lnTo>
                  <a:pt x="2162175" y="57150"/>
                </a:lnTo>
                <a:lnTo>
                  <a:pt x="2171700" y="38100"/>
                </a:lnTo>
                <a:lnTo>
                  <a:pt x="2181225" y="28575"/>
                </a:lnTo>
                <a:lnTo>
                  <a:pt x="2190750" y="19050"/>
                </a:lnTo>
                <a:lnTo>
                  <a:pt x="2190750" y="19050"/>
                </a:lnTo>
                <a:lnTo>
                  <a:pt x="2200275" y="28575"/>
                </a:lnTo>
                <a:lnTo>
                  <a:pt x="2190750" y="38100"/>
                </a:lnTo>
                <a:lnTo>
                  <a:pt x="2190750" y="57150"/>
                </a:lnTo>
                <a:lnTo>
                  <a:pt x="2181225" y="76200"/>
                </a:lnTo>
                <a:lnTo>
                  <a:pt x="2181225" y="104775"/>
                </a:lnTo>
                <a:lnTo>
                  <a:pt x="2171700" y="123825"/>
                </a:lnTo>
                <a:lnTo>
                  <a:pt x="2162175" y="142875"/>
                </a:lnTo>
                <a:lnTo>
                  <a:pt x="2143125" y="171450"/>
                </a:lnTo>
                <a:lnTo>
                  <a:pt x="2133600" y="180975"/>
                </a:lnTo>
                <a:lnTo>
                  <a:pt x="2133600" y="200025"/>
                </a:lnTo>
                <a:lnTo>
                  <a:pt x="2124075" y="200025"/>
                </a:lnTo>
                <a:lnTo>
                  <a:pt x="2124075" y="200025"/>
                </a:lnTo>
                <a:lnTo>
                  <a:pt x="2124075" y="200025"/>
                </a:lnTo>
                <a:lnTo>
                  <a:pt x="2124075" y="190500"/>
                </a:lnTo>
                <a:lnTo>
                  <a:pt x="2133600" y="180975"/>
                </a:lnTo>
                <a:lnTo>
                  <a:pt x="2143125" y="161925"/>
                </a:lnTo>
                <a:lnTo>
                  <a:pt x="2152650" y="142875"/>
                </a:lnTo>
                <a:lnTo>
                  <a:pt x="2171700" y="114300"/>
                </a:lnTo>
                <a:lnTo>
                  <a:pt x="2181225" y="95250"/>
                </a:lnTo>
                <a:lnTo>
                  <a:pt x="2200275" y="76200"/>
                </a:lnTo>
                <a:lnTo>
                  <a:pt x="2219325" y="66675"/>
                </a:lnTo>
                <a:lnTo>
                  <a:pt x="2238375" y="66675"/>
                </a:lnTo>
                <a:lnTo>
                  <a:pt x="2247900" y="66675"/>
                </a:lnTo>
                <a:lnTo>
                  <a:pt x="2266950" y="66675"/>
                </a:lnTo>
                <a:lnTo>
                  <a:pt x="2266950" y="85725"/>
                </a:lnTo>
                <a:lnTo>
                  <a:pt x="2276475" y="95250"/>
                </a:lnTo>
                <a:lnTo>
                  <a:pt x="2276475" y="114300"/>
                </a:lnTo>
                <a:lnTo>
                  <a:pt x="2266950" y="133350"/>
                </a:lnTo>
                <a:lnTo>
                  <a:pt x="2257425" y="161925"/>
                </a:lnTo>
                <a:lnTo>
                  <a:pt x="2247900" y="171450"/>
                </a:lnTo>
                <a:lnTo>
                  <a:pt x="2247900" y="190500"/>
                </a:lnTo>
                <a:lnTo>
                  <a:pt x="2238375" y="190500"/>
                </a:lnTo>
                <a:lnTo>
                  <a:pt x="2238375" y="200025"/>
                </a:lnTo>
                <a:lnTo>
                  <a:pt x="2238375" y="200025"/>
                </a:lnTo>
                <a:lnTo>
                  <a:pt x="2238375" y="190500"/>
                </a:lnTo>
                <a:lnTo>
                  <a:pt x="2238375" y="180975"/>
                </a:lnTo>
                <a:lnTo>
                  <a:pt x="2247900" y="171450"/>
                </a:lnTo>
                <a:lnTo>
                  <a:pt x="2266950" y="152400"/>
                </a:lnTo>
                <a:lnTo>
                  <a:pt x="2276475" y="133350"/>
                </a:lnTo>
                <a:lnTo>
                  <a:pt x="2295525" y="114300"/>
                </a:lnTo>
                <a:lnTo>
                  <a:pt x="2314575" y="104775"/>
                </a:lnTo>
                <a:lnTo>
                  <a:pt x="2324100" y="85725"/>
                </a:lnTo>
                <a:lnTo>
                  <a:pt x="2343150" y="76200"/>
                </a:lnTo>
                <a:lnTo>
                  <a:pt x="2362200" y="76200"/>
                </a:lnTo>
                <a:lnTo>
                  <a:pt x="2371725" y="76200"/>
                </a:lnTo>
                <a:lnTo>
                  <a:pt x="2371725" y="76200"/>
                </a:lnTo>
                <a:lnTo>
                  <a:pt x="2381250" y="95250"/>
                </a:lnTo>
                <a:lnTo>
                  <a:pt x="2381250" y="104775"/>
                </a:lnTo>
                <a:lnTo>
                  <a:pt x="2381250" y="123825"/>
                </a:lnTo>
                <a:lnTo>
                  <a:pt x="2371725" y="152400"/>
                </a:lnTo>
                <a:lnTo>
                  <a:pt x="2362200" y="171450"/>
                </a:lnTo>
                <a:lnTo>
                  <a:pt x="2352675" y="190500"/>
                </a:lnTo>
                <a:lnTo>
                  <a:pt x="2352675" y="209550"/>
                </a:lnTo>
                <a:lnTo>
                  <a:pt x="2343150" y="219075"/>
                </a:lnTo>
                <a:lnTo>
                  <a:pt x="2343150" y="219075"/>
                </a:lnTo>
                <a:lnTo>
                  <a:pt x="23336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4533900" y="3276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4438650" y="2981325"/>
            <a:ext cx="400051" cy="238126"/>
          </a:xfrm>
          <a:custGeom>
            <a:avLst/>
            <a:gdLst/>
            <a:ahLst/>
            <a:cxnLst/>
            <a:rect l="0" t="0" r="0" b="0"/>
            <a:pathLst>
              <a:path w="400051" h="23812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19050"/>
                </a:lnTo>
                <a:lnTo>
                  <a:pt x="209550" y="28575"/>
                </a:lnTo>
                <a:lnTo>
                  <a:pt x="219075" y="47625"/>
                </a:lnTo>
                <a:lnTo>
                  <a:pt x="228600" y="66675"/>
                </a:lnTo>
                <a:lnTo>
                  <a:pt x="228600" y="95250"/>
                </a:lnTo>
                <a:lnTo>
                  <a:pt x="228600" y="114300"/>
                </a:lnTo>
                <a:lnTo>
                  <a:pt x="228600" y="142875"/>
                </a:lnTo>
                <a:lnTo>
                  <a:pt x="228600" y="171450"/>
                </a:lnTo>
                <a:lnTo>
                  <a:pt x="219075" y="190500"/>
                </a:lnTo>
                <a:lnTo>
                  <a:pt x="219075" y="209550"/>
                </a:lnTo>
                <a:lnTo>
                  <a:pt x="219075" y="228600"/>
                </a:lnTo>
                <a:lnTo>
                  <a:pt x="219075" y="238125"/>
                </a:lnTo>
                <a:lnTo>
                  <a:pt x="228600" y="238125"/>
                </a:lnTo>
                <a:lnTo>
                  <a:pt x="228600" y="238125"/>
                </a:lnTo>
                <a:lnTo>
                  <a:pt x="238125" y="238125"/>
                </a:lnTo>
                <a:lnTo>
                  <a:pt x="247650" y="228600"/>
                </a:lnTo>
                <a:lnTo>
                  <a:pt x="266700" y="209550"/>
                </a:lnTo>
                <a:lnTo>
                  <a:pt x="276225" y="190500"/>
                </a:lnTo>
                <a:lnTo>
                  <a:pt x="285750" y="171450"/>
                </a:lnTo>
                <a:lnTo>
                  <a:pt x="295275" y="152400"/>
                </a:lnTo>
                <a:lnTo>
                  <a:pt x="304800" y="133350"/>
                </a:lnTo>
                <a:lnTo>
                  <a:pt x="304800" y="104775"/>
                </a:lnTo>
                <a:lnTo>
                  <a:pt x="304800" y="85725"/>
                </a:lnTo>
                <a:lnTo>
                  <a:pt x="304800" y="76200"/>
                </a:lnTo>
                <a:lnTo>
                  <a:pt x="295275" y="66675"/>
                </a:lnTo>
                <a:lnTo>
                  <a:pt x="276225" y="57150"/>
                </a:lnTo>
                <a:lnTo>
                  <a:pt x="266700" y="66675"/>
                </a:lnTo>
                <a:lnTo>
                  <a:pt x="247650" y="76200"/>
                </a:lnTo>
                <a:lnTo>
                  <a:pt x="228600" y="85725"/>
                </a:lnTo>
                <a:lnTo>
                  <a:pt x="219075" y="104775"/>
                </a:lnTo>
                <a:lnTo>
                  <a:pt x="200025" y="133350"/>
                </a:lnTo>
                <a:lnTo>
                  <a:pt x="190500" y="152400"/>
                </a:lnTo>
                <a:lnTo>
                  <a:pt x="180975" y="171450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90500" y="228600"/>
                </a:lnTo>
                <a:lnTo>
                  <a:pt x="219075" y="228600"/>
                </a:lnTo>
                <a:lnTo>
                  <a:pt x="228600" y="228600"/>
                </a:lnTo>
                <a:lnTo>
                  <a:pt x="257175" y="219075"/>
                </a:lnTo>
                <a:lnTo>
                  <a:pt x="276225" y="200025"/>
                </a:lnTo>
                <a:lnTo>
                  <a:pt x="314325" y="180975"/>
                </a:lnTo>
                <a:lnTo>
                  <a:pt x="333375" y="161925"/>
                </a:lnTo>
                <a:lnTo>
                  <a:pt x="361950" y="142875"/>
                </a:lnTo>
                <a:lnTo>
                  <a:pt x="381000" y="133350"/>
                </a:lnTo>
                <a:lnTo>
                  <a:pt x="400050" y="123825"/>
                </a:lnTo>
                <a:lnTo>
                  <a:pt x="4000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4743450" y="2962275"/>
            <a:ext cx="571501" cy="476251"/>
          </a:xfrm>
          <a:custGeom>
            <a:avLst/>
            <a:gdLst/>
            <a:ahLst/>
            <a:cxnLst/>
            <a:rect l="0" t="0" r="0" b="0"/>
            <a:pathLst>
              <a:path w="571501" h="476251">
                <a:moveTo>
                  <a:pt x="171450" y="38100"/>
                </a:moveTo>
                <a:lnTo>
                  <a:pt x="171450" y="38100"/>
                </a:lnTo>
                <a:lnTo>
                  <a:pt x="171450" y="3810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76200"/>
                </a:lnTo>
                <a:lnTo>
                  <a:pt x="142875" y="104775"/>
                </a:lnTo>
                <a:lnTo>
                  <a:pt x="133350" y="133350"/>
                </a:lnTo>
                <a:lnTo>
                  <a:pt x="123825" y="161925"/>
                </a:lnTo>
                <a:lnTo>
                  <a:pt x="114300" y="200025"/>
                </a:lnTo>
                <a:lnTo>
                  <a:pt x="104775" y="238125"/>
                </a:lnTo>
                <a:lnTo>
                  <a:pt x="95250" y="285750"/>
                </a:lnTo>
                <a:lnTo>
                  <a:pt x="76200" y="323850"/>
                </a:lnTo>
                <a:lnTo>
                  <a:pt x="66675" y="361950"/>
                </a:lnTo>
                <a:lnTo>
                  <a:pt x="47625" y="400050"/>
                </a:lnTo>
                <a:lnTo>
                  <a:pt x="38100" y="428625"/>
                </a:lnTo>
                <a:lnTo>
                  <a:pt x="19050" y="447675"/>
                </a:lnTo>
                <a:lnTo>
                  <a:pt x="19050" y="466725"/>
                </a:lnTo>
                <a:lnTo>
                  <a:pt x="9525" y="476250"/>
                </a:lnTo>
                <a:lnTo>
                  <a:pt x="0" y="476250"/>
                </a:lnTo>
                <a:lnTo>
                  <a:pt x="0" y="476250"/>
                </a:lnTo>
                <a:lnTo>
                  <a:pt x="0" y="466725"/>
                </a:lnTo>
                <a:lnTo>
                  <a:pt x="0" y="447675"/>
                </a:lnTo>
                <a:lnTo>
                  <a:pt x="0" y="419100"/>
                </a:lnTo>
                <a:lnTo>
                  <a:pt x="9525" y="381000"/>
                </a:lnTo>
                <a:lnTo>
                  <a:pt x="19050" y="352425"/>
                </a:lnTo>
                <a:lnTo>
                  <a:pt x="28575" y="314325"/>
                </a:lnTo>
                <a:lnTo>
                  <a:pt x="47625" y="276225"/>
                </a:lnTo>
                <a:lnTo>
                  <a:pt x="66675" y="238125"/>
                </a:lnTo>
                <a:lnTo>
                  <a:pt x="85725" y="209550"/>
                </a:lnTo>
                <a:lnTo>
                  <a:pt x="104775" y="190500"/>
                </a:lnTo>
                <a:lnTo>
                  <a:pt x="123825" y="161925"/>
                </a:lnTo>
                <a:lnTo>
                  <a:pt x="142875" y="152400"/>
                </a:lnTo>
                <a:lnTo>
                  <a:pt x="161925" y="142875"/>
                </a:lnTo>
                <a:lnTo>
                  <a:pt x="171450" y="142875"/>
                </a:lnTo>
                <a:lnTo>
                  <a:pt x="171450" y="152400"/>
                </a:lnTo>
                <a:lnTo>
                  <a:pt x="171450" y="161925"/>
                </a:lnTo>
                <a:lnTo>
                  <a:pt x="171450" y="180975"/>
                </a:lnTo>
                <a:lnTo>
                  <a:pt x="171450" y="200025"/>
                </a:lnTo>
                <a:lnTo>
                  <a:pt x="171450" y="219075"/>
                </a:lnTo>
                <a:lnTo>
                  <a:pt x="171450" y="238125"/>
                </a:lnTo>
                <a:lnTo>
                  <a:pt x="161925" y="247650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71450" y="266700"/>
                </a:lnTo>
                <a:lnTo>
                  <a:pt x="180975" y="257175"/>
                </a:lnTo>
                <a:lnTo>
                  <a:pt x="190500" y="247650"/>
                </a:lnTo>
                <a:lnTo>
                  <a:pt x="209550" y="228600"/>
                </a:lnTo>
                <a:lnTo>
                  <a:pt x="219075" y="219075"/>
                </a:lnTo>
                <a:lnTo>
                  <a:pt x="238125" y="200025"/>
                </a:lnTo>
                <a:lnTo>
                  <a:pt x="257175" y="180975"/>
                </a:lnTo>
                <a:lnTo>
                  <a:pt x="266700" y="152400"/>
                </a:lnTo>
                <a:lnTo>
                  <a:pt x="276225" y="142875"/>
                </a:lnTo>
                <a:lnTo>
                  <a:pt x="285750" y="133350"/>
                </a:lnTo>
                <a:lnTo>
                  <a:pt x="295275" y="123825"/>
                </a:lnTo>
                <a:lnTo>
                  <a:pt x="304800" y="123825"/>
                </a:lnTo>
                <a:lnTo>
                  <a:pt x="304800" y="123825"/>
                </a:lnTo>
                <a:lnTo>
                  <a:pt x="295275" y="133350"/>
                </a:lnTo>
                <a:lnTo>
                  <a:pt x="295275" y="142875"/>
                </a:lnTo>
                <a:lnTo>
                  <a:pt x="285750" y="152400"/>
                </a:lnTo>
                <a:lnTo>
                  <a:pt x="276225" y="171450"/>
                </a:lnTo>
                <a:lnTo>
                  <a:pt x="266700" y="200025"/>
                </a:lnTo>
                <a:lnTo>
                  <a:pt x="257175" y="219075"/>
                </a:lnTo>
                <a:lnTo>
                  <a:pt x="257175" y="228600"/>
                </a:lnTo>
                <a:lnTo>
                  <a:pt x="257175" y="238125"/>
                </a:lnTo>
                <a:lnTo>
                  <a:pt x="257175" y="247650"/>
                </a:lnTo>
                <a:lnTo>
                  <a:pt x="266700" y="257175"/>
                </a:lnTo>
                <a:lnTo>
                  <a:pt x="276225" y="257175"/>
                </a:lnTo>
                <a:lnTo>
                  <a:pt x="285750" y="247650"/>
                </a:lnTo>
                <a:lnTo>
                  <a:pt x="295275" y="238125"/>
                </a:lnTo>
                <a:lnTo>
                  <a:pt x="314325" y="228600"/>
                </a:lnTo>
                <a:lnTo>
                  <a:pt x="333375" y="219075"/>
                </a:lnTo>
                <a:lnTo>
                  <a:pt x="342900" y="200025"/>
                </a:lnTo>
                <a:lnTo>
                  <a:pt x="352425" y="180975"/>
                </a:lnTo>
                <a:lnTo>
                  <a:pt x="361950" y="161925"/>
                </a:lnTo>
                <a:lnTo>
                  <a:pt x="361950" y="142875"/>
                </a:lnTo>
                <a:lnTo>
                  <a:pt x="361950" y="123825"/>
                </a:lnTo>
                <a:lnTo>
                  <a:pt x="361950" y="114300"/>
                </a:lnTo>
                <a:lnTo>
                  <a:pt x="352425" y="104775"/>
                </a:lnTo>
                <a:lnTo>
                  <a:pt x="342900" y="95250"/>
                </a:lnTo>
                <a:lnTo>
                  <a:pt x="323850" y="95250"/>
                </a:lnTo>
                <a:lnTo>
                  <a:pt x="314325" y="95250"/>
                </a:lnTo>
                <a:lnTo>
                  <a:pt x="304800" y="95250"/>
                </a:lnTo>
                <a:lnTo>
                  <a:pt x="295275" y="104775"/>
                </a:lnTo>
                <a:lnTo>
                  <a:pt x="295275" y="114300"/>
                </a:lnTo>
                <a:lnTo>
                  <a:pt x="295275" y="114300"/>
                </a:lnTo>
                <a:lnTo>
                  <a:pt x="295275" y="123825"/>
                </a:lnTo>
                <a:lnTo>
                  <a:pt x="304800" y="133350"/>
                </a:lnTo>
                <a:lnTo>
                  <a:pt x="323850" y="133350"/>
                </a:lnTo>
                <a:lnTo>
                  <a:pt x="342900" y="133350"/>
                </a:lnTo>
                <a:lnTo>
                  <a:pt x="371475" y="123825"/>
                </a:lnTo>
                <a:lnTo>
                  <a:pt x="400050" y="114300"/>
                </a:lnTo>
                <a:lnTo>
                  <a:pt x="428625" y="104775"/>
                </a:lnTo>
                <a:lnTo>
                  <a:pt x="457200" y="95250"/>
                </a:lnTo>
                <a:lnTo>
                  <a:pt x="485775" y="76200"/>
                </a:lnTo>
                <a:lnTo>
                  <a:pt x="504825" y="57150"/>
                </a:lnTo>
                <a:lnTo>
                  <a:pt x="533400" y="47625"/>
                </a:lnTo>
                <a:lnTo>
                  <a:pt x="552450" y="28575"/>
                </a:lnTo>
                <a:lnTo>
                  <a:pt x="561975" y="19050"/>
                </a:lnTo>
                <a:lnTo>
                  <a:pt x="571500" y="9525"/>
                </a:lnTo>
                <a:lnTo>
                  <a:pt x="571500" y="0"/>
                </a:lnTo>
                <a:lnTo>
                  <a:pt x="561975" y="0"/>
                </a:lnTo>
                <a:lnTo>
                  <a:pt x="552450" y="0"/>
                </a:lnTo>
                <a:lnTo>
                  <a:pt x="542925" y="9525"/>
                </a:lnTo>
                <a:lnTo>
                  <a:pt x="514350" y="28575"/>
                </a:lnTo>
                <a:lnTo>
                  <a:pt x="495300" y="47625"/>
                </a:lnTo>
                <a:lnTo>
                  <a:pt x="466725" y="76200"/>
                </a:lnTo>
                <a:lnTo>
                  <a:pt x="447675" y="104775"/>
                </a:lnTo>
                <a:lnTo>
                  <a:pt x="419100" y="133350"/>
                </a:lnTo>
                <a:lnTo>
                  <a:pt x="409575" y="161925"/>
                </a:lnTo>
                <a:lnTo>
                  <a:pt x="400050" y="190500"/>
                </a:lnTo>
                <a:lnTo>
                  <a:pt x="400050" y="209550"/>
                </a:lnTo>
                <a:lnTo>
                  <a:pt x="409575" y="228600"/>
                </a:lnTo>
                <a:lnTo>
                  <a:pt x="419100" y="228600"/>
                </a:lnTo>
                <a:lnTo>
                  <a:pt x="438150" y="238125"/>
                </a:lnTo>
                <a:lnTo>
                  <a:pt x="457200" y="238125"/>
                </a:lnTo>
                <a:lnTo>
                  <a:pt x="476250" y="238125"/>
                </a:lnTo>
                <a:lnTo>
                  <a:pt x="495300" y="238125"/>
                </a:lnTo>
                <a:lnTo>
                  <a:pt x="514350" y="228600"/>
                </a:lnTo>
                <a:lnTo>
                  <a:pt x="533400" y="219075"/>
                </a:lnTo>
                <a:lnTo>
                  <a:pt x="542925" y="209550"/>
                </a:lnTo>
                <a:lnTo>
                  <a:pt x="552450" y="200025"/>
                </a:lnTo>
                <a:lnTo>
                  <a:pt x="552450" y="190500"/>
                </a:lnTo>
                <a:lnTo>
                  <a:pt x="552450" y="180975"/>
                </a:lnTo>
                <a:lnTo>
                  <a:pt x="542925" y="171450"/>
                </a:lnTo>
                <a:lnTo>
                  <a:pt x="533400" y="171450"/>
                </a:lnTo>
                <a:lnTo>
                  <a:pt x="523875" y="171450"/>
                </a:lnTo>
                <a:lnTo>
                  <a:pt x="504825" y="180975"/>
                </a:lnTo>
                <a:lnTo>
                  <a:pt x="485775" y="190500"/>
                </a:lnTo>
                <a:lnTo>
                  <a:pt x="466725" y="200025"/>
                </a:lnTo>
                <a:lnTo>
                  <a:pt x="447675" y="209550"/>
                </a:lnTo>
                <a:lnTo>
                  <a:pt x="447675" y="219075"/>
                </a:lnTo>
                <a:lnTo>
                  <a:pt x="438150" y="228600"/>
                </a:lnTo>
                <a:lnTo>
                  <a:pt x="438150" y="238125"/>
                </a:lnTo>
                <a:lnTo>
                  <a:pt x="438150" y="238125"/>
                </a:lnTo>
                <a:lnTo>
                  <a:pt x="4381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5467350" y="305752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5438775" y="322897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1581150" y="3819525"/>
            <a:ext cx="200026" cy="285751"/>
          </a:xfrm>
          <a:custGeom>
            <a:avLst/>
            <a:gdLst/>
            <a:ahLst/>
            <a:cxnLst/>
            <a:rect l="0" t="0" r="0" b="0"/>
            <a:pathLst>
              <a:path w="200026" h="28575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04775" y="47625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90500"/>
                </a:lnTo>
                <a:lnTo>
                  <a:pt x="38100" y="219075"/>
                </a:lnTo>
                <a:lnTo>
                  <a:pt x="38100" y="238125"/>
                </a:lnTo>
                <a:lnTo>
                  <a:pt x="28575" y="266700"/>
                </a:lnTo>
                <a:lnTo>
                  <a:pt x="19050" y="276225"/>
                </a:lnTo>
                <a:lnTo>
                  <a:pt x="9525" y="285750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66700"/>
                </a:lnTo>
                <a:lnTo>
                  <a:pt x="19050" y="247650"/>
                </a:lnTo>
                <a:lnTo>
                  <a:pt x="28575" y="228600"/>
                </a:lnTo>
                <a:lnTo>
                  <a:pt x="38100" y="200025"/>
                </a:lnTo>
                <a:lnTo>
                  <a:pt x="47625" y="171450"/>
                </a:lnTo>
                <a:lnTo>
                  <a:pt x="66675" y="142875"/>
                </a:lnTo>
                <a:lnTo>
                  <a:pt x="76200" y="114300"/>
                </a:lnTo>
                <a:lnTo>
                  <a:pt x="95250" y="85725"/>
                </a:lnTo>
                <a:lnTo>
                  <a:pt x="114300" y="66675"/>
                </a:lnTo>
                <a:lnTo>
                  <a:pt x="133350" y="47625"/>
                </a:lnTo>
                <a:lnTo>
                  <a:pt x="142875" y="38100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38100"/>
                </a:lnTo>
                <a:lnTo>
                  <a:pt x="200025" y="57150"/>
                </a:lnTo>
                <a:lnTo>
                  <a:pt x="200025" y="66675"/>
                </a:lnTo>
                <a:lnTo>
                  <a:pt x="200025" y="95250"/>
                </a:lnTo>
                <a:lnTo>
                  <a:pt x="190500" y="114300"/>
                </a:lnTo>
                <a:lnTo>
                  <a:pt x="180975" y="142875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42875" y="238125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23825" y="276225"/>
                </a:lnTo>
                <a:lnTo>
                  <a:pt x="1238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1885950" y="3695700"/>
            <a:ext cx="295276" cy="428626"/>
          </a:xfrm>
          <a:custGeom>
            <a:avLst/>
            <a:gdLst/>
            <a:ahLst/>
            <a:cxnLst/>
            <a:rect l="0" t="0" r="0" b="0"/>
            <a:pathLst>
              <a:path w="295276" h="428626">
                <a:moveTo>
                  <a:pt x="104775" y="104775"/>
                </a:moveTo>
                <a:lnTo>
                  <a:pt x="95250" y="104775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42875" y="133350"/>
                </a:lnTo>
                <a:lnTo>
                  <a:pt x="161925" y="133350"/>
                </a:lnTo>
                <a:lnTo>
                  <a:pt x="180975" y="123825"/>
                </a:lnTo>
                <a:lnTo>
                  <a:pt x="209550" y="114300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57175" y="76200"/>
                </a:lnTo>
                <a:lnTo>
                  <a:pt x="276225" y="57150"/>
                </a:lnTo>
                <a:lnTo>
                  <a:pt x="285750" y="38100"/>
                </a:lnTo>
                <a:lnTo>
                  <a:pt x="295275" y="28575"/>
                </a:lnTo>
                <a:lnTo>
                  <a:pt x="295275" y="19050"/>
                </a:lnTo>
                <a:lnTo>
                  <a:pt x="285750" y="9525"/>
                </a:lnTo>
                <a:lnTo>
                  <a:pt x="276225" y="0"/>
                </a:lnTo>
                <a:lnTo>
                  <a:pt x="257175" y="0"/>
                </a:lnTo>
                <a:lnTo>
                  <a:pt x="238125" y="9525"/>
                </a:lnTo>
                <a:lnTo>
                  <a:pt x="209550" y="19050"/>
                </a:lnTo>
                <a:lnTo>
                  <a:pt x="180975" y="28575"/>
                </a:lnTo>
                <a:lnTo>
                  <a:pt x="152400" y="47625"/>
                </a:lnTo>
                <a:lnTo>
                  <a:pt x="133350" y="66675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33350"/>
                </a:lnTo>
                <a:lnTo>
                  <a:pt x="76200" y="152400"/>
                </a:lnTo>
                <a:lnTo>
                  <a:pt x="76200" y="171450"/>
                </a:lnTo>
                <a:lnTo>
                  <a:pt x="85725" y="190500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33350" y="219075"/>
                </a:lnTo>
                <a:lnTo>
                  <a:pt x="161925" y="228600"/>
                </a:lnTo>
                <a:lnTo>
                  <a:pt x="180975" y="228600"/>
                </a:lnTo>
                <a:lnTo>
                  <a:pt x="209550" y="228600"/>
                </a:lnTo>
                <a:lnTo>
                  <a:pt x="228600" y="228600"/>
                </a:lnTo>
                <a:lnTo>
                  <a:pt x="238125" y="219075"/>
                </a:lnTo>
                <a:lnTo>
                  <a:pt x="247650" y="219075"/>
                </a:lnTo>
                <a:lnTo>
                  <a:pt x="257175" y="209550"/>
                </a:lnTo>
                <a:lnTo>
                  <a:pt x="257175" y="209550"/>
                </a:lnTo>
                <a:lnTo>
                  <a:pt x="257175" y="200025"/>
                </a:lnTo>
                <a:lnTo>
                  <a:pt x="247650" y="190500"/>
                </a:lnTo>
                <a:lnTo>
                  <a:pt x="238125" y="190500"/>
                </a:lnTo>
                <a:lnTo>
                  <a:pt x="219075" y="190500"/>
                </a:lnTo>
                <a:lnTo>
                  <a:pt x="190500" y="190500"/>
                </a:lnTo>
                <a:lnTo>
                  <a:pt x="161925" y="200025"/>
                </a:lnTo>
                <a:lnTo>
                  <a:pt x="133350" y="209550"/>
                </a:lnTo>
                <a:lnTo>
                  <a:pt x="114300" y="219075"/>
                </a:lnTo>
                <a:lnTo>
                  <a:pt x="85725" y="238125"/>
                </a:lnTo>
                <a:lnTo>
                  <a:pt x="57150" y="257175"/>
                </a:lnTo>
                <a:lnTo>
                  <a:pt x="38100" y="276225"/>
                </a:lnTo>
                <a:lnTo>
                  <a:pt x="19050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9525" y="400050"/>
                </a:lnTo>
                <a:lnTo>
                  <a:pt x="19050" y="409575"/>
                </a:lnTo>
                <a:lnTo>
                  <a:pt x="47625" y="419100"/>
                </a:lnTo>
                <a:lnTo>
                  <a:pt x="66675" y="428625"/>
                </a:lnTo>
                <a:lnTo>
                  <a:pt x="95250" y="428625"/>
                </a:lnTo>
                <a:lnTo>
                  <a:pt x="123825" y="428625"/>
                </a:lnTo>
                <a:lnTo>
                  <a:pt x="152400" y="428625"/>
                </a:lnTo>
                <a:lnTo>
                  <a:pt x="171450" y="419100"/>
                </a:lnTo>
                <a:lnTo>
                  <a:pt x="200025" y="409575"/>
                </a:lnTo>
                <a:lnTo>
                  <a:pt x="209550" y="400050"/>
                </a:lnTo>
                <a:lnTo>
                  <a:pt x="228600" y="390525"/>
                </a:lnTo>
                <a:lnTo>
                  <a:pt x="238125" y="381000"/>
                </a:lnTo>
                <a:lnTo>
                  <a:pt x="238125" y="371475"/>
                </a:lnTo>
                <a:lnTo>
                  <a:pt x="238125" y="361950"/>
                </a:lnTo>
                <a:lnTo>
                  <a:pt x="228600" y="352425"/>
                </a:lnTo>
                <a:lnTo>
                  <a:pt x="219075" y="352425"/>
                </a:lnTo>
                <a:lnTo>
                  <a:pt x="200025" y="342900"/>
                </a:lnTo>
                <a:lnTo>
                  <a:pt x="180975" y="352425"/>
                </a:lnTo>
                <a:lnTo>
                  <a:pt x="161925" y="352425"/>
                </a:lnTo>
                <a:lnTo>
                  <a:pt x="142875" y="361950"/>
                </a:lnTo>
                <a:lnTo>
                  <a:pt x="114300" y="371475"/>
                </a:lnTo>
                <a:lnTo>
                  <a:pt x="104775" y="381000"/>
                </a:lnTo>
                <a:lnTo>
                  <a:pt x="85725" y="390525"/>
                </a:lnTo>
                <a:lnTo>
                  <a:pt x="76200" y="400050"/>
                </a:lnTo>
                <a:lnTo>
                  <a:pt x="66675" y="409575"/>
                </a:lnTo>
                <a:lnTo>
                  <a:pt x="66675" y="419100"/>
                </a:lnTo>
                <a:lnTo>
                  <a:pt x="66675" y="419100"/>
                </a:lnTo>
                <a:lnTo>
                  <a:pt x="6667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2352675" y="3905250"/>
            <a:ext cx="219076" cy="1"/>
          </a:xfrm>
          <a:custGeom>
            <a:avLst/>
            <a:gdLst/>
            <a:ahLst/>
            <a:cxnLst/>
            <a:rect l="0" t="0" r="0" b="0"/>
            <a:pathLst>
              <a:path w="2190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2314575" y="396240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2886075" y="3762375"/>
            <a:ext cx="85726" cy="342901"/>
          </a:xfrm>
          <a:custGeom>
            <a:avLst/>
            <a:gdLst/>
            <a:ahLst/>
            <a:cxnLst/>
            <a:rect l="0" t="0" r="0" b="0"/>
            <a:pathLst>
              <a:path w="85726" h="34290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00025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2790825" y="3695700"/>
            <a:ext cx="314326" cy="19051"/>
          </a:xfrm>
          <a:custGeom>
            <a:avLst/>
            <a:gdLst/>
            <a:ahLst/>
            <a:cxnLst/>
            <a:rect l="0" t="0" r="0" b="0"/>
            <a:pathLst>
              <a:path w="314326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295275" y="19050"/>
                </a:lnTo>
                <a:lnTo>
                  <a:pt x="304800" y="19050"/>
                </a:lnTo>
                <a:lnTo>
                  <a:pt x="314325" y="19050"/>
                </a:lnTo>
                <a:lnTo>
                  <a:pt x="3143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2695575" y="4076700"/>
            <a:ext cx="342901" cy="19051"/>
          </a:xfrm>
          <a:custGeom>
            <a:avLst/>
            <a:gdLst/>
            <a:ahLst/>
            <a:cxnLst/>
            <a:rect l="0" t="0" r="0" b="0"/>
            <a:pathLst>
              <a:path w="3429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200025" y="0"/>
                </a:lnTo>
                <a:lnTo>
                  <a:pt x="219075" y="0"/>
                </a:lnTo>
                <a:lnTo>
                  <a:pt x="247650" y="0"/>
                </a:lnTo>
                <a:lnTo>
                  <a:pt x="276225" y="0"/>
                </a:lnTo>
                <a:lnTo>
                  <a:pt x="295275" y="0"/>
                </a:lnTo>
                <a:lnTo>
                  <a:pt x="314325" y="0"/>
                </a:lnTo>
                <a:lnTo>
                  <a:pt x="333375" y="0"/>
                </a:lnTo>
                <a:lnTo>
                  <a:pt x="342900" y="0"/>
                </a:lnTo>
                <a:lnTo>
                  <a:pt x="342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3171825" y="3667125"/>
            <a:ext cx="219076" cy="628651"/>
          </a:xfrm>
          <a:custGeom>
            <a:avLst/>
            <a:gdLst/>
            <a:ahLst/>
            <a:cxnLst/>
            <a:rect l="0" t="0" r="0" b="0"/>
            <a:pathLst>
              <a:path w="219076" h="62865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0025" y="19050"/>
                </a:lnTo>
                <a:lnTo>
                  <a:pt x="180975" y="38100"/>
                </a:lnTo>
                <a:lnTo>
                  <a:pt x="161925" y="57150"/>
                </a:lnTo>
                <a:lnTo>
                  <a:pt x="133350" y="85725"/>
                </a:lnTo>
                <a:lnTo>
                  <a:pt x="114300" y="114300"/>
                </a:lnTo>
                <a:lnTo>
                  <a:pt x="85725" y="152400"/>
                </a:lnTo>
                <a:lnTo>
                  <a:pt x="57150" y="190500"/>
                </a:lnTo>
                <a:lnTo>
                  <a:pt x="38100" y="228600"/>
                </a:lnTo>
                <a:lnTo>
                  <a:pt x="19050" y="266700"/>
                </a:lnTo>
                <a:lnTo>
                  <a:pt x="9525" y="314325"/>
                </a:lnTo>
                <a:lnTo>
                  <a:pt x="0" y="352425"/>
                </a:lnTo>
                <a:lnTo>
                  <a:pt x="0" y="390525"/>
                </a:lnTo>
                <a:lnTo>
                  <a:pt x="0" y="438150"/>
                </a:lnTo>
                <a:lnTo>
                  <a:pt x="0" y="476250"/>
                </a:lnTo>
                <a:lnTo>
                  <a:pt x="19050" y="504825"/>
                </a:lnTo>
                <a:lnTo>
                  <a:pt x="28575" y="533400"/>
                </a:lnTo>
                <a:lnTo>
                  <a:pt x="47625" y="552450"/>
                </a:lnTo>
                <a:lnTo>
                  <a:pt x="66675" y="581025"/>
                </a:lnTo>
                <a:lnTo>
                  <a:pt x="76200" y="600075"/>
                </a:lnTo>
                <a:lnTo>
                  <a:pt x="95250" y="609600"/>
                </a:lnTo>
                <a:lnTo>
                  <a:pt x="114300" y="628650"/>
                </a:lnTo>
                <a:lnTo>
                  <a:pt x="123825" y="628650"/>
                </a:lnTo>
                <a:lnTo>
                  <a:pt x="133350" y="628650"/>
                </a:lnTo>
                <a:lnTo>
                  <a:pt x="13335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3524250" y="3790950"/>
            <a:ext cx="76201" cy="304801"/>
          </a:xfrm>
          <a:custGeom>
            <a:avLst/>
            <a:gdLst/>
            <a:ahLst/>
            <a:cxnLst/>
            <a:rect l="0" t="0" r="0" b="0"/>
            <a:pathLst>
              <a:path w="76201" h="3048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3524250" y="3714750"/>
            <a:ext cx="190501" cy="314326"/>
          </a:xfrm>
          <a:custGeom>
            <a:avLst/>
            <a:gdLst/>
            <a:ahLst/>
            <a:cxnLst/>
            <a:rect l="0" t="0" r="0" b="0"/>
            <a:pathLst>
              <a:path w="190501" h="314326">
                <a:moveTo>
                  <a:pt x="19050" y="104775"/>
                </a:moveTo>
                <a:lnTo>
                  <a:pt x="19050" y="95250"/>
                </a:lnTo>
                <a:lnTo>
                  <a:pt x="28575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66675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61925" y="28575"/>
                </a:lnTo>
                <a:lnTo>
                  <a:pt x="161925" y="47625"/>
                </a:lnTo>
                <a:lnTo>
                  <a:pt x="171450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42875" y="142875"/>
                </a:lnTo>
                <a:lnTo>
                  <a:pt x="133350" y="161925"/>
                </a:lnTo>
                <a:lnTo>
                  <a:pt x="114300" y="180975"/>
                </a:lnTo>
                <a:lnTo>
                  <a:pt x="95250" y="190500"/>
                </a:lnTo>
                <a:lnTo>
                  <a:pt x="85725" y="200025"/>
                </a:lnTo>
                <a:lnTo>
                  <a:pt x="66675" y="200025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71450"/>
                </a:lnTo>
                <a:lnTo>
                  <a:pt x="47625" y="171450"/>
                </a:lnTo>
                <a:lnTo>
                  <a:pt x="57150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85725" y="200025"/>
                </a:lnTo>
                <a:lnTo>
                  <a:pt x="95250" y="209550"/>
                </a:lnTo>
                <a:lnTo>
                  <a:pt x="95250" y="228600"/>
                </a:lnTo>
                <a:lnTo>
                  <a:pt x="104775" y="238125"/>
                </a:lnTo>
                <a:lnTo>
                  <a:pt x="104775" y="257175"/>
                </a:lnTo>
                <a:lnTo>
                  <a:pt x="104775" y="266700"/>
                </a:lnTo>
                <a:lnTo>
                  <a:pt x="104775" y="285750"/>
                </a:lnTo>
                <a:lnTo>
                  <a:pt x="104775" y="295275"/>
                </a:lnTo>
                <a:lnTo>
                  <a:pt x="114300" y="304800"/>
                </a:lnTo>
                <a:lnTo>
                  <a:pt x="114300" y="314325"/>
                </a:lnTo>
                <a:lnTo>
                  <a:pt x="123825" y="314325"/>
                </a:lnTo>
                <a:lnTo>
                  <a:pt x="133350" y="304800"/>
                </a:lnTo>
                <a:lnTo>
                  <a:pt x="152400" y="295275"/>
                </a:lnTo>
                <a:lnTo>
                  <a:pt x="171450" y="285750"/>
                </a:lnTo>
                <a:lnTo>
                  <a:pt x="180975" y="285750"/>
                </a:lnTo>
                <a:lnTo>
                  <a:pt x="190500" y="276225"/>
                </a:lnTo>
                <a:lnTo>
                  <a:pt x="19050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3876675" y="3867150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3962400" y="3790950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4219575" y="3762375"/>
            <a:ext cx="190501" cy="304801"/>
          </a:xfrm>
          <a:custGeom>
            <a:avLst/>
            <a:gdLst/>
            <a:ahLst/>
            <a:cxnLst/>
            <a:rect l="0" t="0" r="0" b="0"/>
            <a:pathLst>
              <a:path w="190501" h="304801">
                <a:moveTo>
                  <a:pt x="0" y="171450"/>
                </a:move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9525" y="152400"/>
                </a:lnTo>
                <a:lnTo>
                  <a:pt x="19050" y="142875"/>
                </a:lnTo>
                <a:lnTo>
                  <a:pt x="19050" y="123825"/>
                </a:lnTo>
                <a:lnTo>
                  <a:pt x="28575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57150" y="133350"/>
                </a:lnTo>
                <a:lnTo>
                  <a:pt x="57150" y="142875"/>
                </a:lnTo>
                <a:lnTo>
                  <a:pt x="66675" y="142875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14300" y="133350"/>
                </a:lnTo>
                <a:lnTo>
                  <a:pt x="133350" y="123825"/>
                </a:lnTo>
                <a:lnTo>
                  <a:pt x="142875" y="114300"/>
                </a:lnTo>
                <a:lnTo>
                  <a:pt x="161925" y="104775"/>
                </a:lnTo>
                <a:lnTo>
                  <a:pt x="161925" y="85725"/>
                </a:lnTo>
                <a:lnTo>
                  <a:pt x="180975" y="76200"/>
                </a:lnTo>
                <a:lnTo>
                  <a:pt x="180975" y="66675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19050"/>
                </a:lnTo>
                <a:lnTo>
                  <a:pt x="180975" y="19050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5240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14300" y="161925"/>
                </a:lnTo>
                <a:lnTo>
                  <a:pt x="104775" y="190500"/>
                </a:lnTo>
                <a:lnTo>
                  <a:pt x="85725" y="219075"/>
                </a:lnTo>
                <a:lnTo>
                  <a:pt x="76200" y="238125"/>
                </a:lnTo>
                <a:lnTo>
                  <a:pt x="76200" y="257175"/>
                </a:lnTo>
                <a:lnTo>
                  <a:pt x="66675" y="276225"/>
                </a:lnTo>
                <a:lnTo>
                  <a:pt x="66675" y="295275"/>
                </a:lnTo>
                <a:lnTo>
                  <a:pt x="66675" y="304800"/>
                </a:lnTo>
                <a:lnTo>
                  <a:pt x="66675" y="304800"/>
                </a:lnTo>
                <a:lnTo>
                  <a:pt x="76200" y="304800"/>
                </a:lnTo>
                <a:lnTo>
                  <a:pt x="95250" y="304800"/>
                </a:lnTo>
                <a:lnTo>
                  <a:pt x="104775" y="295275"/>
                </a:lnTo>
                <a:lnTo>
                  <a:pt x="123825" y="295275"/>
                </a:lnTo>
                <a:lnTo>
                  <a:pt x="152400" y="276225"/>
                </a:lnTo>
                <a:lnTo>
                  <a:pt x="161925" y="266700"/>
                </a:lnTo>
                <a:lnTo>
                  <a:pt x="180975" y="257175"/>
                </a:lnTo>
                <a:lnTo>
                  <a:pt x="1809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4467225" y="3819525"/>
            <a:ext cx="266701" cy="238126"/>
          </a:xfrm>
          <a:custGeom>
            <a:avLst/>
            <a:gdLst/>
            <a:ahLst/>
            <a:cxnLst/>
            <a:rect l="0" t="0" r="0" b="0"/>
            <a:pathLst>
              <a:path w="266701" h="238126">
                <a:moveTo>
                  <a:pt x="114300" y="9525"/>
                </a:move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76200"/>
                </a:lnTo>
                <a:lnTo>
                  <a:pt x="76200" y="95250"/>
                </a:lnTo>
                <a:lnTo>
                  <a:pt x="76200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19075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61925"/>
                </a:lnTo>
                <a:lnTo>
                  <a:pt x="28575" y="142875"/>
                </a:lnTo>
                <a:lnTo>
                  <a:pt x="38100" y="123825"/>
                </a:lnTo>
                <a:lnTo>
                  <a:pt x="57150" y="104775"/>
                </a:lnTo>
                <a:lnTo>
                  <a:pt x="76200" y="85725"/>
                </a:lnTo>
                <a:lnTo>
                  <a:pt x="95250" y="76200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5715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76200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33350" y="219075"/>
                </a:lnTo>
                <a:lnTo>
                  <a:pt x="152400" y="228600"/>
                </a:lnTo>
                <a:lnTo>
                  <a:pt x="161925" y="228600"/>
                </a:lnTo>
                <a:lnTo>
                  <a:pt x="190500" y="219075"/>
                </a:lnTo>
                <a:lnTo>
                  <a:pt x="209550" y="209550"/>
                </a:lnTo>
                <a:lnTo>
                  <a:pt x="238125" y="190500"/>
                </a:lnTo>
                <a:lnTo>
                  <a:pt x="247650" y="180975"/>
                </a:lnTo>
                <a:lnTo>
                  <a:pt x="266700" y="171450"/>
                </a:lnTo>
                <a:lnTo>
                  <a:pt x="2667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4581525" y="3657600"/>
            <a:ext cx="276226" cy="704851"/>
          </a:xfrm>
          <a:custGeom>
            <a:avLst/>
            <a:gdLst/>
            <a:ahLst/>
            <a:cxnLst/>
            <a:rect l="0" t="0" r="0" b="0"/>
            <a:pathLst>
              <a:path w="276226" h="704851">
                <a:moveTo>
                  <a:pt x="180975" y="0"/>
                </a:moveTo>
                <a:lnTo>
                  <a:pt x="180975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19050"/>
                </a:lnTo>
                <a:lnTo>
                  <a:pt x="190500" y="28575"/>
                </a:lnTo>
                <a:lnTo>
                  <a:pt x="209550" y="47625"/>
                </a:lnTo>
                <a:lnTo>
                  <a:pt x="219075" y="66675"/>
                </a:lnTo>
                <a:lnTo>
                  <a:pt x="238125" y="95250"/>
                </a:lnTo>
                <a:lnTo>
                  <a:pt x="247650" y="123825"/>
                </a:lnTo>
                <a:lnTo>
                  <a:pt x="266700" y="161925"/>
                </a:lnTo>
                <a:lnTo>
                  <a:pt x="276225" y="209550"/>
                </a:lnTo>
                <a:lnTo>
                  <a:pt x="276225" y="247650"/>
                </a:lnTo>
                <a:lnTo>
                  <a:pt x="276225" y="304800"/>
                </a:lnTo>
                <a:lnTo>
                  <a:pt x="257175" y="352425"/>
                </a:lnTo>
                <a:lnTo>
                  <a:pt x="238125" y="409575"/>
                </a:lnTo>
                <a:lnTo>
                  <a:pt x="209550" y="466725"/>
                </a:lnTo>
                <a:lnTo>
                  <a:pt x="171450" y="523875"/>
                </a:lnTo>
                <a:lnTo>
                  <a:pt x="133350" y="581025"/>
                </a:lnTo>
                <a:lnTo>
                  <a:pt x="76200" y="638175"/>
                </a:lnTo>
                <a:lnTo>
                  <a:pt x="38100" y="676275"/>
                </a:lnTo>
                <a:lnTo>
                  <a:pt x="0" y="704850"/>
                </a:lnTo>
                <a:lnTo>
                  <a:pt x="0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1638300" y="4572000"/>
            <a:ext cx="85726" cy="523876"/>
          </a:xfrm>
          <a:custGeom>
            <a:avLst/>
            <a:gdLst/>
            <a:ahLst/>
            <a:cxnLst/>
            <a:rect l="0" t="0" r="0" b="0"/>
            <a:pathLst>
              <a:path w="85726" h="523876">
                <a:moveTo>
                  <a:pt x="85725" y="0"/>
                </a:move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61925"/>
                </a:lnTo>
                <a:lnTo>
                  <a:pt x="38100" y="200025"/>
                </a:lnTo>
                <a:lnTo>
                  <a:pt x="28575" y="247650"/>
                </a:lnTo>
                <a:lnTo>
                  <a:pt x="28575" y="285750"/>
                </a:lnTo>
                <a:lnTo>
                  <a:pt x="19050" y="333375"/>
                </a:lnTo>
                <a:lnTo>
                  <a:pt x="9525" y="371475"/>
                </a:lnTo>
                <a:lnTo>
                  <a:pt x="9525" y="419100"/>
                </a:lnTo>
                <a:lnTo>
                  <a:pt x="0" y="447675"/>
                </a:lnTo>
                <a:lnTo>
                  <a:pt x="0" y="485775"/>
                </a:lnTo>
                <a:lnTo>
                  <a:pt x="0" y="504825"/>
                </a:lnTo>
                <a:lnTo>
                  <a:pt x="0" y="514350"/>
                </a:lnTo>
                <a:lnTo>
                  <a:pt x="0" y="523875"/>
                </a:lnTo>
                <a:lnTo>
                  <a:pt x="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1581150" y="4543425"/>
            <a:ext cx="304801" cy="57151"/>
          </a:xfrm>
          <a:custGeom>
            <a:avLst/>
            <a:gdLst/>
            <a:ahLst/>
            <a:cxnLst/>
            <a:rect l="0" t="0" r="0" b="0"/>
            <a:pathLst>
              <a:path w="304801" h="57151">
                <a:moveTo>
                  <a:pt x="9525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19050"/>
                </a:lnTo>
                <a:lnTo>
                  <a:pt x="180975" y="28575"/>
                </a:lnTo>
                <a:lnTo>
                  <a:pt x="209550" y="28575"/>
                </a:lnTo>
                <a:lnTo>
                  <a:pt x="238125" y="38100"/>
                </a:lnTo>
                <a:lnTo>
                  <a:pt x="266700" y="38100"/>
                </a:lnTo>
                <a:lnTo>
                  <a:pt x="285750" y="47625"/>
                </a:lnTo>
                <a:lnTo>
                  <a:pt x="304800" y="57150"/>
                </a:lnTo>
                <a:lnTo>
                  <a:pt x="3048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1409700" y="4962525"/>
            <a:ext cx="381001" cy="28576"/>
          </a:xfrm>
          <a:custGeom>
            <a:avLst/>
            <a:gdLst/>
            <a:ahLst/>
            <a:cxnLst/>
            <a:rect l="0" t="0" r="0" b="0"/>
            <a:pathLst>
              <a:path w="381001" h="28576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52400" y="9525"/>
                </a:lnTo>
                <a:lnTo>
                  <a:pt x="171450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42900" y="0"/>
                </a:lnTo>
                <a:lnTo>
                  <a:pt x="361950" y="0"/>
                </a:ln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066925" y="471487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2095500" y="481965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2714625" y="4476750"/>
            <a:ext cx="219076" cy="190501"/>
          </a:xfrm>
          <a:custGeom>
            <a:avLst/>
            <a:gdLst/>
            <a:ahLst/>
            <a:cxnLst/>
            <a:rect l="0" t="0" r="0" b="0"/>
            <a:pathLst>
              <a:path w="219076" h="190501">
                <a:moveTo>
                  <a:pt x="95250" y="9525"/>
                </a:move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42875"/>
                </a:lnTo>
                <a:lnTo>
                  <a:pt x="38100" y="161925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61925"/>
                </a:lnTo>
                <a:lnTo>
                  <a:pt x="9525" y="152400"/>
                </a:lnTo>
                <a:lnTo>
                  <a:pt x="19050" y="133350"/>
                </a:lnTo>
                <a:lnTo>
                  <a:pt x="28575" y="104775"/>
                </a:lnTo>
                <a:lnTo>
                  <a:pt x="47625" y="85725"/>
                </a:lnTo>
                <a:lnTo>
                  <a:pt x="66675" y="57150"/>
                </a:lnTo>
                <a:lnTo>
                  <a:pt x="85725" y="47625"/>
                </a:lnTo>
                <a:lnTo>
                  <a:pt x="104775" y="28575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9525"/>
                </a:lnTo>
                <a:lnTo>
                  <a:pt x="190500" y="19050"/>
                </a:lnTo>
                <a:lnTo>
                  <a:pt x="190500" y="38100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52400" y="142875"/>
                </a:lnTo>
                <a:lnTo>
                  <a:pt x="142875" y="152400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80975" y="190500"/>
                </a:lnTo>
                <a:lnTo>
                  <a:pt x="200025" y="180975"/>
                </a:lnTo>
                <a:lnTo>
                  <a:pt x="219075" y="180975"/>
                </a:lnTo>
                <a:lnTo>
                  <a:pt x="2190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3124200" y="4371975"/>
            <a:ext cx="228601" cy="323851"/>
          </a:xfrm>
          <a:custGeom>
            <a:avLst/>
            <a:gdLst/>
            <a:ahLst/>
            <a:cxnLst/>
            <a:rect l="0" t="0" r="0" b="0"/>
            <a:pathLst>
              <a:path w="228601" h="323851">
                <a:moveTo>
                  <a:pt x="180975" y="66675"/>
                </a:moveTo>
                <a:lnTo>
                  <a:pt x="180975" y="57150"/>
                </a:lnTo>
                <a:lnTo>
                  <a:pt x="180975" y="47625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180975" y="9525"/>
                </a:lnTo>
                <a:lnTo>
                  <a:pt x="180975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04775"/>
                </a:lnTo>
                <a:lnTo>
                  <a:pt x="47625" y="123825"/>
                </a:lnTo>
                <a:lnTo>
                  <a:pt x="57150" y="133350"/>
                </a:lnTo>
                <a:lnTo>
                  <a:pt x="76200" y="142875"/>
                </a:lnTo>
                <a:lnTo>
                  <a:pt x="95250" y="152400"/>
                </a:lnTo>
                <a:lnTo>
                  <a:pt x="123825" y="161925"/>
                </a:lnTo>
                <a:lnTo>
                  <a:pt x="142875" y="161925"/>
                </a:lnTo>
                <a:lnTo>
                  <a:pt x="171450" y="161925"/>
                </a:lnTo>
                <a:lnTo>
                  <a:pt x="190500" y="161925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19075" y="142875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19075" y="123825"/>
                </a:lnTo>
                <a:lnTo>
                  <a:pt x="209550" y="123825"/>
                </a:lnTo>
                <a:lnTo>
                  <a:pt x="190500" y="123825"/>
                </a:lnTo>
                <a:lnTo>
                  <a:pt x="171450" y="123825"/>
                </a:lnTo>
                <a:lnTo>
                  <a:pt x="152400" y="123825"/>
                </a:lnTo>
                <a:lnTo>
                  <a:pt x="123825" y="133350"/>
                </a:lnTo>
                <a:lnTo>
                  <a:pt x="95250" y="142875"/>
                </a:lnTo>
                <a:lnTo>
                  <a:pt x="76200" y="161925"/>
                </a:lnTo>
                <a:lnTo>
                  <a:pt x="47625" y="171450"/>
                </a:lnTo>
                <a:lnTo>
                  <a:pt x="28575" y="190500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9525" y="285750"/>
                </a:lnTo>
                <a:lnTo>
                  <a:pt x="28575" y="295275"/>
                </a:lnTo>
                <a:lnTo>
                  <a:pt x="47625" y="304800"/>
                </a:lnTo>
                <a:lnTo>
                  <a:pt x="66675" y="314325"/>
                </a:lnTo>
                <a:lnTo>
                  <a:pt x="95250" y="323850"/>
                </a:lnTo>
                <a:lnTo>
                  <a:pt x="114300" y="323850"/>
                </a:lnTo>
                <a:lnTo>
                  <a:pt x="142875" y="323850"/>
                </a:lnTo>
                <a:lnTo>
                  <a:pt x="171450" y="323850"/>
                </a:lnTo>
                <a:lnTo>
                  <a:pt x="190500" y="323850"/>
                </a:lnTo>
                <a:lnTo>
                  <a:pt x="209550" y="314325"/>
                </a:lnTo>
                <a:lnTo>
                  <a:pt x="219075" y="304800"/>
                </a:lnTo>
                <a:lnTo>
                  <a:pt x="228600" y="295275"/>
                </a:lnTo>
                <a:lnTo>
                  <a:pt x="228600" y="285750"/>
                </a:lnTo>
                <a:lnTo>
                  <a:pt x="228600" y="276225"/>
                </a:lnTo>
                <a:lnTo>
                  <a:pt x="219075" y="276225"/>
                </a:lnTo>
                <a:lnTo>
                  <a:pt x="209550" y="266700"/>
                </a:lnTo>
                <a:lnTo>
                  <a:pt x="190500" y="266700"/>
                </a:lnTo>
                <a:lnTo>
                  <a:pt x="171450" y="276225"/>
                </a:lnTo>
                <a:lnTo>
                  <a:pt x="152400" y="276225"/>
                </a:lnTo>
                <a:lnTo>
                  <a:pt x="133350" y="295275"/>
                </a:lnTo>
                <a:lnTo>
                  <a:pt x="114300" y="304800"/>
                </a:lnTo>
                <a:lnTo>
                  <a:pt x="95250" y="314325"/>
                </a:lnTo>
                <a:lnTo>
                  <a:pt x="85725" y="323850"/>
                </a:lnTo>
                <a:lnTo>
                  <a:pt x="857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2562225" y="4781550"/>
            <a:ext cx="1924051" cy="9526"/>
          </a:xfrm>
          <a:custGeom>
            <a:avLst/>
            <a:gdLst/>
            <a:ahLst/>
            <a:cxnLst/>
            <a:rect l="0" t="0" r="0" b="0"/>
            <a:pathLst>
              <a:path w="1924051" h="952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47650" y="0"/>
                </a:lnTo>
                <a:lnTo>
                  <a:pt x="276225" y="0"/>
                </a:lnTo>
                <a:lnTo>
                  <a:pt x="304800" y="0"/>
                </a:lnTo>
                <a:lnTo>
                  <a:pt x="333375" y="0"/>
                </a:lnTo>
                <a:lnTo>
                  <a:pt x="371475" y="0"/>
                </a:lnTo>
                <a:lnTo>
                  <a:pt x="400050" y="0"/>
                </a:lnTo>
                <a:lnTo>
                  <a:pt x="438150" y="0"/>
                </a:lnTo>
                <a:lnTo>
                  <a:pt x="466725" y="0"/>
                </a:lnTo>
                <a:lnTo>
                  <a:pt x="495300" y="0"/>
                </a:lnTo>
                <a:lnTo>
                  <a:pt x="533400" y="0"/>
                </a:lnTo>
                <a:lnTo>
                  <a:pt x="571500" y="0"/>
                </a:lnTo>
                <a:lnTo>
                  <a:pt x="600075" y="0"/>
                </a:lnTo>
                <a:lnTo>
                  <a:pt x="638175" y="0"/>
                </a:lnTo>
                <a:lnTo>
                  <a:pt x="676275" y="0"/>
                </a:lnTo>
                <a:lnTo>
                  <a:pt x="714375" y="0"/>
                </a:lnTo>
                <a:lnTo>
                  <a:pt x="752475" y="9525"/>
                </a:lnTo>
                <a:lnTo>
                  <a:pt x="790575" y="9525"/>
                </a:lnTo>
                <a:lnTo>
                  <a:pt x="828675" y="9525"/>
                </a:lnTo>
                <a:lnTo>
                  <a:pt x="866775" y="9525"/>
                </a:lnTo>
                <a:lnTo>
                  <a:pt x="904875" y="9525"/>
                </a:lnTo>
                <a:lnTo>
                  <a:pt x="942975" y="9525"/>
                </a:lnTo>
                <a:lnTo>
                  <a:pt x="981075" y="9525"/>
                </a:lnTo>
                <a:lnTo>
                  <a:pt x="1019175" y="9525"/>
                </a:lnTo>
                <a:lnTo>
                  <a:pt x="1066800" y="9525"/>
                </a:lnTo>
                <a:lnTo>
                  <a:pt x="1104900" y="9525"/>
                </a:lnTo>
                <a:lnTo>
                  <a:pt x="1152525" y="9525"/>
                </a:lnTo>
                <a:lnTo>
                  <a:pt x="1190625" y="0"/>
                </a:lnTo>
                <a:lnTo>
                  <a:pt x="1228725" y="0"/>
                </a:lnTo>
                <a:lnTo>
                  <a:pt x="1276350" y="0"/>
                </a:lnTo>
                <a:lnTo>
                  <a:pt x="1314450" y="0"/>
                </a:lnTo>
                <a:lnTo>
                  <a:pt x="1362075" y="0"/>
                </a:lnTo>
                <a:lnTo>
                  <a:pt x="1400175" y="0"/>
                </a:lnTo>
                <a:lnTo>
                  <a:pt x="1447800" y="0"/>
                </a:lnTo>
                <a:lnTo>
                  <a:pt x="1495425" y="0"/>
                </a:lnTo>
                <a:lnTo>
                  <a:pt x="1533525" y="0"/>
                </a:lnTo>
                <a:lnTo>
                  <a:pt x="1581150" y="0"/>
                </a:lnTo>
                <a:lnTo>
                  <a:pt x="1619250" y="9525"/>
                </a:lnTo>
                <a:lnTo>
                  <a:pt x="1657350" y="9525"/>
                </a:lnTo>
                <a:lnTo>
                  <a:pt x="1704975" y="9525"/>
                </a:lnTo>
                <a:lnTo>
                  <a:pt x="1733550" y="9525"/>
                </a:lnTo>
                <a:lnTo>
                  <a:pt x="1771650" y="9525"/>
                </a:lnTo>
                <a:lnTo>
                  <a:pt x="1800225" y="9525"/>
                </a:lnTo>
                <a:lnTo>
                  <a:pt x="1828800" y="9525"/>
                </a:lnTo>
                <a:lnTo>
                  <a:pt x="1857375" y="9525"/>
                </a:lnTo>
                <a:lnTo>
                  <a:pt x="1876425" y="9525"/>
                </a:lnTo>
                <a:lnTo>
                  <a:pt x="1895475" y="9525"/>
                </a:lnTo>
                <a:lnTo>
                  <a:pt x="1905000" y="9525"/>
                </a:lnTo>
                <a:lnTo>
                  <a:pt x="1914525" y="9525"/>
                </a:lnTo>
                <a:lnTo>
                  <a:pt x="1924050" y="9525"/>
                </a:lnTo>
                <a:lnTo>
                  <a:pt x="1924050" y="9525"/>
                </a:lnTo>
                <a:lnTo>
                  <a:pt x="1924050" y="9525"/>
                </a:lnTo>
                <a:lnTo>
                  <a:pt x="19240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2847975" y="4924425"/>
            <a:ext cx="57151" cy="409576"/>
          </a:xfrm>
          <a:custGeom>
            <a:avLst/>
            <a:gdLst/>
            <a:ahLst/>
            <a:cxnLst/>
            <a:rect l="0" t="0" r="0" b="0"/>
            <a:pathLst>
              <a:path w="57151" h="40957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295275"/>
                </a:lnTo>
                <a:lnTo>
                  <a:pt x="9525" y="323850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2809875" y="4914900"/>
            <a:ext cx="219076" cy="371476"/>
          </a:xfrm>
          <a:custGeom>
            <a:avLst/>
            <a:gdLst/>
            <a:ahLst/>
            <a:cxnLst/>
            <a:rect l="0" t="0" r="0" b="0"/>
            <a:pathLst>
              <a:path w="219076" h="371476">
                <a:moveTo>
                  <a:pt x="85725" y="38100"/>
                </a:move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28575"/>
                </a:lnTo>
                <a:lnTo>
                  <a:pt x="152400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42875" y="133350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104775" y="190500"/>
                </a:lnTo>
                <a:lnTo>
                  <a:pt x="95250" y="200025"/>
                </a:lnTo>
                <a:lnTo>
                  <a:pt x="76200" y="209550"/>
                </a:lnTo>
                <a:lnTo>
                  <a:pt x="57150" y="219075"/>
                </a:lnTo>
                <a:lnTo>
                  <a:pt x="47625" y="2286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90500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90500"/>
                </a:lnTo>
                <a:lnTo>
                  <a:pt x="85725" y="200025"/>
                </a:lnTo>
                <a:lnTo>
                  <a:pt x="95250" y="209550"/>
                </a:lnTo>
                <a:lnTo>
                  <a:pt x="95250" y="219075"/>
                </a:lnTo>
                <a:lnTo>
                  <a:pt x="104775" y="238125"/>
                </a:lnTo>
                <a:lnTo>
                  <a:pt x="104775" y="247650"/>
                </a:lnTo>
                <a:lnTo>
                  <a:pt x="104775" y="266700"/>
                </a:lnTo>
                <a:lnTo>
                  <a:pt x="114300" y="285750"/>
                </a:lnTo>
                <a:lnTo>
                  <a:pt x="114300" y="314325"/>
                </a:lnTo>
                <a:lnTo>
                  <a:pt x="123825" y="333375"/>
                </a:lnTo>
                <a:lnTo>
                  <a:pt x="123825" y="342900"/>
                </a:lnTo>
                <a:lnTo>
                  <a:pt x="133350" y="352425"/>
                </a:lnTo>
                <a:lnTo>
                  <a:pt x="142875" y="361950"/>
                </a:lnTo>
                <a:lnTo>
                  <a:pt x="142875" y="371475"/>
                </a:lnTo>
                <a:lnTo>
                  <a:pt x="152400" y="371475"/>
                </a:lnTo>
                <a:lnTo>
                  <a:pt x="171450" y="371475"/>
                </a:lnTo>
                <a:lnTo>
                  <a:pt x="180975" y="371475"/>
                </a:lnTo>
                <a:lnTo>
                  <a:pt x="200025" y="361950"/>
                </a:lnTo>
                <a:lnTo>
                  <a:pt x="209550" y="352425"/>
                </a:lnTo>
                <a:lnTo>
                  <a:pt x="219075" y="352425"/>
                </a:lnTo>
                <a:lnTo>
                  <a:pt x="2190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3219450" y="5076825"/>
            <a:ext cx="190501" cy="38101"/>
          </a:xfrm>
          <a:custGeom>
            <a:avLst/>
            <a:gdLst/>
            <a:ahLst/>
            <a:cxnLst/>
            <a:rect l="0" t="0" r="0" b="0"/>
            <a:pathLst>
              <a:path w="190501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3314700" y="4991100"/>
            <a:ext cx="47626" cy="219076"/>
          </a:xfrm>
          <a:custGeom>
            <a:avLst/>
            <a:gdLst/>
            <a:ahLst/>
            <a:cxnLst/>
            <a:rect l="0" t="0" r="0" b="0"/>
            <a:pathLst>
              <a:path w="47626" h="219076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3533775" y="4876800"/>
            <a:ext cx="142876" cy="323851"/>
          </a:xfrm>
          <a:custGeom>
            <a:avLst/>
            <a:gdLst/>
            <a:ahLst/>
            <a:cxnLst/>
            <a:rect l="0" t="0" r="0" b="0"/>
            <a:pathLst>
              <a:path w="142876" h="323851">
                <a:moveTo>
                  <a:pt x="0" y="152400"/>
                </a:moveTo>
                <a:lnTo>
                  <a:pt x="0" y="142875"/>
                </a:lnTo>
                <a:lnTo>
                  <a:pt x="0" y="133350"/>
                </a:lnTo>
                <a:lnTo>
                  <a:pt x="9525" y="104775"/>
                </a:lnTo>
                <a:lnTo>
                  <a:pt x="28575" y="85725"/>
                </a:lnTo>
                <a:lnTo>
                  <a:pt x="38100" y="57150"/>
                </a:lnTo>
                <a:lnTo>
                  <a:pt x="57150" y="38100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66675"/>
                </a:lnTo>
                <a:lnTo>
                  <a:pt x="47625" y="95250"/>
                </a:lnTo>
                <a:lnTo>
                  <a:pt x="47625" y="114300"/>
                </a:lnTo>
                <a:lnTo>
                  <a:pt x="47625" y="133350"/>
                </a:lnTo>
                <a:lnTo>
                  <a:pt x="47625" y="142875"/>
                </a:lnTo>
                <a:lnTo>
                  <a:pt x="47625" y="152400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33350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33350" y="95250"/>
                </a:lnTo>
                <a:lnTo>
                  <a:pt x="142875" y="85725"/>
                </a:lnTo>
                <a:lnTo>
                  <a:pt x="142875" y="85725"/>
                </a:lnTo>
                <a:lnTo>
                  <a:pt x="142875" y="85725"/>
                </a:lnTo>
                <a:lnTo>
                  <a:pt x="133350" y="85725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95250" y="133350"/>
                </a:lnTo>
                <a:lnTo>
                  <a:pt x="85725" y="161925"/>
                </a:lnTo>
                <a:lnTo>
                  <a:pt x="76200" y="180975"/>
                </a:lnTo>
                <a:lnTo>
                  <a:pt x="57150" y="200025"/>
                </a:lnTo>
                <a:lnTo>
                  <a:pt x="47625" y="228600"/>
                </a:lnTo>
                <a:lnTo>
                  <a:pt x="47625" y="247650"/>
                </a:lnTo>
                <a:lnTo>
                  <a:pt x="38100" y="266700"/>
                </a:lnTo>
                <a:lnTo>
                  <a:pt x="38100" y="295275"/>
                </a:lnTo>
                <a:lnTo>
                  <a:pt x="47625" y="304800"/>
                </a:lnTo>
                <a:lnTo>
                  <a:pt x="47625" y="314325"/>
                </a:lnTo>
                <a:lnTo>
                  <a:pt x="57150" y="323850"/>
                </a:lnTo>
                <a:lnTo>
                  <a:pt x="66675" y="323850"/>
                </a:lnTo>
                <a:lnTo>
                  <a:pt x="76200" y="323850"/>
                </a:lnTo>
                <a:lnTo>
                  <a:pt x="95250" y="314325"/>
                </a:lnTo>
                <a:lnTo>
                  <a:pt x="104775" y="304800"/>
                </a:lnTo>
                <a:lnTo>
                  <a:pt x="114300" y="295275"/>
                </a:lnTo>
                <a:lnTo>
                  <a:pt x="1143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3743325" y="4972050"/>
            <a:ext cx="352426" cy="200026"/>
          </a:xfrm>
          <a:custGeom>
            <a:avLst/>
            <a:gdLst/>
            <a:ahLst/>
            <a:cxnLst/>
            <a:rect l="0" t="0" r="0" b="0"/>
            <a:pathLst>
              <a:path w="352426" h="2000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28575" y="161925"/>
                </a:lnTo>
                <a:lnTo>
                  <a:pt x="28575" y="171450"/>
                </a:lnTo>
                <a:lnTo>
                  <a:pt x="19050" y="18097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42875"/>
                </a:lnTo>
                <a:lnTo>
                  <a:pt x="19050" y="123825"/>
                </a:lnTo>
                <a:lnTo>
                  <a:pt x="19050" y="104775"/>
                </a:lnTo>
                <a:lnTo>
                  <a:pt x="38100" y="85725"/>
                </a:lnTo>
                <a:lnTo>
                  <a:pt x="47625" y="66675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95250" y="152400"/>
                </a:lnTo>
                <a:lnTo>
                  <a:pt x="95250" y="161925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42875" y="180975"/>
                </a:lnTo>
                <a:lnTo>
                  <a:pt x="171450" y="171450"/>
                </a:lnTo>
                <a:lnTo>
                  <a:pt x="200025" y="152400"/>
                </a:lnTo>
                <a:lnTo>
                  <a:pt x="238125" y="123825"/>
                </a:lnTo>
                <a:lnTo>
                  <a:pt x="266700" y="104775"/>
                </a:lnTo>
                <a:lnTo>
                  <a:pt x="304800" y="76200"/>
                </a:lnTo>
                <a:lnTo>
                  <a:pt x="333375" y="57150"/>
                </a:lnTo>
                <a:lnTo>
                  <a:pt x="352425" y="47625"/>
                </a:lnTo>
                <a:lnTo>
                  <a:pt x="3524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7629525" y="2743200"/>
            <a:ext cx="1695451" cy="295276"/>
          </a:xfrm>
          <a:custGeom>
            <a:avLst/>
            <a:gdLst/>
            <a:ahLst/>
            <a:cxnLst/>
            <a:rect l="0" t="0" r="0" b="0"/>
            <a:pathLst>
              <a:path w="1695451" h="2952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28575" y="238125"/>
                </a:lnTo>
                <a:lnTo>
                  <a:pt x="38100" y="238125"/>
                </a:lnTo>
                <a:lnTo>
                  <a:pt x="47625" y="238125"/>
                </a:lnTo>
                <a:lnTo>
                  <a:pt x="57150" y="247650"/>
                </a:lnTo>
                <a:lnTo>
                  <a:pt x="76200" y="247650"/>
                </a:lnTo>
                <a:lnTo>
                  <a:pt x="85725" y="247650"/>
                </a:lnTo>
                <a:lnTo>
                  <a:pt x="104775" y="247650"/>
                </a:lnTo>
                <a:lnTo>
                  <a:pt x="123825" y="247650"/>
                </a:lnTo>
                <a:lnTo>
                  <a:pt x="142875" y="247650"/>
                </a:lnTo>
                <a:lnTo>
                  <a:pt x="161925" y="257175"/>
                </a:lnTo>
                <a:lnTo>
                  <a:pt x="180975" y="257175"/>
                </a:lnTo>
                <a:lnTo>
                  <a:pt x="200025" y="257175"/>
                </a:lnTo>
                <a:lnTo>
                  <a:pt x="219075" y="257175"/>
                </a:lnTo>
                <a:lnTo>
                  <a:pt x="238125" y="257175"/>
                </a:lnTo>
                <a:lnTo>
                  <a:pt x="266700" y="257175"/>
                </a:lnTo>
                <a:lnTo>
                  <a:pt x="285750" y="257175"/>
                </a:lnTo>
                <a:lnTo>
                  <a:pt x="314325" y="257175"/>
                </a:lnTo>
                <a:lnTo>
                  <a:pt x="333375" y="257175"/>
                </a:lnTo>
                <a:lnTo>
                  <a:pt x="361950" y="257175"/>
                </a:lnTo>
                <a:lnTo>
                  <a:pt x="390525" y="257175"/>
                </a:lnTo>
                <a:lnTo>
                  <a:pt x="409575" y="257175"/>
                </a:lnTo>
                <a:lnTo>
                  <a:pt x="438150" y="257175"/>
                </a:lnTo>
                <a:lnTo>
                  <a:pt x="466725" y="257175"/>
                </a:lnTo>
                <a:lnTo>
                  <a:pt x="485775" y="257175"/>
                </a:lnTo>
                <a:lnTo>
                  <a:pt x="514350" y="257175"/>
                </a:lnTo>
                <a:lnTo>
                  <a:pt x="542925" y="266700"/>
                </a:lnTo>
                <a:lnTo>
                  <a:pt x="571500" y="266700"/>
                </a:lnTo>
                <a:lnTo>
                  <a:pt x="600075" y="266700"/>
                </a:lnTo>
                <a:lnTo>
                  <a:pt x="619125" y="266700"/>
                </a:lnTo>
                <a:lnTo>
                  <a:pt x="647700" y="276225"/>
                </a:lnTo>
                <a:lnTo>
                  <a:pt x="676275" y="276225"/>
                </a:lnTo>
                <a:lnTo>
                  <a:pt x="704850" y="276225"/>
                </a:lnTo>
                <a:lnTo>
                  <a:pt x="742950" y="276225"/>
                </a:lnTo>
                <a:lnTo>
                  <a:pt x="771525" y="276225"/>
                </a:lnTo>
                <a:lnTo>
                  <a:pt x="800100" y="276225"/>
                </a:lnTo>
                <a:lnTo>
                  <a:pt x="838200" y="276225"/>
                </a:lnTo>
                <a:lnTo>
                  <a:pt x="857250" y="276225"/>
                </a:lnTo>
                <a:lnTo>
                  <a:pt x="895350" y="276225"/>
                </a:lnTo>
                <a:lnTo>
                  <a:pt x="923925" y="276225"/>
                </a:lnTo>
                <a:lnTo>
                  <a:pt x="952500" y="276225"/>
                </a:lnTo>
                <a:lnTo>
                  <a:pt x="981075" y="276225"/>
                </a:lnTo>
                <a:lnTo>
                  <a:pt x="1009650" y="276225"/>
                </a:lnTo>
                <a:lnTo>
                  <a:pt x="1038225" y="285750"/>
                </a:lnTo>
                <a:lnTo>
                  <a:pt x="1066800" y="285750"/>
                </a:lnTo>
                <a:lnTo>
                  <a:pt x="1104900" y="285750"/>
                </a:lnTo>
                <a:lnTo>
                  <a:pt x="1133475" y="285750"/>
                </a:lnTo>
                <a:lnTo>
                  <a:pt x="1171575" y="285750"/>
                </a:lnTo>
                <a:lnTo>
                  <a:pt x="1200150" y="285750"/>
                </a:lnTo>
                <a:lnTo>
                  <a:pt x="1228725" y="285750"/>
                </a:lnTo>
                <a:lnTo>
                  <a:pt x="1257300" y="285750"/>
                </a:lnTo>
                <a:lnTo>
                  <a:pt x="1285875" y="285750"/>
                </a:lnTo>
                <a:lnTo>
                  <a:pt x="1314450" y="285750"/>
                </a:lnTo>
                <a:lnTo>
                  <a:pt x="1343025" y="285750"/>
                </a:lnTo>
                <a:lnTo>
                  <a:pt x="1371600" y="285750"/>
                </a:lnTo>
                <a:lnTo>
                  <a:pt x="1400175" y="295275"/>
                </a:lnTo>
                <a:lnTo>
                  <a:pt x="1428750" y="295275"/>
                </a:lnTo>
                <a:lnTo>
                  <a:pt x="1457325" y="295275"/>
                </a:lnTo>
                <a:lnTo>
                  <a:pt x="1485900" y="295275"/>
                </a:lnTo>
                <a:lnTo>
                  <a:pt x="1514475" y="295275"/>
                </a:lnTo>
                <a:lnTo>
                  <a:pt x="1533525" y="295275"/>
                </a:lnTo>
                <a:lnTo>
                  <a:pt x="1562100" y="295275"/>
                </a:lnTo>
                <a:lnTo>
                  <a:pt x="1581150" y="295275"/>
                </a:lnTo>
                <a:lnTo>
                  <a:pt x="1600200" y="295275"/>
                </a:lnTo>
                <a:lnTo>
                  <a:pt x="1609725" y="295275"/>
                </a:lnTo>
                <a:lnTo>
                  <a:pt x="1619250" y="295275"/>
                </a:lnTo>
                <a:lnTo>
                  <a:pt x="1638300" y="295275"/>
                </a:lnTo>
                <a:lnTo>
                  <a:pt x="1638300" y="295275"/>
                </a:lnTo>
                <a:lnTo>
                  <a:pt x="1647825" y="295275"/>
                </a:lnTo>
                <a:lnTo>
                  <a:pt x="1647825" y="285750"/>
                </a:lnTo>
                <a:lnTo>
                  <a:pt x="1657350" y="276225"/>
                </a:lnTo>
                <a:lnTo>
                  <a:pt x="1657350" y="266700"/>
                </a:lnTo>
                <a:lnTo>
                  <a:pt x="1666875" y="257175"/>
                </a:lnTo>
                <a:lnTo>
                  <a:pt x="1666875" y="247650"/>
                </a:lnTo>
                <a:lnTo>
                  <a:pt x="1666875" y="228600"/>
                </a:lnTo>
                <a:lnTo>
                  <a:pt x="1676400" y="219075"/>
                </a:lnTo>
                <a:lnTo>
                  <a:pt x="1676400" y="209550"/>
                </a:lnTo>
                <a:lnTo>
                  <a:pt x="1676400" y="200025"/>
                </a:lnTo>
                <a:lnTo>
                  <a:pt x="1685925" y="190500"/>
                </a:lnTo>
                <a:lnTo>
                  <a:pt x="1685925" y="190500"/>
                </a:lnTo>
                <a:lnTo>
                  <a:pt x="1685925" y="180975"/>
                </a:lnTo>
                <a:lnTo>
                  <a:pt x="1685925" y="180975"/>
                </a:lnTo>
                <a:lnTo>
                  <a:pt x="1685925" y="171450"/>
                </a:lnTo>
                <a:lnTo>
                  <a:pt x="1685925" y="171450"/>
                </a:lnTo>
                <a:lnTo>
                  <a:pt x="1695450" y="180975"/>
                </a:lnTo>
                <a:lnTo>
                  <a:pt x="1695450" y="180975"/>
                </a:lnTo>
                <a:lnTo>
                  <a:pt x="1685925" y="200025"/>
                </a:lnTo>
                <a:lnTo>
                  <a:pt x="1685925" y="209550"/>
                </a:lnTo>
                <a:lnTo>
                  <a:pt x="1676400" y="219075"/>
                </a:lnTo>
                <a:lnTo>
                  <a:pt x="16764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314450" y="5381625"/>
            <a:ext cx="238126" cy="447676"/>
          </a:xfrm>
          <a:custGeom>
            <a:avLst/>
            <a:gdLst/>
            <a:ahLst/>
            <a:cxnLst/>
            <a:rect l="0" t="0" r="0" b="0"/>
            <a:pathLst>
              <a:path w="238126" h="4476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42875"/>
                </a:lnTo>
                <a:lnTo>
                  <a:pt x="19050" y="171450"/>
                </a:lnTo>
                <a:lnTo>
                  <a:pt x="19050" y="209550"/>
                </a:lnTo>
                <a:lnTo>
                  <a:pt x="9525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33375"/>
                </a:lnTo>
                <a:lnTo>
                  <a:pt x="0" y="352425"/>
                </a:lnTo>
                <a:lnTo>
                  <a:pt x="0" y="381000"/>
                </a:lnTo>
                <a:lnTo>
                  <a:pt x="0" y="390525"/>
                </a:lnTo>
                <a:lnTo>
                  <a:pt x="9525" y="409575"/>
                </a:lnTo>
                <a:lnTo>
                  <a:pt x="19050" y="409575"/>
                </a:lnTo>
                <a:lnTo>
                  <a:pt x="19050" y="409575"/>
                </a:lnTo>
                <a:lnTo>
                  <a:pt x="38100" y="409575"/>
                </a:lnTo>
                <a:lnTo>
                  <a:pt x="47625" y="400050"/>
                </a:lnTo>
                <a:lnTo>
                  <a:pt x="66675" y="381000"/>
                </a:lnTo>
                <a:lnTo>
                  <a:pt x="76200" y="361950"/>
                </a:lnTo>
                <a:lnTo>
                  <a:pt x="95250" y="333375"/>
                </a:lnTo>
                <a:lnTo>
                  <a:pt x="114300" y="304800"/>
                </a:lnTo>
                <a:lnTo>
                  <a:pt x="133350" y="266700"/>
                </a:lnTo>
                <a:lnTo>
                  <a:pt x="142875" y="228600"/>
                </a:lnTo>
                <a:lnTo>
                  <a:pt x="161925" y="190500"/>
                </a:lnTo>
                <a:lnTo>
                  <a:pt x="180975" y="161925"/>
                </a:lnTo>
                <a:lnTo>
                  <a:pt x="190500" y="123825"/>
                </a:lnTo>
                <a:lnTo>
                  <a:pt x="209550" y="95250"/>
                </a:lnTo>
                <a:lnTo>
                  <a:pt x="219075" y="66675"/>
                </a:lnTo>
                <a:lnTo>
                  <a:pt x="228600" y="47625"/>
                </a:lnTo>
                <a:lnTo>
                  <a:pt x="228600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3812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19075" y="19050"/>
                </a:lnTo>
                <a:lnTo>
                  <a:pt x="219075" y="38100"/>
                </a:lnTo>
                <a:lnTo>
                  <a:pt x="209550" y="57150"/>
                </a:lnTo>
                <a:lnTo>
                  <a:pt x="200025" y="76200"/>
                </a:lnTo>
                <a:lnTo>
                  <a:pt x="190500" y="104775"/>
                </a:lnTo>
                <a:lnTo>
                  <a:pt x="180975" y="123825"/>
                </a:lnTo>
                <a:lnTo>
                  <a:pt x="171450" y="152400"/>
                </a:lnTo>
                <a:lnTo>
                  <a:pt x="161925" y="190500"/>
                </a:lnTo>
                <a:lnTo>
                  <a:pt x="161925" y="219075"/>
                </a:lnTo>
                <a:lnTo>
                  <a:pt x="142875" y="257175"/>
                </a:lnTo>
                <a:lnTo>
                  <a:pt x="133350" y="295275"/>
                </a:lnTo>
                <a:lnTo>
                  <a:pt x="133350" y="323850"/>
                </a:lnTo>
                <a:lnTo>
                  <a:pt x="133350" y="352425"/>
                </a:lnTo>
                <a:lnTo>
                  <a:pt x="133350" y="371475"/>
                </a:lnTo>
                <a:lnTo>
                  <a:pt x="133350" y="400050"/>
                </a:lnTo>
                <a:lnTo>
                  <a:pt x="133350" y="409575"/>
                </a:lnTo>
                <a:lnTo>
                  <a:pt x="142875" y="428625"/>
                </a:lnTo>
                <a:lnTo>
                  <a:pt x="142875" y="438150"/>
                </a:lnTo>
                <a:lnTo>
                  <a:pt x="152400" y="438150"/>
                </a:lnTo>
                <a:lnTo>
                  <a:pt x="152400" y="447675"/>
                </a:lnTo>
                <a:lnTo>
                  <a:pt x="15240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571625" y="5648325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28575" y="19050"/>
                </a:move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14300" y="57150"/>
                </a:lnTo>
                <a:lnTo>
                  <a:pt x="114300" y="38100"/>
                </a:lnTo>
                <a:lnTo>
                  <a:pt x="104775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9525"/>
                </a:lnTo>
                <a:lnTo>
                  <a:pt x="1905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1066800" y="5905500"/>
            <a:ext cx="695326" cy="9526"/>
          </a:xfrm>
          <a:custGeom>
            <a:avLst/>
            <a:gdLst/>
            <a:ahLst/>
            <a:cxnLst/>
            <a:rect l="0" t="0" r="0" b="0"/>
            <a:pathLst>
              <a:path w="6953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314325" y="0"/>
                </a:lnTo>
                <a:lnTo>
                  <a:pt x="352425" y="0"/>
                </a:lnTo>
                <a:lnTo>
                  <a:pt x="381000" y="9525"/>
                </a:lnTo>
                <a:lnTo>
                  <a:pt x="419100" y="9525"/>
                </a:lnTo>
                <a:lnTo>
                  <a:pt x="457200" y="9525"/>
                </a:lnTo>
                <a:lnTo>
                  <a:pt x="485775" y="9525"/>
                </a:lnTo>
                <a:lnTo>
                  <a:pt x="523875" y="9525"/>
                </a:lnTo>
                <a:lnTo>
                  <a:pt x="552450" y="9525"/>
                </a:lnTo>
                <a:lnTo>
                  <a:pt x="590550" y="9525"/>
                </a:lnTo>
                <a:lnTo>
                  <a:pt x="619125" y="9525"/>
                </a:lnTo>
                <a:lnTo>
                  <a:pt x="657225" y="9525"/>
                </a:lnTo>
                <a:lnTo>
                  <a:pt x="676275" y="9525"/>
                </a:lnTo>
                <a:lnTo>
                  <a:pt x="695325" y="9525"/>
                </a:lnTo>
                <a:lnTo>
                  <a:pt x="695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1285875" y="6000750"/>
            <a:ext cx="38101" cy="447676"/>
          </a:xfrm>
          <a:custGeom>
            <a:avLst/>
            <a:gdLst/>
            <a:ahLst/>
            <a:cxnLst/>
            <a:rect l="0" t="0" r="0" b="0"/>
            <a:pathLst>
              <a:path w="38101" h="447676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66675"/>
                </a:lnTo>
                <a:lnTo>
                  <a:pt x="19050" y="95250"/>
                </a:lnTo>
                <a:lnTo>
                  <a:pt x="9525" y="123825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38125"/>
                </a:lnTo>
                <a:lnTo>
                  <a:pt x="0" y="276225"/>
                </a:lnTo>
                <a:lnTo>
                  <a:pt x="0" y="314325"/>
                </a:lnTo>
                <a:lnTo>
                  <a:pt x="0" y="352425"/>
                </a:lnTo>
                <a:lnTo>
                  <a:pt x="0" y="390525"/>
                </a:lnTo>
                <a:lnTo>
                  <a:pt x="0" y="419100"/>
                </a:lnTo>
                <a:lnTo>
                  <a:pt x="9525" y="438150"/>
                </a:lnTo>
                <a:lnTo>
                  <a:pt x="9525" y="447675"/>
                </a:lnTo>
                <a:lnTo>
                  <a:pt x="9525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257300" y="5981700"/>
            <a:ext cx="276226" cy="447676"/>
          </a:xfrm>
          <a:custGeom>
            <a:avLst/>
            <a:gdLst/>
            <a:ahLst/>
            <a:cxnLst/>
            <a:rect l="0" t="0" r="0" b="0"/>
            <a:pathLst>
              <a:path w="276226" h="447676">
                <a:moveTo>
                  <a:pt x="28575" y="133350"/>
                </a:moveTo>
                <a:lnTo>
                  <a:pt x="28575" y="123825"/>
                </a:lnTo>
                <a:lnTo>
                  <a:pt x="28575" y="104775"/>
                </a:lnTo>
                <a:lnTo>
                  <a:pt x="38100" y="95250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61925" y="66675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52400" y="152400"/>
                </a:lnTo>
                <a:lnTo>
                  <a:pt x="142875" y="180975"/>
                </a:lnTo>
                <a:lnTo>
                  <a:pt x="133350" y="219075"/>
                </a:lnTo>
                <a:lnTo>
                  <a:pt x="123825" y="247650"/>
                </a:lnTo>
                <a:lnTo>
                  <a:pt x="104775" y="285750"/>
                </a:lnTo>
                <a:lnTo>
                  <a:pt x="95250" y="314325"/>
                </a:lnTo>
                <a:lnTo>
                  <a:pt x="76200" y="333375"/>
                </a:lnTo>
                <a:lnTo>
                  <a:pt x="66675" y="352425"/>
                </a:lnTo>
                <a:lnTo>
                  <a:pt x="57150" y="371475"/>
                </a:lnTo>
                <a:lnTo>
                  <a:pt x="38100" y="381000"/>
                </a:lnTo>
                <a:lnTo>
                  <a:pt x="28575" y="381000"/>
                </a:lnTo>
                <a:lnTo>
                  <a:pt x="19050" y="371475"/>
                </a:lnTo>
                <a:lnTo>
                  <a:pt x="19050" y="371475"/>
                </a:lnTo>
                <a:lnTo>
                  <a:pt x="9525" y="361950"/>
                </a:lnTo>
                <a:lnTo>
                  <a:pt x="0" y="342900"/>
                </a:lnTo>
                <a:lnTo>
                  <a:pt x="9525" y="333375"/>
                </a:lnTo>
                <a:lnTo>
                  <a:pt x="9525" y="314325"/>
                </a:lnTo>
                <a:lnTo>
                  <a:pt x="9525" y="304800"/>
                </a:lnTo>
                <a:lnTo>
                  <a:pt x="19050" y="285750"/>
                </a:lnTo>
                <a:lnTo>
                  <a:pt x="28575" y="276225"/>
                </a:lnTo>
                <a:lnTo>
                  <a:pt x="38100" y="257175"/>
                </a:lnTo>
                <a:lnTo>
                  <a:pt x="47625" y="257175"/>
                </a:lnTo>
                <a:lnTo>
                  <a:pt x="57150" y="257175"/>
                </a:lnTo>
                <a:lnTo>
                  <a:pt x="66675" y="257175"/>
                </a:lnTo>
                <a:lnTo>
                  <a:pt x="76200" y="266700"/>
                </a:lnTo>
                <a:lnTo>
                  <a:pt x="85725" y="285750"/>
                </a:lnTo>
                <a:lnTo>
                  <a:pt x="104775" y="304800"/>
                </a:lnTo>
                <a:lnTo>
                  <a:pt x="114300" y="323850"/>
                </a:lnTo>
                <a:lnTo>
                  <a:pt x="123825" y="342900"/>
                </a:lnTo>
                <a:lnTo>
                  <a:pt x="133350" y="371475"/>
                </a:lnTo>
                <a:lnTo>
                  <a:pt x="142875" y="400050"/>
                </a:lnTo>
                <a:lnTo>
                  <a:pt x="161925" y="419100"/>
                </a:lnTo>
                <a:lnTo>
                  <a:pt x="171450" y="428625"/>
                </a:lnTo>
                <a:lnTo>
                  <a:pt x="180975" y="438150"/>
                </a:lnTo>
                <a:lnTo>
                  <a:pt x="200025" y="447675"/>
                </a:lnTo>
                <a:lnTo>
                  <a:pt x="209550" y="438150"/>
                </a:lnTo>
                <a:lnTo>
                  <a:pt x="228600" y="428625"/>
                </a:lnTo>
                <a:lnTo>
                  <a:pt x="247650" y="409575"/>
                </a:lnTo>
                <a:lnTo>
                  <a:pt x="266700" y="390525"/>
                </a:lnTo>
                <a:lnTo>
                  <a:pt x="276225" y="381000"/>
                </a:lnTo>
                <a:lnTo>
                  <a:pt x="2762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1905000" y="59055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1952625" y="599122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2505075" y="5419725"/>
            <a:ext cx="133351" cy="361951"/>
          </a:xfrm>
          <a:custGeom>
            <a:avLst/>
            <a:gdLst/>
            <a:ahLst/>
            <a:cxnLst/>
            <a:rect l="0" t="0" r="0" b="0"/>
            <a:pathLst>
              <a:path w="133351" h="361951">
                <a:moveTo>
                  <a:pt x="104775" y="38100"/>
                </a:move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71450"/>
                </a:lnTo>
                <a:lnTo>
                  <a:pt x="47625" y="200025"/>
                </a:lnTo>
                <a:lnTo>
                  <a:pt x="38100" y="228600"/>
                </a:lnTo>
                <a:lnTo>
                  <a:pt x="28575" y="257175"/>
                </a:lnTo>
                <a:lnTo>
                  <a:pt x="28575" y="295275"/>
                </a:lnTo>
                <a:lnTo>
                  <a:pt x="19050" y="314325"/>
                </a:lnTo>
                <a:lnTo>
                  <a:pt x="19050" y="342900"/>
                </a:lnTo>
                <a:lnTo>
                  <a:pt x="9525" y="352425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52425"/>
                </a:lnTo>
                <a:lnTo>
                  <a:pt x="9525" y="342900"/>
                </a:lnTo>
                <a:lnTo>
                  <a:pt x="9525" y="323850"/>
                </a:lnTo>
                <a:lnTo>
                  <a:pt x="9525" y="304800"/>
                </a:lnTo>
                <a:lnTo>
                  <a:pt x="9525" y="276225"/>
                </a:lnTo>
                <a:lnTo>
                  <a:pt x="19050" y="238125"/>
                </a:lnTo>
                <a:lnTo>
                  <a:pt x="28575" y="209550"/>
                </a:lnTo>
                <a:lnTo>
                  <a:pt x="38100" y="180975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104775"/>
                </a:lnTo>
                <a:lnTo>
                  <a:pt x="85725" y="85725"/>
                </a:lnTo>
                <a:lnTo>
                  <a:pt x="95250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76200"/>
                </a:lnTo>
                <a:lnTo>
                  <a:pt x="123825" y="76200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23825" y="238125"/>
                </a:lnTo>
                <a:lnTo>
                  <a:pt x="123825" y="257175"/>
                </a:lnTo>
                <a:lnTo>
                  <a:pt x="123825" y="276225"/>
                </a:lnTo>
                <a:lnTo>
                  <a:pt x="123825" y="285750"/>
                </a:lnTo>
                <a:lnTo>
                  <a:pt x="133350" y="295275"/>
                </a:lnTo>
                <a:lnTo>
                  <a:pt x="1333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2781300" y="5353050"/>
            <a:ext cx="238126" cy="428626"/>
          </a:xfrm>
          <a:custGeom>
            <a:avLst/>
            <a:gdLst/>
            <a:ahLst/>
            <a:cxnLst/>
            <a:rect l="0" t="0" r="0" b="0"/>
            <a:pathLst>
              <a:path w="238126" h="428626">
                <a:moveTo>
                  <a:pt x="200025" y="114300"/>
                </a:moveTo>
                <a:lnTo>
                  <a:pt x="209550" y="104775"/>
                </a:lnTo>
                <a:lnTo>
                  <a:pt x="209550" y="95250"/>
                </a:lnTo>
                <a:lnTo>
                  <a:pt x="219075" y="76200"/>
                </a:lnTo>
                <a:lnTo>
                  <a:pt x="228600" y="57150"/>
                </a:lnTo>
                <a:lnTo>
                  <a:pt x="238125" y="38100"/>
                </a:lnTo>
                <a:lnTo>
                  <a:pt x="238125" y="19050"/>
                </a:lnTo>
                <a:lnTo>
                  <a:pt x="238125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9525"/>
                </a:lnTo>
                <a:lnTo>
                  <a:pt x="171450" y="19050"/>
                </a:lnTo>
                <a:lnTo>
                  <a:pt x="152400" y="38100"/>
                </a:lnTo>
                <a:lnTo>
                  <a:pt x="133350" y="57150"/>
                </a:lnTo>
                <a:lnTo>
                  <a:pt x="114300" y="76200"/>
                </a:lnTo>
                <a:lnTo>
                  <a:pt x="104775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76200" y="152400"/>
                </a:lnTo>
                <a:lnTo>
                  <a:pt x="76200" y="171450"/>
                </a:lnTo>
                <a:lnTo>
                  <a:pt x="76200" y="190500"/>
                </a:lnTo>
                <a:lnTo>
                  <a:pt x="85725" y="200025"/>
                </a:lnTo>
                <a:lnTo>
                  <a:pt x="95250" y="209550"/>
                </a:lnTo>
                <a:lnTo>
                  <a:pt x="104775" y="209550"/>
                </a:lnTo>
                <a:lnTo>
                  <a:pt x="123825" y="209550"/>
                </a:lnTo>
                <a:lnTo>
                  <a:pt x="133350" y="209550"/>
                </a:lnTo>
                <a:lnTo>
                  <a:pt x="142875" y="209550"/>
                </a:lnTo>
                <a:lnTo>
                  <a:pt x="152400" y="209550"/>
                </a:lnTo>
                <a:lnTo>
                  <a:pt x="171450" y="209550"/>
                </a:lnTo>
                <a:lnTo>
                  <a:pt x="180975" y="209550"/>
                </a:lnTo>
                <a:lnTo>
                  <a:pt x="180975" y="209550"/>
                </a:lnTo>
                <a:lnTo>
                  <a:pt x="180975" y="209550"/>
                </a:lnTo>
                <a:lnTo>
                  <a:pt x="190500" y="209550"/>
                </a:lnTo>
                <a:lnTo>
                  <a:pt x="180975" y="209550"/>
                </a:lnTo>
                <a:lnTo>
                  <a:pt x="180975" y="209550"/>
                </a:lnTo>
                <a:lnTo>
                  <a:pt x="171450" y="209550"/>
                </a:lnTo>
                <a:lnTo>
                  <a:pt x="152400" y="209550"/>
                </a:lnTo>
                <a:lnTo>
                  <a:pt x="133350" y="219075"/>
                </a:lnTo>
                <a:lnTo>
                  <a:pt x="114300" y="228600"/>
                </a:lnTo>
                <a:lnTo>
                  <a:pt x="85725" y="238125"/>
                </a:lnTo>
                <a:lnTo>
                  <a:pt x="76200" y="257175"/>
                </a:lnTo>
                <a:lnTo>
                  <a:pt x="57150" y="266700"/>
                </a:lnTo>
                <a:lnTo>
                  <a:pt x="38100" y="285750"/>
                </a:lnTo>
                <a:lnTo>
                  <a:pt x="2857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9525" y="400050"/>
                </a:lnTo>
                <a:lnTo>
                  <a:pt x="19050" y="409575"/>
                </a:lnTo>
                <a:lnTo>
                  <a:pt x="38100" y="419100"/>
                </a:lnTo>
                <a:lnTo>
                  <a:pt x="57150" y="419100"/>
                </a:lnTo>
                <a:lnTo>
                  <a:pt x="76200" y="419100"/>
                </a:lnTo>
                <a:lnTo>
                  <a:pt x="104775" y="428625"/>
                </a:lnTo>
                <a:lnTo>
                  <a:pt x="123825" y="419100"/>
                </a:lnTo>
                <a:lnTo>
                  <a:pt x="161925" y="419100"/>
                </a:lnTo>
                <a:lnTo>
                  <a:pt x="171450" y="419100"/>
                </a:lnTo>
                <a:lnTo>
                  <a:pt x="190500" y="409575"/>
                </a:lnTo>
                <a:lnTo>
                  <a:pt x="19050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2381250" y="5753100"/>
            <a:ext cx="1485901" cy="114301"/>
          </a:xfrm>
          <a:custGeom>
            <a:avLst/>
            <a:gdLst/>
            <a:ahLst/>
            <a:cxnLst/>
            <a:rect l="0" t="0" r="0" b="0"/>
            <a:pathLst>
              <a:path w="1485901" h="114301">
                <a:moveTo>
                  <a:pt x="0" y="114300"/>
                </a:move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28575" y="95250"/>
                </a:lnTo>
                <a:lnTo>
                  <a:pt x="47625" y="95250"/>
                </a:lnTo>
                <a:lnTo>
                  <a:pt x="66675" y="95250"/>
                </a:lnTo>
                <a:lnTo>
                  <a:pt x="85725" y="85725"/>
                </a:lnTo>
                <a:lnTo>
                  <a:pt x="114300" y="85725"/>
                </a:lnTo>
                <a:lnTo>
                  <a:pt x="142875" y="76200"/>
                </a:lnTo>
                <a:lnTo>
                  <a:pt x="171450" y="76200"/>
                </a:lnTo>
                <a:lnTo>
                  <a:pt x="209550" y="76200"/>
                </a:lnTo>
                <a:lnTo>
                  <a:pt x="238125" y="76200"/>
                </a:lnTo>
                <a:lnTo>
                  <a:pt x="285750" y="76200"/>
                </a:lnTo>
                <a:lnTo>
                  <a:pt x="314325" y="76200"/>
                </a:lnTo>
                <a:lnTo>
                  <a:pt x="361950" y="76200"/>
                </a:lnTo>
                <a:lnTo>
                  <a:pt x="400050" y="76200"/>
                </a:lnTo>
                <a:lnTo>
                  <a:pt x="438150" y="76200"/>
                </a:lnTo>
                <a:lnTo>
                  <a:pt x="485775" y="76200"/>
                </a:lnTo>
                <a:lnTo>
                  <a:pt x="533400" y="76200"/>
                </a:lnTo>
                <a:lnTo>
                  <a:pt x="581025" y="66675"/>
                </a:lnTo>
                <a:lnTo>
                  <a:pt x="628650" y="66675"/>
                </a:lnTo>
                <a:lnTo>
                  <a:pt x="676275" y="66675"/>
                </a:lnTo>
                <a:lnTo>
                  <a:pt x="723900" y="57150"/>
                </a:lnTo>
                <a:lnTo>
                  <a:pt x="771525" y="57150"/>
                </a:lnTo>
                <a:lnTo>
                  <a:pt x="819150" y="57150"/>
                </a:lnTo>
                <a:lnTo>
                  <a:pt x="876300" y="57150"/>
                </a:lnTo>
                <a:lnTo>
                  <a:pt x="923925" y="47625"/>
                </a:lnTo>
                <a:lnTo>
                  <a:pt x="981075" y="47625"/>
                </a:lnTo>
                <a:lnTo>
                  <a:pt x="1028700" y="47625"/>
                </a:lnTo>
                <a:lnTo>
                  <a:pt x="1076325" y="38100"/>
                </a:lnTo>
                <a:lnTo>
                  <a:pt x="1123950" y="38100"/>
                </a:lnTo>
                <a:lnTo>
                  <a:pt x="1171575" y="28575"/>
                </a:lnTo>
                <a:lnTo>
                  <a:pt x="1219200" y="28575"/>
                </a:lnTo>
                <a:lnTo>
                  <a:pt x="1257300" y="28575"/>
                </a:lnTo>
                <a:lnTo>
                  <a:pt x="1295400" y="19050"/>
                </a:lnTo>
                <a:lnTo>
                  <a:pt x="1333500" y="19050"/>
                </a:lnTo>
                <a:lnTo>
                  <a:pt x="1371600" y="19050"/>
                </a:lnTo>
                <a:lnTo>
                  <a:pt x="1409700" y="9525"/>
                </a:lnTo>
                <a:lnTo>
                  <a:pt x="1438275" y="9525"/>
                </a:lnTo>
                <a:lnTo>
                  <a:pt x="1457325" y="9525"/>
                </a:lnTo>
                <a:lnTo>
                  <a:pt x="1476375" y="9525"/>
                </a:lnTo>
                <a:lnTo>
                  <a:pt x="1485900" y="0"/>
                </a:lnTo>
                <a:lnTo>
                  <a:pt x="1485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2419350" y="5867400"/>
            <a:ext cx="219076" cy="485776"/>
          </a:xfrm>
          <a:custGeom>
            <a:avLst/>
            <a:gdLst/>
            <a:ahLst/>
            <a:cxnLst/>
            <a:rect l="0" t="0" r="0" b="0"/>
            <a:pathLst>
              <a:path w="219076" h="485776">
                <a:moveTo>
                  <a:pt x="123825" y="0"/>
                </a:moveTo>
                <a:lnTo>
                  <a:pt x="114300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76200"/>
                </a:lnTo>
                <a:lnTo>
                  <a:pt x="66675" y="104775"/>
                </a:lnTo>
                <a:lnTo>
                  <a:pt x="57150" y="133350"/>
                </a:lnTo>
                <a:lnTo>
                  <a:pt x="57150" y="171450"/>
                </a:lnTo>
                <a:lnTo>
                  <a:pt x="47625" y="209550"/>
                </a:lnTo>
                <a:lnTo>
                  <a:pt x="38100" y="247650"/>
                </a:lnTo>
                <a:lnTo>
                  <a:pt x="28575" y="276225"/>
                </a:lnTo>
                <a:lnTo>
                  <a:pt x="28575" y="314325"/>
                </a:lnTo>
                <a:lnTo>
                  <a:pt x="28575" y="352425"/>
                </a:lnTo>
                <a:lnTo>
                  <a:pt x="28575" y="381000"/>
                </a:lnTo>
                <a:lnTo>
                  <a:pt x="28575" y="409575"/>
                </a:lnTo>
                <a:lnTo>
                  <a:pt x="28575" y="428625"/>
                </a:lnTo>
                <a:lnTo>
                  <a:pt x="28575" y="447675"/>
                </a:lnTo>
                <a:lnTo>
                  <a:pt x="28575" y="466725"/>
                </a:lnTo>
                <a:lnTo>
                  <a:pt x="28575" y="476250"/>
                </a:lnTo>
                <a:lnTo>
                  <a:pt x="28575" y="476250"/>
                </a:lnTo>
                <a:lnTo>
                  <a:pt x="28575" y="485775"/>
                </a:lnTo>
                <a:lnTo>
                  <a:pt x="28575" y="476250"/>
                </a:lnTo>
                <a:lnTo>
                  <a:pt x="28575" y="466725"/>
                </a:lnTo>
                <a:lnTo>
                  <a:pt x="28575" y="447675"/>
                </a:lnTo>
                <a:lnTo>
                  <a:pt x="28575" y="419100"/>
                </a:lnTo>
                <a:lnTo>
                  <a:pt x="28575" y="390525"/>
                </a:lnTo>
                <a:lnTo>
                  <a:pt x="28575" y="352425"/>
                </a:lnTo>
                <a:lnTo>
                  <a:pt x="28575" y="314325"/>
                </a:lnTo>
                <a:lnTo>
                  <a:pt x="28575" y="276225"/>
                </a:lnTo>
                <a:lnTo>
                  <a:pt x="38100" y="238125"/>
                </a:lnTo>
                <a:lnTo>
                  <a:pt x="47625" y="200025"/>
                </a:lnTo>
                <a:lnTo>
                  <a:pt x="57150" y="161925"/>
                </a:lnTo>
                <a:lnTo>
                  <a:pt x="66675" y="133350"/>
                </a:lnTo>
                <a:lnTo>
                  <a:pt x="76200" y="104775"/>
                </a:lnTo>
                <a:lnTo>
                  <a:pt x="85725" y="76200"/>
                </a:lnTo>
                <a:lnTo>
                  <a:pt x="104775" y="57150"/>
                </a:lnTo>
                <a:lnTo>
                  <a:pt x="114300" y="47625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33350" y="180975"/>
                </a:lnTo>
                <a:lnTo>
                  <a:pt x="123825" y="200025"/>
                </a:lnTo>
                <a:lnTo>
                  <a:pt x="104775" y="228600"/>
                </a:lnTo>
                <a:lnTo>
                  <a:pt x="85725" y="257175"/>
                </a:lnTo>
                <a:lnTo>
                  <a:pt x="66675" y="276225"/>
                </a:lnTo>
                <a:lnTo>
                  <a:pt x="47625" y="285750"/>
                </a:lnTo>
                <a:lnTo>
                  <a:pt x="28575" y="295275"/>
                </a:lnTo>
                <a:lnTo>
                  <a:pt x="19050" y="295275"/>
                </a:lnTo>
                <a:lnTo>
                  <a:pt x="9525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200025"/>
                </a:lnTo>
                <a:lnTo>
                  <a:pt x="47625" y="209550"/>
                </a:lnTo>
                <a:lnTo>
                  <a:pt x="57150" y="228600"/>
                </a:lnTo>
                <a:lnTo>
                  <a:pt x="57150" y="247650"/>
                </a:lnTo>
                <a:lnTo>
                  <a:pt x="66675" y="266700"/>
                </a:lnTo>
                <a:lnTo>
                  <a:pt x="76200" y="285750"/>
                </a:lnTo>
                <a:lnTo>
                  <a:pt x="85725" y="314325"/>
                </a:lnTo>
                <a:lnTo>
                  <a:pt x="85725" y="333375"/>
                </a:lnTo>
                <a:lnTo>
                  <a:pt x="95250" y="352425"/>
                </a:lnTo>
                <a:lnTo>
                  <a:pt x="104775" y="371475"/>
                </a:lnTo>
                <a:lnTo>
                  <a:pt x="114300" y="381000"/>
                </a:lnTo>
                <a:lnTo>
                  <a:pt x="133350" y="390525"/>
                </a:lnTo>
                <a:lnTo>
                  <a:pt x="152400" y="400050"/>
                </a:lnTo>
                <a:lnTo>
                  <a:pt x="171450" y="400050"/>
                </a:lnTo>
                <a:lnTo>
                  <a:pt x="190500" y="400050"/>
                </a:lnTo>
                <a:lnTo>
                  <a:pt x="200025" y="390525"/>
                </a:lnTo>
                <a:lnTo>
                  <a:pt x="219075" y="390525"/>
                </a:lnTo>
                <a:lnTo>
                  <a:pt x="2190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2800350" y="609600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19050"/>
                </a:lnTo>
                <a:lnTo>
                  <a:pt x="1809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2981325" y="5924550"/>
            <a:ext cx="9526" cy="266701"/>
          </a:xfrm>
          <a:custGeom>
            <a:avLst/>
            <a:gdLst/>
            <a:ahLst/>
            <a:cxnLst/>
            <a:rect l="0" t="0" r="0" b="0"/>
            <a:pathLst>
              <a:path w="9526" h="2667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104775"/>
                </a:lnTo>
                <a:lnTo>
                  <a:pt x="0" y="142875"/>
                </a:lnTo>
                <a:lnTo>
                  <a:pt x="0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3152775" y="5915025"/>
            <a:ext cx="133351" cy="400051"/>
          </a:xfrm>
          <a:custGeom>
            <a:avLst/>
            <a:gdLst/>
            <a:ahLst/>
            <a:cxnLst/>
            <a:rect l="0" t="0" r="0" b="0"/>
            <a:pathLst>
              <a:path w="133351" h="400051">
                <a:moveTo>
                  <a:pt x="0" y="200025"/>
                </a:moveTo>
                <a:lnTo>
                  <a:pt x="0" y="190500"/>
                </a:lnTo>
                <a:lnTo>
                  <a:pt x="0" y="171450"/>
                </a:lnTo>
                <a:lnTo>
                  <a:pt x="9525" y="152400"/>
                </a:lnTo>
                <a:lnTo>
                  <a:pt x="19050" y="123825"/>
                </a:lnTo>
                <a:lnTo>
                  <a:pt x="28575" y="95250"/>
                </a:lnTo>
                <a:lnTo>
                  <a:pt x="38100" y="66675"/>
                </a:lnTo>
                <a:lnTo>
                  <a:pt x="38100" y="47625"/>
                </a:lnTo>
                <a:lnTo>
                  <a:pt x="47625" y="2857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61925"/>
                </a:lnTo>
                <a:lnTo>
                  <a:pt x="38100" y="171450"/>
                </a:lnTo>
                <a:lnTo>
                  <a:pt x="38100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71450"/>
                </a:lnTo>
                <a:lnTo>
                  <a:pt x="85725" y="161925"/>
                </a:lnTo>
                <a:lnTo>
                  <a:pt x="104775" y="152400"/>
                </a:lnTo>
                <a:lnTo>
                  <a:pt x="114300" y="142875"/>
                </a:lnTo>
                <a:lnTo>
                  <a:pt x="123825" y="133350"/>
                </a:lnTo>
                <a:lnTo>
                  <a:pt x="133350" y="123825"/>
                </a:lnTo>
                <a:lnTo>
                  <a:pt x="133350" y="114300"/>
                </a:lnTo>
                <a:lnTo>
                  <a:pt x="133350" y="104775"/>
                </a:lnTo>
                <a:lnTo>
                  <a:pt x="133350" y="104775"/>
                </a:lnTo>
                <a:lnTo>
                  <a:pt x="133350" y="104775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04775" y="133350"/>
                </a:lnTo>
                <a:lnTo>
                  <a:pt x="85725" y="152400"/>
                </a:lnTo>
                <a:lnTo>
                  <a:pt x="76200" y="180975"/>
                </a:lnTo>
                <a:lnTo>
                  <a:pt x="66675" y="200025"/>
                </a:lnTo>
                <a:lnTo>
                  <a:pt x="47625" y="228600"/>
                </a:lnTo>
                <a:lnTo>
                  <a:pt x="38100" y="247650"/>
                </a:lnTo>
                <a:lnTo>
                  <a:pt x="28575" y="276225"/>
                </a:lnTo>
                <a:lnTo>
                  <a:pt x="19050" y="304800"/>
                </a:lnTo>
                <a:lnTo>
                  <a:pt x="19050" y="333375"/>
                </a:lnTo>
                <a:lnTo>
                  <a:pt x="19050" y="352425"/>
                </a:lnTo>
                <a:lnTo>
                  <a:pt x="28575" y="371475"/>
                </a:lnTo>
                <a:lnTo>
                  <a:pt x="28575" y="390525"/>
                </a:lnTo>
                <a:lnTo>
                  <a:pt x="38100" y="390525"/>
                </a:lnTo>
                <a:lnTo>
                  <a:pt x="47625" y="400050"/>
                </a:lnTo>
                <a:lnTo>
                  <a:pt x="66675" y="400050"/>
                </a:lnTo>
                <a:lnTo>
                  <a:pt x="85725" y="390525"/>
                </a:lnTo>
                <a:lnTo>
                  <a:pt x="85725" y="390525"/>
                </a:lnTo>
                <a:lnTo>
                  <a:pt x="8572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3343275" y="6019800"/>
            <a:ext cx="180976" cy="304801"/>
          </a:xfrm>
          <a:custGeom>
            <a:avLst/>
            <a:gdLst/>
            <a:ahLst/>
            <a:cxnLst/>
            <a:rect l="0" t="0" r="0" b="0"/>
            <a:pathLst>
              <a:path w="180976" h="3048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9525" y="180975"/>
                </a:lnTo>
                <a:lnTo>
                  <a:pt x="9525" y="152400"/>
                </a:lnTo>
                <a:lnTo>
                  <a:pt x="28575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95250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104775" y="76200"/>
                </a:lnTo>
                <a:lnTo>
                  <a:pt x="114300" y="9525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71450"/>
                </a:lnTo>
                <a:lnTo>
                  <a:pt x="114300" y="200025"/>
                </a:lnTo>
                <a:lnTo>
                  <a:pt x="104775" y="238125"/>
                </a:lnTo>
                <a:lnTo>
                  <a:pt x="104775" y="266700"/>
                </a:lnTo>
                <a:lnTo>
                  <a:pt x="114300" y="285750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33350" y="304800"/>
                </a:lnTo>
                <a:lnTo>
                  <a:pt x="152400" y="304800"/>
                </a:lnTo>
                <a:lnTo>
                  <a:pt x="161925" y="295275"/>
                </a:lnTo>
                <a:lnTo>
                  <a:pt x="180975" y="285750"/>
                </a:lnTo>
                <a:lnTo>
                  <a:pt x="1809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3943350" y="5705475"/>
            <a:ext cx="171451" cy="47626"/>
          </a:xfrm>
          <a:custGeom>
            <a:avLst/>
            <a:gdLst/>
            <a:ahLst/>
            <a:cxnLst/>
            <a:rect l="0" t="0" r="0" b="0"/>
            <a:pathLst>
              <a:path w="171451" h="476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38100"/>
                </a:lnTo>
                <a:lnTo>
                  <a:pt x="161925" y="47625"/>
                </a:lnTo>
                <a:lnTo>
                  <a:pt x="171450" y="47625"/>
                </a:lnTo>
                <a:lnTo>
                  <a:pt x="1714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3971925" y="582930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4143375" y="5610225"/>
            <a:ext cx="238126" cy="438151"/>
          </a:xfrm>
          <a:custGeom>
            <a:avLst/>
            <a:gdLst/>
            <a:ahLst/>
            <a:cxnLst/>
            <a:rect l="0" t="0" r="0" b="0"/>
            <a:pathLst>
              <a:path w="238126" h="4381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66675" y="28575"/>
                </a:lnTo>
                <a:lnTo>
                  <a:pt x="85725" y="38100"/>
                </a:lnTo>
                <a:lnTo>
                  <a:pt x="104775" y="57150"/>
                </a:lnTo>
                <a:lnTo>
                  <a:pt x="133350" y="66675"/>
                </a:lnTo>
                <a:lnTo>
                  <a:pt x="152400" y="76200"/>
                </a:lnTo>
                <a:lnTo>
                  <a:pt x="180975" y="85725"/>
                </a:lnTo>
                <a:lnTo>
                  <a:pt x="200025" y="104775"/>
                </a:lnTo>
                <a:lnTo>
                  <a:pt x="209550" y="114300"/>
                </a:lnTo>
                <a:lnTo>
                  <a:pt x="228600" y="123825"/>
                </a:lnTo>
                <a:lnTo>
                  <a:pt x="238125" y="133350"/>
                </a:lnTo>
                <a:lnTo>
                  <a:pt x="238125" y="142875"/>
                </a:lnTo>
                <a:lnTo>
                  <a:pt x="238125" y="152400"/>
                </a:lnTo>
                <a:lnTo>
                  <a:pt x="238125" y="171450"/>
                </a:lnTo>
                <a:lnTo>
                  <a:pt x="238125" y="180975"/>
                </a:lnTo>
                <a:lnTo>
                  <a:pt x="228600" y="200025"/>
                </a:lnTo>
                <a:lnTo>
                  <a:pt x="209550" y="219075"/>
                </a:lnTo>
                <a:lnTo>
                  <a:pt x="190500" y="247650"/>
                </a:lnTo>
                <a:lnTo>
                  <a:pt x="161925" y="276225"/>
                </a:lnTo>
                <a:lnTo>
                  <a:pt x="133350" y="304800"/>
                </a:lnTo>
                <a:lnTo>
                  <a:pt x="95250" y="333375"/>
                </a:lnTo>
                <a:lnTo>
                  <a:pt x="66675" y="381000"/>
                </a:lnTo>
                <a:lnTo>
                  <a:pt x="47625" y="409575"/>
                </a:lnTo>
                <a:lnTo>
                  <a:pt x="28575" y="438150"/>
                </a:lnTo>
                <a:lnTo>
                  <a:pt x="2857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4610100" y="5591175"/>
            <a:ext cx="133351" cy="342901"/>
          </a:xfrm>
          <a:custGeom>
            <a:avLst/>
            <a:gdLst/>
            <a:ahLst/>
            <a:cxnLst/>
            <a:rect l="0" t="0" r="0" b="0"/>
            <a:pathLst>
              <a:path w="133351" h="342901">
                <a:moveTo>
                  <a:pt x="38100" y="19050"/>
                </a:move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0" y="285750"/>
                </a:lnTo>
                <a:lnTo>
                  <a:pt x="0" y="257175"/>
                </a:lnTo>
                <a:lnTo>
                  <a:pt x="0" y="219075"/>
                </a:lnTo>
                <a:lnTo>
                  <a:pt x="9525" y="190500"/>
                </a:lnTo>
                <a:lnTo>
                  <a:pt x="9525" y="152400"/>
                </a:lnTo>
                <a:lnTo>
                  <a:pt x="19050" y="114300"/>
                </a:lnTo>
                <a:lnTo>
                  <a:pt x="28575" y="85725"/>
                </a:lnTo>
                <a:lnTo>
                  <a:pt x="38100" y="57150"/>
                </a:lnTo>
                <a:lnTo>
                  <a:pt x="38100" y="3810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114300" y="76200"/>
                </a:lnTo>
                <a:lnTo>
                  <a:pt x="123825" y="104775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33350" y="180975"/>
                </a:lnTo>
                <a:lnTo>
                  <a:pt x="133350" y="209550"/>
                </a:lnTo>
                <a:lnTo>
                  <a:pt x="133350" y="238125"/>
                </a:lnTo>
                <a:lnTo>
                  <a:pt x="133350" y="257175"/>
                </a:lnTo>
                <a:lnTo>
                  <a:pt x="133350" y="285750"/>
                </a:lnTo>
                <a:lnTo>
                  <a:pt x="123825" y="304800"/>
                </a:lnTo>
                <a:lnTo>
                  <a:pt x="123825" y="314325"/>
                </a:lnTo>
                <a:lnTo>
                  <a:pt x="123825" y="323850"/>
                </a:lnTo>
                <a:lnTo>
                  <a:pt x="1238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4838700" y="56864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4876800" y="58197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5086350" y="3429000"/>
            <a:ext cx="1066801" cy="2238376"/>
          </a:xfrm>
          <a:custGeom>
            <a:avLst/>
            <a:gdLst/>
            <a:ahLst/>
            <a:cxnLst/>
            <a:rect l="0" t="0" r="0" b="0"/>
            <a:pathLst>
              <a:path w="1066801" h="2238376">
                <a:moveTo>
                  <a:pt x="9525" y="2238375"/>
                </a:moveTo>
                <a:lnTo>
                  <a:pt x="9525" y="2238375"/>
                </a:lnTo>
                <a:lnTo>
                  <a:pt x="0" y="2238375"/>
                </a:lnTo>
                <a:lnTo>
                  <a:pt x="9525" y="2238375"/>
                </a:lnTo>
                <a:lnTo>
                  <a:pt x="9525" y="2238375"/>
                </a:lnTo>
                <a:lnTo>
                  <a:pt x="9525" y="2238375"/>
                </a:lnTo>
                <a:lnTo>
                  <a:pt x="19050" y="2238375"/>
                </a:lnTo>
                <a:lnTo>
                  <a:pt x="19050" y="2238375"/>
                </a:lnTo>
                <a:lnTo>
                  <a:pt x="28575" y="2238375"/>
                </a:lnTo>
                <a:lnTo>
                  <a:pt x="47625" y="2238375"/>
                </a:lnTo>
                <a:lnTo>
                  <a:pt x="57150" y="2238375"/>
                </a:lnTo>
                <a:lnTo>
                  <a:pt x="66675" y="2238375"/>
                </a:lnTo>
                <a:lnTo>
                  <a:pt x="85725" y="2238375"/>
                </a:lnTo>
                <a:lnTo>
                  <a:pt x="95250" y="2238375"/>
                </a:lnTo>
                <a:lnTo>
                  <a:pt x="104775" y="2238375"/>
                </a:lnTo>
                <a:lnTo>
                  <a:pt x="123825" y="2238375"/>
                </a:lnTo>
                <a:lnTo>
                  <a:pt x="142875" y="2238375"/>
                </a:lnTo>
                <a:lnTo>
                  <a:pt x="161925" y="2238375"/>
                </a:lnTo>
                <a:lnTo>
                  <a:pt x="180975" y="2238375"/>
                </a:lnTo>
                <a:lnTo>
                  <a:pt x="200025" y="2238375"/>
                </a:lnTo>
                <a:lnTo>
                  <a:pt x="219075" y="2238375"/>
                </a:lnTo>
                <a:lnTo>
                  <a:pt x="238125" y="2238375"/>
                </a:lnTo>
                <a:lnTo>
                  <a:pt x="257175" y="2228850"/>
                </a:lnTo>
                <a:lnTo>
                  <a:pt x="276225" y="2228850"/>
                </a:lnTo>
                <a:lnTo>
                  <a:pt x="295275" y="2219325"/>
                </a:lnTo>
                <a:lnTo>
                  <a:pt x="314325" y="2219325"/>
                </a:lnTo>
                <a:lnTo>
                  <a:pt x="333375" y="2219325"/>
                </a:lnTo>
                <a:lnTo>
                  <a:pt x="352425" y="2209800"/>
                </a:lnTo>
                <a:lnTo>
                  <a:pt x="371475" y="2200275"/>
                </a:lnTo>
                <a:lnTo>
                  <a:pt x="390525" y="2200275"/>
                </a:lnTo>
                <a:lnTo>
                  <a:pt x="400050" y="2190750"/>
                </a:lnTo>
                <a:lnTo>
                  <a:pt x="419100" y="2181225"/>
                </a:lnTo>
                <a:lnTo>
                  <a:pt x="428625" y="2162175"/>
                </a:lnTo>
                <a:lnTo>
                  <a:pt x="438150" y="2152650"/>
                </a:lnTo>
                <a:lnTo>
                  <a:pt x="457200" y="2133600"/>
                </a:lnTo>
                <a:lnTo>
                  <a:pt x="466725" y="2114550"/>
                </a:lnTo>
                <a:lnTo>
                  <a:pt x="476250" y="2105025"/>
                </a:lnTo>
                <a:lnTo>
                  <a:pt x="485775" y="2076450"/>
                </a:lnTo>
                <a:lnTo>
                  <a:pt x="485775" y="2057400"/>
                </a:lnTo>
                <a:lnTo>
                  <a:pt x="495300" y="2038350"/>
                </a:lnTo>
                <a:lnTo>
                  <a:pt x="504825" y="2009775"/>
                </a:lnTo>
                <a:lnTo>
                  <a:pt x="504825" y="1981200"/>
                </a:lnTo>
                <a:lnTo>
                  <a:pt x="514350" y="1952625"/>
                </a:lnTo>
                <a:lnTo>
                  <a:pt x="514350" y="1924050"/>
                </a:lnTo>
                <a:lnTo>
                  <a:pt x="523875" y="1895475"/>
                </a:lnTo>
                <a:lnTo>
                  <a:pt x="523875" y="1866900"/>
                </a:lnTo>
                <a:lnTo>
                  <a:pt x="523875" y="1838325"/>
                </a:lnTo>
                <a:lnTo>
                  <a:pt x="523875" y="1800225"/>
                </a:lnTo>
                <a:lnTo>
                  <a:pt x="523875" y="1762125"/>
                </a:lnTo>
                <a:lnTo>
                  <a:pt x="523875" y="1724025"/>
                </a:lnTo>
                <a:lnTo>
                  <a:pt x="514350" y="1685925"/>
                </a:lnTo>
                <a:lnTo>
                  <a:pt x="514350" y="1657350"/>
                </a:lnTo>
                <a:lnTo>
                  <a:pt x="514350" y="1619250"/>
                </a:lnTo>
                <a:lnTo>
                  <a:pt x="514350" y="1581150"/>
                </a:lnTo>
                <a:lnTo>
                  <a:pt x="504825" y="1543050"/>
                </a:lnTo>
                <a:lnTo>
                  <a:pt x="504825" y="1504950"/>
                </a:lnTo>
                <a:lnTo>
                  <a:pt x="504825" y="1476375"/>
                </a:lnTo>
                <a:lnTo>
                  <a:pt x="504825" y="1438275"/>
                </a:lnTo>
                <a:lnTo>
                  <a:pt x="495300" y="1400175"/>
                </a:lnTo>
                <a:lnTo>
                  <a:pt x="495300" y="1362075"/>
                </a:lnTo>
                <a:lnTo>
                  <a:pt x="495300" y="1333500"/>
                </a:lnTo>
                <a:lnTo>
                  <a:pt x="485775" y="1295400"/>
                </a:lnTo>
                <a:lnTo>
                  <a:pt x="485775" y="1257300"/>
                </a:lnTo>
                <a:lnTo>
                  <a:pt x="476250" y="1219200"/>
                </a:lnTo>
                <a:lnTo>
                  <a:pt x="476250" y="1190625"/>
                </a:lnTo>
                <a:lnTo>
                  <a:pt x="476250" y="1152525"/>
                </a:lnTo>
                <a:lnTo>
                  <a:pt x="466725" y="1123950"/>
                </a:lnTo>
                <a:lnTo>
                  <a:pt x="466725" y="1085850"/>
                </a:lnTo>
                <a:lnTo>
                  <a:pt x="457200" y="1047750"/>
                </a:lnTo>
                <a:lnTo>
                  <a:pt x="457200" y="1019175"/>
                </a:lnTo>
                <a:lnTo>
                  <a:pt x="447675" y="981075"/>
                </a:lnTo>
                <a:lnTo>
                  <a:pt x="447675" y="942975"/>
                </a:lnTo>
                <a:lnTo>
                  <a:pt x="438150" y="914400"/>
                </a:lnTo>
                <a:lnTo>
                  <a:pt x="438150" y="876300"/>
                </a:lnTo>
                <a:lnTo>
                  <a:pt x="438150" y="847725"/>
                </a:lnTo>
                <a:lnTo>
                  <a:pt x="438150" y="819150"/>
                </a:lnTo>
                <a:lnTo>
                  <a:pt x="428625" y="790575"/>
                </a:lnTo>
                <a:lnTo>
                  <a:pt x="428625" y="752475"/>
                </a:lnTo>
                <a:lnTo>
                  <a:pt x="428625" y="723900"/>
                </a:lnTo>
                <a:lnTo>
                  <a:pt x="419100" y="695325"/>
                </a:lnTo>
                <a:lnTo>
                  <a:pt x="419100" y="657225"/>
                </a:lnTo>
                <a:lnTo>
                  <a:pt x="419100" y="628650"/>
                </a:lnTo>
                <a:lnTo>
                  <a:pt x="419100" y="600075"/>
                </a:lnTo>
                <a:lnTo>
                  <a:pt x="409575" y="571500"/>
                </a:lnTo>
                <a:lnTo>
                  <a:pt x="409575" y="552450"/>
                </a:lnTo>
                <a:lnTo>
                  <a:pt x="409575" y="523875"/>
                </a:lnTo>
                <a:lnTo>
                  <a:pt x="409575" y="495300"/>
                </a:lnTo>
                <a:lnTo>
                  <a:pt x="409575" y="476250"/>
                </a:lnTo>
                <a:lnTo>
                  <a:pt x="400050" y="447675"/>
                </a:lnTo>
                <a:lnTo>
                  <a:pt x="400050" y="419100"/>
                </a:lnTo>
                <a:lnTo>
                  <a:pt x="400050" y="390525"/>
                </a:lnTo>
                <a:lnTo>
                  <a:pt x="390525" y="371475"/>
                </a:lnTo>
                <a:lnTo>
                  <a:pt x="390525" y="352425"/>
                </a:lnTo>
                <a:lnTo>
                  <a:pt x="390525" y="323850"/>
                </a:lnTo>
                <a:lnTo>
                  <a:pt x="390525" y="304800"/>
                </a:lnTo>
                <a:lnTo>
                  <a:pt x="400050" y="285750"/>
                </a:lnTo>
                <a:lnTo>
                  <a:pt x="400050" y="257175"/>
                </a:lnTo>
                <a:lnTo>
                  <a:pt x="400050" y="238125"/>
                </a:lnTo>
                <a:lnTo>
                  <a:pt x="400050" y="228600"/>
                </a:lnTo>
                <a:lnTo>
                  <a:pt x="400050" y="209550"/>
                </a:lnTo>
                <a:lnTo>
                  <a:pt x="400050" y="190500"/>
                </a:lnTo>
                <a:lnTo>
                  <a:pt x="400050" y="180975"/>
                </a:lnTo>
                <a:lnTo>
                  <a:pt x="400050" y="161925"/>
                </a:lnTo>
                <a:lnTo>
                  <a:pt x="400050" y="152400"/>
                </a:lnTo>
                <a:lnTo>
                  <a:pt x="400050" y="133350"/>
                </a:lnTo>
                <a:lnTo>
                  <a:pt x="409575" y="123825"/>
                </a:lnTo>
                <a:lnTo>
                  <a:pt x="409575" y="123825"/>
                </a:lnTo>
                <a:lnTo>
                  <a:pt x="419100" y="114300"/>
                </a:lnTo>
                <a:lnTo>
                  <a:pt x="419100" y="104775"/>
                </a:lnTo>
                <a:lnTo>
                  <a:pt x="428625" y="95250"/>
                </a:lnTo>
                <a:lnTo>
                  <a:pt x="428625" y="85725"/>
                </a:lnTo>
                <a:lnTo>
                  <a:pt x="438150" y="85725"/>
                </a:lnTo>
                <a:lnTo>
                  <a:pt x="447675" y="76200"/>
                </a:lnTo>
                <a:lnTo>
                  <a:pt x="466725" y="76200"/>
                </a:lnTo>
                <a:lnTo>
                  <a:pt x="476250" y="76200"/>
                </a:lnTo>
                <a:lnTo>
                  <a:pt x="485775" y="66675"/>
                </a:lnTo>
                <a:lnTo>
                  <a:pt x="495300" y="66675"/>
                </a:lnTo>
                <a:lnTo>
                  <a:pt x="514350" y="66675"/>
                </a:lnTo>
                <a:lnTo>
                  <a:pt x="533400" y="66675"/>
                </a:lnTo>
                <a:lnTo>
                  <a:pt x="542925" y="66675"/>
                </a:lnTo>
                <a:lnTo>
                  <a:pt x="552450" y="66675"/>
                </a:lnTo>
                <a:lnTo>
                  <a:pt x="571500" y="66675"/>
                </a:lnTo>
                <a:lnTo>
                  <a:pt x="590550" y="66675"/>
                </a:lnTo>
                <a:lnTo>
                  <a:pt x="609600" y="57150"/>
                </a:lnTo>
                <a:lnTo>
                  <a:pt x="628650" y="57150"/>
                </a:lnTo>
                <a:lnTo>
                  <a:pt x="647700" y="57150"/>
                </a:lnTo>
                <a:lnTo>
                  <a:pt x="657225" y="57150"/>
                </a:lnTo>
                <a:lnTo>
                  <a:pt x="676275" y="57150"/>
                </a:lnTo>
                <a:lnTo>
                  <a:pt x="695325" y="66675"/>
                </a:lnTo>
                <a:lnTo>
                  <a:pt x="714375" y="66675"/>
                </a:lnTo>
                <a:lnTo>
                  <a:pt x="733425" y="66675"/>
                </a:lnTo>
                <a:lnTo>
                  <a:pt x="752475" y="66675"/>
                </a:lnTo>
                <a:lnTo>
                  <a:pt x="771525" y="66675"/>
                </a:lnTo>
                <a:lnTo>
                  <a:pt x="790575" y="66675"/>
                </a:lnTo>
                <a:lnTo>
                  <a:pt x="809625" y="66675"/>
                </a:lnTo>
                <a:lnTo>
                  <a:pt x="828675" y="66675"/>
                </a:lnTo>
                <a:lnTo>
                  <a:pt x="847725" y="66675"/>
                </a:lnTo>
                <a:lnTo>
                  <a:pt x="866775" y="66675"/>
                </a:lnTo>
                <a:lnTo>
                  <a:pt x="885825" y="66675"/>
                </a:lnTo>
                <a:lnTo>
                  <a:pt x="904875" y="66675"/>
                </a:lnTo>
                <a:lnTo>
                  <a:pt x="914400" y="66675"/>
                </a:lnTo>
                <a:lnTo>
                  <a:pt x="933450" y="66675"/>
                </a:lnTo>
                <a:lnTo>
                  <a:pt x="952500" y="66675"/>
                </a:lnTo>
                <a:lnTo>
                  <a:pt x="962025" y="66675"/>
                </a:lnTo>
                <a:lnTo>
                  <a:pt x="971550" y="66675"/>
                </a:lnTo>
                <a:lnTo>
                  <a:pt x="981075" y="66675"/>
                </a:lnTo>
                <a:lnTo>
                  <a:pt x="990600" y="66675"/>
                </a:lnTo>
                <a:lnTo>
                  <a:pt x="990600" y="66675"/>
                </a:lnTo>
                <a:lnTo>
                  <a:pt x="1000125" y="66675"/>
                </a:lnTo>
                <a:lnTo>
                  <a:pt x="1000125" y="66675"/>
                </a:lnTo>
                <a:lnTo>
                  <a:pt x="1000125" y="66675"/>
                </a:lnTo>
                <a:lnTo>
                  <a:pt x="1000125" y="66675"/>
                </a:lnTo>
                <a:lnTo>
                  <a:pt x="1000125" y="57150"/>
                </a:lnTo>
                <a:lnTo>
                  <a:pt x="1000125" y="57150"/>
                </a:lnTo>
                <a:lnTo>
                  <a:pt x="990600" y="57150"/>
                </a:lnTo>
                <a:lnTo>
                  <a:pt x="990600" y="47625"/>
                </a:lnTo>
                <a:lnTo>
                  <a:pt x="981075" y="47625"/>
                </a:lnTo>
                <a:lnTo>
                  <a:pt x="971550" y="38100"/>
                </a:lnTo>
                <a:lnTo>
                  <a:pt x="962025" y="28575"/>
                </a:lnTo>
                <a:lnTo>
                  <a:pt x="962025" y="28575"/>
                </a:lnTo>
                <a:lnTo>
                  <a:pt x="952500" y="19050"/>
                </a:lnTo>
                <a:lnTo>
                  <a:pt x="933450" y="9525"/>
                </a:lnTo>
                <a:lnTo>
                  <a:pt x="923925" y="9525"/>
                </a:lnTo>
                <a:lnTo>
                  <a:pt x="914400" y="9525"/>
                </a:lnTo>
                <a:lnTo>
                  <a:pt x="904875" y="9525"/>
                </a:lnTo>
                <a:lnTo>
                  <a:pt x="895350" y="0"/>
                </a:lnTo>
                <a:lnTo>
                  <a:pt x="885825" y="0"/>
                </a:lnTo>
                <a:lnTo>
                  <a:pt x="876300" y="0"/>
                </a:lnTo>
                <a:lnTo>
                  <a:pt x="876300" y="0"/>
                </a:lnTo>
                <a:lnTo>
                  <a:pt x="866775" y="0"/>
                </a:lnTo>
                <a:lnTo>
                  <a:pt x="866775" y="0"/>
                </a:lnTo>
                <a:lnTo>
                  <a:pt x="866775" y="0"/>
                </a:lnTo>
                <a:lnTo>
                  <a:pt x="866775" y="0"/>
                </a:lnTo>
                <a:lnTo>
                  <a:pt x="866775" y="0"/>
                </a:lnTo>
                <a:lnTo>
                  <a:pt x="866775" y="0"/>
                </a:lnTo>
                <a:lnTo>
                  <a:pt x="866775" y="9525"/>
                </a:lnTo>
                <a:lnTo>
                  <a:pt x="876300" y="9525"/>
                </a:lnTo>
                <a:lnTo>
                  <a:pt x="885825" y="9525"/>
                </a:lnTo>
                <a:lnTo>
                  <a:pt x="895350" y="19050"/>
                </a:lnTo>
                <a:lnTo>
                  <a:pt x="904875" y="19050"/>
                </a:lnTo>
                <a:lnTo>
                  <a:pt x="914400" y="28575"/>
                </a:lnTo>
                <a:lnTo>
                  <a:pt x="923925" y="38100"/>
                </a:lnTo>
                <a:lnTo>
                  <a:pt x="942975" y="38100"/>
                </a:lnTo>
                <a:lnTo>
                  <a:pt x="952500" y="47625"/>
                </a:lnTo>
                <a:lnTo>
                  <a:pt x="971550" y="47625"/>
                </a:lnTo>
                <a:lnTo>
                  <a:pt x="981075" y="57150"/>
                </a:lnTo>
                <a:lnTo>
                  <a:pt x="1000125" y="57150"/>
                </a:lnTo>
                <a:lnTo>
                  <a:pt x="1009650" y="66675"/>
                </a:lnTo>
                <a:lnTo>
                  <a:pt x="1019175" y="66675"/>
                </a:lnTo>
                <a:lnTo>
                  <a:pt x="1038225" y="66675"/>
                </a:lnTo>
                <a:lnTo>
                  <a:pt x="1047750" y="76200"/>
                </a:lnTo>
                <a:lnTo>
                  <a:pt x="1057275" y="76200"/>
                </a:lnTo>
                <a:lnTo>
                  <a:pt x="1057275" y="76200"/>
                </a:lnTo>
                <a:lnTo>
                  <a:pt x="1057275" y="76200"/>
                </a:lnTo>
                <a:lnTo>
                  <a:pt x="1066800" y="76200"/>
                </a:lnTo>
                <a:lnTo>
                  <a:pt x="1066800" y="76200"/>
                </a:lnTo>
                <a:lnTo>
                  <a:pt x="1066800" y="76200"/>
                </a:lnTo>
                <a:lnTo>
                  <a:pt x="1057275" y="76200"/>
                </a:lnTo>
                <a:lnTo>
                  <a:pt x="1057275" y="76200"/>
                </a:lnTo>
                <a:lnTo>
                  <a:pt x="1057275" y="85725"/>
                </a:lnTo>
                <a:lnTo>
                  <a:pt x="1047750" y="85725"/>
                </a:lnTo>
                <a:lnTo>
                  <a:pt x="1038225" y="95250"/>
                </a:lnTo>
                <a:lnTo>
                  <a:pt x="1019175" y="104775"/>
                </a:lnTo>
                <a:lnTo>
                  <a:pt x="1000125" y="123825"/>
                </a:lnTo>
                <a:lnTo>
                  <a:pt x="990600" y="133350"/>
                </a:lnTo>
                <a:lnTo>
                  <a:pt x="971550" y="152400"/>
                </a:lnTo>
                <a:lnTo>
                  <a:pt x="962025" y="161925"/>
                </a:lnTo>
                <a:lnTo>
                  <a:pt x="942975" y="180975"/>
                </a:lnTo>
                <a:lnTo>
                  <a:pt x="933450" y="200025"/>
                </a:lnTo>
                <a:lnTo>
                  <a:pt x="923925" y="209550"/>
                </a:lnTo>
                <a:lnTo>
                  <a:pt x="9239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2343150" y="5267325"/>
            <a:ext cx="428626" cy="514351"/>
          </a:xfrm>
          <a:custGeom>
            <a:avLst/>
            <a:gdLst/>
            <a:ahLst/>
            <a:cxnLst/>
            <a:rect l="0" t="0" r="0" b="0"/>
            <a:pathLst>
              <a:path w="428626" h="514351">
                <a:moveTo>
                  <a:pt x="57150" y="200025"/>
                </a:moveTo>
                <a:lnTo>
                  <a:pt x="47625" y="200025"/>
                </a:lnTo>
                <a:lnTo>
                  <a:pt x="47625" y="209550"/>
                </a:lnTo>
                <a:lnTo>
                  <a:pt x="38100" y="228600"/>
                </a:lnTo>
                <a:lnTo>
                  <a:pt x="28575" y="247650"/>
                </a:lnTo>
                <a:lnTo>
                  <a:pt x="19050" y="276225"/>
                </a:lnTo>
                <a:lnTo>
                  <a:pt x="19050" y="304800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9525" y="419100"/>
                </a:lnTo>
                <a:lnTo>
                  <a:pt x="19050" y="438150"/>
                </a:lnTo>
                <a:lnTo>
                  <a:pt x="19050" y="457200"/>
                </a:lnTo>
                <a:lnTo>
                  <a:pt x="28575" y="476250"/>
                </a:lnTo>
                <a:lnTo>
                  <a:pt x="38100" y="485775"/>
                </a:lnTo>
                <a:lnTo>
                  <a:pt x="47625" y="504825"/>
                </a:lnTo>
                <a:lnTo>
                  <a:pt x="66675" y="504825"/>
                </a:lnTo>
                <a:lnTo>
                  <a:pt x="85725" y="514350"/>
                </a:lnTo>
                <a:lnTo>
                  <a:pt x="104775" y="514350"/>
                </a:lnTo>
                <a:lnTo>
                  <a:pt x="133350" y="514350"/>
                </a:lnTo>
                <a:lnTo>
                  <a:pt x="152400" y="504825"/>
                </a:lnTo>
                <a:lnTo>
                  <a:pt x="180975" y="495300"/>
                </a:lnTo>
                <a:lnTo>
                  <a:pt x="209550" y="476250"/>
                </a:lnTo>
                <a:lnTo>
                  <a:pt x="238125" y="466725"/>
                </a:lnTo>
                <a:lnTo>
                  <a:pt x="266700" y="438150"/>
                </a:lnTo>
                <a:lnTo>
                  <a:pt x="285750" y="419100"/>
                </a:lnTo>
                <a:lnTo>
                  <a:pt x="314325" y="390525"/>
                </a:lnTo>
                <a:lnTo>
                  <a:pt x="342900" y="361950"/>
                </a:lnTo>
                <a:lnTo>
                  <a:pt x="361950" y="333375"/>
                </a:lnTo>
                <a:lnTo>
                  <a:pt x="381000" y="295275"/>
                </a:lnTo>
                <a:lnTo>
                  <a:pt x="400050" y="266700"/>
                </a:lnTo>
                <a:lnTo>
                  <a:pt x="409575" y="228600"/>
                </a:lnTo>
                <a:lnTo>
                  <a:pt x="419100" y="200025"/>
                </a:lnTo>
                <a:lnTo>
                  <a:pt x="419100" y="171450"/>
                </a:lnTo>
                <a:lnTo>
                  <a:pt x="428625" y="142875"/>
                </a:lnTo>
                <a:lnTo>
                  <a:pt x="419100" y="114300"/>
                </a:lnTo>
                <a:lnTo>
                  <a:pt x="419100" y="85725"/>
                </a:lnTo>
                <a:lnTo>
                  <a:pt x="409575" y="66675"/>
                </a:lnTo>
                <a:lnTo>
                  <a:pt x="390525" y="47625"/>
                </a:lnTo>
                <a:lnTo>
                  <a:pt x="371475" y="28575"/>
                </a:lnTo>
                <a:lnTo>
                  <a:pt x="352425" y="9525"/>
                </a:lnTo>
                <a:lnTo>
                  <a:pt x="323850" y="0"/>
                </a:lnTo>
                <a:lnTo>
                  <a:pt x="295275" y="0"/>
                </a:lnTo>
                <a:lnTo>
                  <a:pt x="266700" y="0"/>
                </a:lnTo>
                <a:lnTo>
                  <a:pt x="228600" y="0"/>
                </a:lnTo>
                <a:lnTo>
                  <a:pt x="200025" y="9525"/>
                </a:lnTo>
                <a:lnTo>
                  <a:pt x="161925" y="19050"/>
                </a:lnTo>
                <a:lnTo>
                  <a:pt x="123825" y="38100"/>
                </a:lnTo>
                <a:lnTo>
                  <a:pt x="95250" y="66675"/>
                </a:lnTo>
                <a:lnTo>
                  <a:pt x="57150" y="95250"/>
                </a:lnTo>
                <a:lnTo>
                  <a:pt x="38100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3248025" y="5915025"/>
            <a:ext cx="390526" cy="523876"/>
          </a:xfrm>
          <a:custGeom>
            <a:avLst/>
            <a:gdLst/>
            <a:ahLst/>
            <a:cxnLst/>
            <a:rect l="0" t="0" r="0" b="0"/>
            <a:pathLst>
              <a:path w="390526" h="523876">
                <a:moveTo>
                  <a:pt x="66675" y="57150"/>
                </a:moveTo>
                <a:lnTo>
                  <a:pt x="57150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9525" y="295275"/>
                </a:lnTo>
                <a:lnTo>
                  <a:pt x="19050" y="323850"/>
                </a:lnTo>
                <a:lnTo>
                  <a:pt x="19050" y="352425"/>
                </a:lnTo>
                <a:lnTo>
                  <a:pt x="38100" y="381000"/>
                </a:lnTo>
                <a:lnTo>
                  <a:pt x="38100" y="409575"/>
                </a:lnTo>
                <a:lnTo>
                  <a:pt x="57150" y="428625"/>
                </a:lnTo>
                <a:lnTo>
                  <a:pt x="66675" y="447675"/>
                </a:lnTo>
                <a:lnTo>
                  <a:pt x="85725" y="466725"/>
                </a:lnTo>
                <a:lnTo>
                  <a:pt x="95250" y="485775"/>
                </a:lnTo>
                <a:lnTo>
                  <a:pt x="114300" y="504825"/>
                </a:lnTo>
                <a:lnTo>
                  <a:pt x="133350" y="514350"/>
                </a:lnTo>
                <a:lnTo>
                  <a:pt x="161925" y="523875"/>
                </a:lnTo>
                <a:lnTo>
                  <a:pt x="180975" y="523875"/>
                </a:lnTo>
                <a:lnTo>
                  <a:pt x="200025" y="523875"/>
                </a:lnTo>
                <a:lnTo>
                  <a:pt x="228600" y="514350"/>
                </a:lnTo>
                <a:lnTo>
                  <a:pt x="247650" y="504825"/>
                </a:lnTo>
                <a:lnTo>
                  <a:pt x="276225" y="485775"/>
                </a:lnTo>
                <a:lnTo>
                  <a:pt x="295275" y="466725"/>
                </a:lnTo>
                <a:lnTo>
                  <a:pt x="314325" y="447675"/>
                </a:lnTo>
                <a:lnTo>
                  <a:pt x="333375" y="428625"/>
                </a:lnTo>
                <a:lnTo>
                  <a:pt x="352425" y="400050"/>
                </a:lnTo>
                <a:lnTo>
                  <a:pt x="361950" y="371475"/>
                </a:lnTo>
                <a:lnTo>
                  <a:pt x="371475" y="342900"/>
                </a:lnTo>
                <a:lnTo>
                  <a:pt x="390525" y="314325"/>
                </a:lnTo>
                <a:lnTo>
                  <a:pt x="390525" y="285750"/>
                </a:lnTo>
                <a:lnTo>
                  <a:pt x="390525" y="257175"/>
                </a:lnTo>
                <a:lnTo>
                  <a:pt x="390525" y="219075"/>
                </a:lnTo>
                <a:lnTo>
                  <a:pt x="390525" y="200025"/>
                </a:lnTo>
                <a:lnTo>
                  <a:pt x="381000" y="171450"/>
                </a:lnTo>
                <a:lnTo>
                  <a:pt x="371475" y="142875"/>
                </a:lnTo>
                <a:lnTo>
                  <a:pt x="361950" y="114300"/>
                </a:lnTo>
                <a:lnTo>
                  <a:pt x="342900" y="95250"/>
                </a:lnTo>
                <a:lnTo>
                  <a:pt x="323850" y="66675"/>
                </a:lnTo>
                <a:lnTo>
                  <a:pt x="304800" y="47625"/>
                </a:lnTo>
                <a:lnTo>
                  <a:pt x="285750" y="38100"/>
                </a:lnTo>
                <a:lnTo>
                  <a:pt x="266700" y="19050"/>
                </a:lnTo>
                <a:lnTo>
                  <a:pt x="238125" y="9525"/>
                </a:lnTo>
                <a:lnTo>
                  <a:pt x="219075" y="0"/>
                </a:lnTo>
                <a:lnTo>
                  <a:pt x="190500" y="0"/>
                </a:lnTo>
                <a:lnTo>
                  <a:pt x="161925" y="0"/>
                </a:lnTo>
                <a:lnTo>
                  <a:pt x="142875" y="0"/>
                </a:lnTo>
                <a:lnTo>
                  <a:pt x="114300" y="9525"/>
                </a:lnTo>
                <a:lnTo>
                  <a:pt x="85725" y="28575"/>
                </a:lnTo>
                <a:lnTo>
                  <a:pt x="66675" y="47625"/>
                </a:lnTo>
                <a:lnTo>
                  <a:pt x="38100" y="76200"/>
                </a:lnTo>
                <a:lnTo>
                  <a:pt x="28575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9182100" y="1085850"/>
            <a:ext cx="2628901" cy="38101"/>
          </a:xfrm>
          <a:custGeom>
            <a:avLst/>
            <a:gdLst/>
            <a:ahLst/>
            <a:cxnLst/>
            <a:rect l="0" t="0" r="0" b="0"/>
            <a:pathLst>
              <a:path w="2628901" h="381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47650" y="0"/>
                </a:lnTo>
                <a:lnTo>
                  <a:pt x="285750" y="0"/>
                </a:lnTo>
                <a:lnTo>
                  <a:pt x="323850" y="0"/>
                </a:lnTo>
                <a:lnTo>
                  <a:pt x="361950" y="0"/>
                </a:lnTo>
                <a:lnTo>
                  <a:pt x="409575" y="0"/>
                </a:lnTo>
                <a:lnTo>
                  <a:pt x="466725" y="0"/>
                </a:lnTo>
                <a:lnTo>
                  <a:pt x="514350" y="0"/>
                </a:lnTo>
                <a:lnTo>
                  <a:pt x="561975" y="9525"/>
                </a:lnTo>
                <a:lnTo>
                  <a:pt x="619125" y="9525"/>
                </a:lnTo>
                <a:lnTo>
                  <a:pt x="676275" y="9525"/>
                </a:lnTo>
                <a:lnTo>
                  <a:pt x="723900" y="9525"/>
                </a:lnTo>
                <a:lnTo>
                  <a:pt x="781050" y="9525"/>
                </a:lnTo>
                <a:lnTo>
                  <a:pt x="847725" y="9525"/>
                </a:lnTo>
                <a:lnTo>
                  <a:pt x="914400" y="9525"/>
                </a:lnTo>
                <a:lnTo>
                  <a:pt x="981075" y="9525"/>
                </a:lnTo>
                <a:lnTo>
                  <a:pt x="1047750" y="9525"/>
                </a:lnTo>
                <a:lnTo>
                  <a:pt x="1114425" y="0"/>
                </a:lnTo>
                <a:lnTo>
                  <a:pt x="1181100" y="0"/>
                </a:lnTo>
                <a:lnTo>
                  <a:pt x="1247775" y="0"/>
                </a:lnTo>
                <a:lnTo>
                  <a:pt x="1323975" y="0"/>
                </a:lnTo>
                <a:lnTo>
                  <a:pt x="1390650" y="0"/>
                </a:lnTo>
                <a:lnTo>
                  <a:pt x="1466850" y="0"/>
                </a:lnTo>
                <a:lnTo>
                  <a:pt x="1533525" y="0"/>
                </a:lnTo>
                <a:lnTo>
                  <a:pt x="1619250" y="0"/>
                </a:lnTo>
                <a:lnTo>
                  <a:pt x="1685925" y="0"/>
                </a:lnTo>
                <a:lnTo>
                  <a:pt x="1762125" y="0"/>
                </a:lnTo>
                <a:lnTo>
                  <a:pt x="1838325" y="0"/>
                </a:lnTo>
                <a:lnTo>
                  <a:pt x="1914525" y="9525"/>
                </a:lnTo>
                <a:lnTo>
                  <a:pt x="1981200" y="9525"/>
                </a:lnTo>
                <a:lnTo>
                  <a:pt x="2057400" y="9525"/>
                </a:lnTo>
                <a:lnTo>
                  <a:pt x="2124075" y="9525"/>
                </a:lnTo>
                <a:lnTo>
                  <a:pt x="2190750" y="19050"/>
                </a:lnTo>
                <a:lnTo>
                  <a:pt x="2247900" y="19050"/>
                </a:lnTo>
                <a:lnTo>
                  <a:pt x="2314575" y="28575"/>
                </a:lnTo>
                <a:lnTo>
                  <a:pt x="2362200" y="28575"/>
                </a:lnTo>
                <a:lnTo>
                  <a:pt x="2409825" y="28575"/>
                </a:lnTo>
                <a:lnTo>
                  <a:pt x="2447925" y="38100"/>
                </a:lnTo>
                <a:lnTo>
                  <a:pt x="2486025" y="38100"/>
                </a:lnTo>
                <a:lnTo>
                  <a:pt x="2524125" y="38100"/>
                </a:lnTo>
                <a:lnTo>
                  <a:pt x="2552700" y="38100"/>
                </a:lnTo>
                <a:lnTo>
                  <a:pt x="2581275" y="38100"/>
                </a:lnTo>
                <a:lnTo>
                  <a:pt x="2590800" y="38100"/>
                </a:lnTo>
                <a:lnTo>
                  <a:pt x="2609850" y="38100"/>
                </a:lnTo>
                <a:lnTo>
                  <a:pt x="2619375" y="38100"/>
                </a:lnTo>
                <a:lnTo>
                  <a:pt x="2619375" y="38100"/>
                </a:lnTo>
                <a:lnTo>
                  <a:pt x="2628900" y="38100"/>
                </a:lnTo>
                <a:lnTo>
                  <a:pt x="2628900" y="38100"/>
                </a:lnTo>
                <a:lnTo>
                  <a:pt x="2619375" y="38100"/>
                </a:lnTo>
                <a:lnTo>
                  <a:pt x="2619375" y="38100"/>
                </a:lnTo>
                <a:lnTo>
                  <a:pt x="2619375" y="38100"/>
                </a:lnTo>
                <a:lnTo>
                  <a:pt x="2619375" y="38100"/>
                </a:lnTo>
                <a:lnTo>
                  <a:pt x="26193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10791825" y="133349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57150" y="114300"/>
                </a:lnTo>
                <a:lnTo>
                  <a:pt x="47625" y="142875"/>
                </a:lnTo>
                <a:lnTo>
                  <a:pt x="28575" y="161925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61925"/>
                </a:lnTo>
                <a:lnTo>
                  <a:pt x="9525" y="142875"/>
                </a:lnTo>
                <a:lnTo>
                  <a:pt x="9525" y="123825"/>
                </a:lnTo>
                <a:lnTo>
                  <a:pt x="19050" y="95250"/>
                </a:lnTo>
                <a:lnTo>
                  <a:pt x="28575" y="66675"/>
                </a:lnTo>
                <a:lnTo>
                  <a:pt x="47625" y="47625"/>
                </a:lnTo>
                <a:lnTo>
                  <a:pt x="66675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61925" y="57150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71450" y="133350"/>
                </a:lnTo>
                <a:lnTo>
                  <a:pt x="161925" y="152400"/>
                </a:lnTo>
                <a:lnTo>
                  <a:pt x="161925" y="171450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52400" y="200025"/>
                </a:lnTo>
                <a:lnTo>
                  <a:pt x="152400" y="200025"/>
                </a:lnTo>
                <a:lnTo>
                  <a:pt x="142875" y="209550"/>
                </a:lnTo>
                <a:lnTo>
                  <a:pt x="142875" y="2095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11125200" y="190499"/>
            <a:ext cx="66676" cy="9526"/>
          </a:xfrm>
          <a:custGeom>
            <a:avLst/>
            <a:gdLst/>
            <a:ahLst/>
            <a:cxnLst/>
            <a:rect l="0" t="0" r="0" b="0"/>
            <a:pathLst>
              <a:path w="66676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11096625" y="276224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11334750" y="114299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0" y="133350"/>
                </a:moveTo>
                <a:lnTo>
                  <a:pt x="0" y="123825"/>
                </a:lnTo>
                <a:lnTo>
                  <a:pt x="0" y="123825"/>
                </a:lnTo>
                <a:lnTo>
                  <a:pt x="9525" y="114300"/>
                </a:lnTo>
                <a:lnTo>
                  <a:pt x="28575" y="104775"/>
                </a:lnTo>
                <a:lnTo>
                  <a:pt x="38100" y="9525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11382375" y="333374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9353550" y="1838325"/>
            <a:ext cx="2409826" cy="85726"/>
          </a:xfrm>
          <a:custGeom>
            <a:avLst/>
            <a:gdLst/>
            <a:ahLst/>
            <a:cxnLst/>
            <a:rect l="0" t="0" r="0" b="0"/>
            <a:pathLst>
              <a:path w="2409826" h="85726">
                <a:moveTo>
                  <a:pt x="0" y="0"/>
                </a:moveTo>
                <a:lnTo>
                  <a:pt x="9525" y="0"/>
                </a:lnTo>
                <a:lnTo>
                  <a:pt x="28575" y="0"/>
                </a:lnTo>
                <a:lnTo>
                  <a:pt x="47625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71450" y="9525"/>
                </a:lnTo>
                <a:lnTo>
                  <a:pt x="209550" y="0"/>
                </a:lnTo>
                <a:lnTo>
                  <a:pt x="257175" y="0"/>
                </a:lnTo>
                <a:lnTo>
                  <a:pt x="304800" y="0"/>
                </a:lnTo>
                <a:lnTo>
                  <a:pt x="352425" y="0"/>
                </a:lnTo>
                <a:lnTo>
                  <a:pt x="390525" y="0"/>
                </a:lnTo>
                <a:lnTo>
                  <a:pt x="438150" y="0"/>
                </a:lnTo>
                <a:lnTo>
                  <a:pt x="495300" y="0"/>
                </a:lnTo>
                <a:lnTo>
                  <a:pt x="542925" y="0"/>
                </a:lnTo>
                <a:lnTo>
                  <a:pt x="590550" y="0"/>
                </a:lnTo>
                <a:lnTo>
                  <a:pt x="647700" y="0"/>
                </a:lnTo>
                <a:lnTo>
                  <a:pt x="695325" y="0"/>
                </a:lnTo>
                <a:lnTo>
                  <a:pt x="742950" y="0"/>
                </a:lnTo>
                <a:lnTo>
                  <a:pt x="800100" y="0"/>
                </a:lnTo>
                <a:lnTo>
                  <a:pt x="857250" y="0"/>
                </a:lnTo>
                <a:lnTo>
                  <a:pt x="914400" y="0"/>
                </a:lnTo>
                <a:lnTo>
                  <a:pt x="962025" y="9525"/>
                </a:lnTo>
                <a:lnTo>
                  <a:pt x="1019175" y="9525"/>
                </a:lnTo>
                <a:lnTo>
                  <a:pt x="1076325" y="9525"/>
                </a:lnTo>
                <a:lnTo>
                  <a:pt x="1123950" y="19050"/>
                </a:lnTo>
                <a:lnTo>
                  <a:pt x="1181100" y="19050"/>
                </a:lnTo>
                <a:lnTo>
                  <a:pt x="1238250" y="19050"/>
                </a:lnTo>
                <a:lnTo>
                  <a:pt x="1295400" y="28575"/>
                </a:lnTo>
                <a:lnTo>
                  <a:pt x="1352550" y="28575"/>
                </a:lnTo>
                <a:lnTo>
                  <a:pt x="1409700" y="28575"/>
                </a:lnTo>
                <a:lnTo>
                  <a:pt x="1466850" y="38100"/>
                </a:lnTo>
                <a:lnTo>
                  <a:pt x="1524000" y="38100"/>
                </a:lnTo>
                <a:lnTo>
                  <a:pt x="1581150" y="38100"/>
                </a:lnTo>
                <a:lnTo>
                  <a:pt x="1638300" y="47625"/>
                </a:lnTo>
                <a:lnTo>
                  <a:pt x="1685925" y="47625"/>
                </a:lnTo>
                <a:lnTo>
                  <a:pt x="1733550" y="47625"/>
                </a:lnTo>
                <a:lnTo>
                  <a:pt x="1790700" y="47625"/>
                </a:lnTo>
                <a:lnTo>
                  <a:pt x="1838325" y="57150"/>
                </a:lnTo>
                <a:lnTo>
                  <a:pt x="1895475" y="57150"/>
                </a:lnTo>
                <a:lnTo>
                  <a:pt x="1943100" y="57150"/>
                </a:lnTo>
                <a:lnTo>
                  <a:pt x="1990725" y="66675"/>
                </a:lnTo>
                <a:lnTo>
                  <a:pt x="2047875" y="66675"/>
                </a:lnTo>
                <a:lnTo>
                  <a:pt x="2085975" y="66675"/>
                </a:lnTo>
                <a:lnTo>
                  <a:pt x="2133600" y="76200"/>
                </a:lnTo>
                <a:lnTo>
                  <a:pt x="2181225" y="76200"/>
                </a:lnTo>
                <a:lnTo>
                  <a:pt x="2228850" y="76200"/>
                </a:lnTo>
                <a:lnTo>
                  <a:pt x="2266950" y="76200"/>
                </a:lnTo>
                <a:lnTo>
                  <a:pt x="2305050" y="76200"/>
                </a:lnTo>
                <a:lnTo>
                  <a:pt x="2333625" y="85725"/>
                </a:lnTo>
                <a:lnTo>
                  <a:pt x="2362200" y="85725"/>
                </a:lnTo>
                <a:lnTo>
                  <a:pt x="2381250" y="76200"/>
                </a:lnTo>
                <a:lnTo>
                  <a:pt x="2400300" y="76200"/>
                </a:lnTo>
                <a:lnTo>
                  <a:pt x="2409825" y="76200"/>
                </a:lnTo>
                <a:lnTo>
                  <a:pt x="2409825" y="76200"/>
                </a:lnTo>
                <a:lnTo>
                  <a:pt x="2409825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11553825" y="1371600"/>
            <a:ext cx="142876" cy="190501"/>
          </a:xfrm>
          <a:custGeom>
            <a:avLst/>
            <a:gdLst/>
            <a:ahLst/>
            <a:cxnLst/>
            <a:rect l="0" t="0" r="0" b="0"/>
            <a:pathLst>
              <a:path w="142876" h="1905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52400"/>
                </a:lnTo>
                <a:lnTo>
                  <a:pt x="0" y="133350"/>
                </a:lnTo>
                <a:lnTo>
                  <a:pt x="9525" y="114300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4762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80975"/>
                </a:lnTo>
                <a:lnTo>
                  <a:pt x="133350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11801475" y="142875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1791950" y="1514475"/>
            <a:ext cx="47626" cy="19051"/>
          </a:xfrm>
          <a:custGeom>
            <a:avLst/>
            <a:gdLst/>
            <a:ahLst/>
            <a:cxnLst/>
            <a:rect l="0" t="0" r="0" b="0"/>
            <a:pathLst>
              <a:path w="476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11887200" y="1352550"/>
            <a:ext cx="161926" cy="247651"/>
          </a:xfrm>
          <a:custGeom>
            <a:avLst/>
            <a:gdLst/>
            <a:ahLst/>
            <a:cxnLst/>
            <a:rect l="0" t="0" r="0" b="0"/>
            <a:pathLst>
              <a:path w="161926" h="247651">
                <a:moveTo>
                  <a:pt x="57150" y="28575"/>
                </a:move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14300" y="133350"/>
                </a:lnTo>
                <a:lnTo>
                  <a:pt x="104775" y="142875"/>
                </a:lnTo>
                <a:lnTo>
                  <a:pt x="76200" y="171450"/>
                </a:lnTo>
                <a:lnTo>
                  <a:pt x="66675" y="180975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47650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66675" y="247650"/>
                </a:lnTo>
                <a:lnTo>
                  <a:pt x="85725" y="247650"/>
                </a:lnTo>
                <a:lnTo>
                  <a:pt x="104775" y="247650"/>
                </a:lnTo>
                <a:lnTo>
                  <a:pt x="123825" y="247650"/>
                </a:lnTo>
                <a:lnTo>
                  <a:pt x="142875" y="247650"/>
                </a:lnTo>
                <a:lnTo>
                  <a:pt x="152400" y="247650"/>
                </a:lnTo>
                <a:lnTo>
                  <a:pt x="161925" y="247650"/>
                </a:lnTo>
                <a:lnTo>
                  <a:pt x="161925" y="247650"/>
                </a:lnTo>
                <a:lnTo>
                  <a:pt x="161925" y="247650"/>
                </a:lnTo>
                <a:lnTo>
                  <a:pt x="161925" y="247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1295400" y="4238625"/>
            <a:ext cx="3095626" cy="1066801"/>
          </a:xfrm>
          <a:custGeom>
            <a:avLst/>
            <a:gdLst/>
            <a:ahLst/>
            <a:cxnLst/>
            <a:rect l="0" t="0" r="0" b="0"/>
            <a:pathLst>
              <a:path w="3095626" h="1066801">
                <a:moveTo>
                  <a:pt x="114300" y="28575"/>
                </a:moveTo>
                <a:lnTo>
                  <a:pt x="114300" y="28575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104775"/>
                </a:lnTo>
                <a:lnTo>
                  <a:pt x="85725" y="123825"/>
                </a:lnTo>
                <a:lnTo>
                  <a:pt x="76200" y="152400"/>
                </a:lnTo>
                <a:lnTo>
                  <a:pt x="66675" y="171450"/>
                </a:lnTo>
                <a:lnTo>
                  <a:pt x="66675" y="200025"/>
                </a:lnTo>
                <a:lnTo>
                  <a:pt x="57150" y="228600"/>
                </a:lnTo>
                <a:lnTo>
                  <a:pt x="57150" y="257175"/>
                </a:lnTo>
                <a:lnTo>
                  <a:pt x="57150" y="295275"/>
                </a:lnTo>
                <a:lnTo>
                  <a:pt x="47625" y="323850"/>
                </a:lnTo>
                <a:lnTo>
                  <a:pt x="47625" y="352425"/>
                </a:lnTo>
                <a:lnTo>
                  <a:pt x="38100" y="390525"/>
                </a:lnTo>
                <a:lnTo>
                  <a:pt x="38100" y="419100"/>
                </a:lnTo>
                <a:lnTo>
                  <a:pt x="38100" y="457200"/>
                </a:lnTo>
                <a:lnTo>
                  <a:pt x="38100" y="485775"/>
                </a:lnTo>
                <a:lnTo>
                  <a:pt x="28575" y="523875"/>
                </a:lnTo>
                <a:lnTo>
                  <a:pt x="28575" y="552450"/>
                </a:lnTo>
                <a:lnTo>
                  <a:pt x="28575" y="590550"/>
                </a:lnTo>
                <a:lnTo>
                  <a:pt x="28575" y="619125"/>
                </a:lnTo>
                <a:lnTo>
                  <a:pt x="19050" y="657225"/>
                </a:lnTo>
                <a:lnTo>
                  <a:pt x="9525" y="685800"/>
                </a:lnTo>
                <a:lnTo>
                  <a:pt x="9525" y="714375"/>
                </a:lnTo>
                <a:lnTo>
                  <a:pt x="9525" y="742950"/>
                </a:lnTo>
                <a:lnTo>
                  <a:pt x="9525" y="762000"/>
                </a:lnTo>
                <a:lnTo>
                  <a:pt x="0" y="790575"/>
                </a:lnTo>
                <a:lnTo>
                  <a:pt x="0" y="809625"/>
                </a:lnTo>
                <a:lnTo>
                  <a:pt x="0" y="828675"/>
                </a:lnTo>
                <a:lnTo>
                  <a:pt x="0" y="838200"/>
                </a:lnTo>
                <a:lnTo>
                  <a:pt x="9525" y="847725"/>
                </a:lnTo>
                <a:lnTo>
                  <a:pt x="19050" y="857250"/>
                </a:lnTo>
                <a:lnTo>
                  <a:pt x="19050" y="857250"/>
                </a:lnTo>
                <a:lnTo>
                  <a:pt x="28575" y="866775"/>
                </a:lnTo>
                <a:lnTo>
                  <a:pt x="38100" y="876300"/>
                </a:lnTo>
                <a:lnTo>
                  <a:pt x="47625" y="885825"/>
                </a:lnTo>
                <a:lnTo>
                  <a:pt x="57150" y="885825"/>
                </a:lnTo>
                <a:lnTo>
                  <a:pt x="66675" y="895350"/>
                </a:lnTo>
                <a:lnTo>
                  <a:pt x="76200" y="895350"/>
                </a:lnTo>
                <a:lnTo>
                  <a:pt x="85725" y="904875"/>
                </a:lnTo>
                <a:lnTo>
                  <a:pt x="104775" y="904875"/>
                </a:lnTo>
                <a:lnTo>
                  <a:pt x="123825" y="904875"/>
                </a:lnTo>
                <a:lnTo>
                  <a:pt x="133350" y="904875"/>
                </a:lnTo>
                <a:lnTo>
                  <a:pt x="152400" y="914400"/>
                </a:lnTo>
                <a:lnTo>
                  <a:pt x="171450" y="914400"/>
                </a:lnTo>
                <a:lnTo>
                  <a:pt x="190500" y="914400"/>
                </a:lnTo>
                <a:lnTo>
                  <a:pt x="219075" y="914400"/>
                </a:lnTo>
                <a:lnTo>
                  <a:pt x="228600" y="914400"/>
                </a:lnTo>
                <a:lnTo>
                  <a:pt x="257175" y="923925"/>
                </a:lnTo>
                <a:lnTo>
                  <a:pt x="276225" y="923925"/>
                </a:lnTo>
                <a:lnTo>
                  <a:pt x="304800" y="923925"/>
                </a:lnTo>
                <a:lnTo>
                  <a:pt x="323850" y="923925"/>
                </a:lnTo>
                <a:lnTo>
                  <a:pt x="352425" y="914400"/>
                </a:lnTo>
                <a:lnTo>
                  <a:pt x="381000" y="914400"/>
                </a:lnTo>
                <a:lnTo>
                  <a:pt x="409575" y="914400"/>
                </a:lnTo>
                <a:lnTo>
                  <a:pt x="438150" y="914400"/>
                </a:lnTo>
                <a:lnTo>
                  <a:pt x="466725" y="914400"/>
                </a:lnTo>
                <a:lnTo>
                  <a:pt x="495300" y="914400"/>
                </a:lnTo>
                <a:lnTo>
                  <a:pt x="523875" y="914400"/>
                </a:lnTo>
                <a:lnTo>
                  <a:pt x="552450" y="914400"/>
                </a:lnTo>
                <a:lnTo>
                  <a:pt x="581025" y="914400"/>
                </a:lnTo>
                <a:lnTo>
                  <a:pt x="619125" y="914400"/>
                </a:lnTo>
                <a:lnTo>
                  <a:pt x="647700" y="914400"/>
                </a:lnTo>
                <a:lnTo>
                  <a:pt x="676275" y="914400"/>
                </a:lnTo>
                <a:lnTo>
                  <a:pt x="714375" y="914400"/>
                </a:lnTo>
                <a:lnTo>
                  <a:pt x="752475" y="923925"/>
                </a:lnTo>
                <a:lnTo>
                  <a:pt x="781050" y="923925"/>
                </a:lnTo>
                <a:lnTo>
                  <a:pt x="809625" y="923925"/>
                </a:lnTo>
                <a:lnTo>
                  <a:pt x="847725" y="923925"/>
                </a:lnTo>
                <a:lnTo>
                  <a:pt x="885825" y="923925"/>
                </a:lnTo>
                <a:lnTo>
                  <a:pt x="923925" y="923925"/>
                </a:lnTo>
                <a:lnTo>
                  <a:pt x="952500" y="923925"/>
                </a:lnTo>
                <a:lnTo>
                  <a:pt x="990600" y="923925"/>
                </a:lnTo>
                <a:lnTo>
                  <a:pt x="1028700" y="923925"/>
                </a:lnTo>
                <a:lnTo>
                  <a:pt x="1066800" y="923925"/>
                </a:lnTo>
                <a:lnTo>
                  <a:pt x="1095375" y="923925"/>
                </a:lnTo>
                <a:lnTo>
                  <a:pt x="1133475" y="933450"/>
                </a:lnTo>
                <a:lnTo>
                  <a:pt x="1171575" y="933450"/>
                </a:lnTo>
                <a:lnTo>
                  <a:pt x="1209675" y="933450"/>
                </a:lnTo>
                <a:lnTo>
                  <a:pt x="1247775" y="933450"/>
                </a:lnTo>
                <a:lnTo>
                  <a:pt x="1285875" y="942975"/>
                </a:lnTo>
                <a:lnTo>
                  <a:pt x="1323975" y="942975"/>
                </a:lnTo>
                <a:lnTo>
                  <a:pt x="1362075" y="942975"/>
                </a:lnTo>
                <a:lnTo>
                  <a:pt x="1390650" y="952500"/>
                </a:lnTo>
                <a:lnTo>
                  <a:pt x="1428750" y="952500"/>
                </a:lnTo>
                <a:lnTo>
                  <a:pt x="1466850" y="952500"/>
                </a:lnTo>
                <a:lnTo>
                  <a:pt x="1504950" y="962025"/>
                </a:lnTo>
                <a:lnTo>
                  <a:pt x="1543050" y="962025"/>
                </a:lnTo>
                <a:lnTo>
                  <a:pt x="1581150" y="962025"/>
                </a:lnTo>
                <a:lnTo>
                  <a:pt x="1619250" y="971550"/>
                </a:lnTo>
                <a:lnTo>
                  <a:pt x="1657350" y="971550"/>
                </a:lnTo>
                <a:lnTo>
                  <a:pt x="1695450" y="971550"/>
                </a:lnTo>
                <a:lnTo>
                  <a:pt x="1733550" y="981075"/>
                </a:lnTo>
                <a:lnTo>
                  <a:pt x="1771650" y="981075"/>
                </a:lnTo>
                <a:lnTo>
                  <a:pt x="1800225" y="981075"/>
                </a:lnTo>
                <a:lnTo>
                  <a:pt x="1847850" y="990600"/>
                </a:lnTo>
                <a:lnTo>
                  <a:pt x="1876425" y="990600"/>
                </a:lnTo>
                <a:lnTo>
                  <a:pt x="1914525" y="990600"/>
                </a:lnTo>
                <a:lnTo>
                  <a:pt x="1943100" y="1000125"/>
                </a:lnTo>
                <a:lnTo>
                  <a:pt x="1990725" y="1000125"/>
                </a:lnTo>
                <a:lnTo>
                  <a:pt x="2019300" y="1000125"/>
                </a:lnTo>
                <a:lnTo>
                  <a:pt x="2057400" y="1000125"/>
                </a:lnTo>
                <a:lnTo>
                  <a:pt x="2085975" y="1000125"/>
                </a:lnTo>
                <a:lnTo>
                  <a:pt x="2133600" y="1009650"/>
                </a:lnTo>
                <a:lnTo>
                  <a:pt x="2162175" y="1009650"/>
                </a:lnTo>
                <a:lnTo>
                  <a:pt x="2200275" y="1009650"/>
                </a:lnTo>
                <a:lnTo>
                  <a:pt x="2238375" y="1009650"/>
                </a:lnTo>
                <a:lnTo>
                  <a:pt x="2276475" y="1009650"/>
                </a:lnTo>
                <a:lnTo>
                  <a:pt x="2305050" y="1019175"/>
                </a:lnTo>
                <a:lnTo>
                  <a:pt x="2343150" y="1019175"/>
                </a:lnTo>
                <a:lnTo>
                  <a:pt x="2381250" y="1028700"/>
                </a:lnTo>
                <a:lnTo>
                  <a:pt x="2419350" y="1028700"/>
                </a:lnTo>
                <a:lnTo>
                  <a:pt x="2447925" y="1028700"/>
                </a:lnTo>
                <a:lnTo>
                  <a:pt x="2486025" y="1038225"/>
                </a:lnTo>
                <a:lnTo>
                  <a:pt x="2514600" y="1038225"/>
                </a:lnTo>
                <a:lnTo>
                  <a:pt x="2552700" y="1038225"/>
                </a:lnTo>
                <a:lnTo>
                  <a:pt x="2590800" y="1038225"/>
                </a:lnTo>
                <a:lnTo>
                  <a:pt x="2619375" y="1038225"/>
                </a:lnTo>
                <a:lnTo>
                  <a:pt x="2657475" y="1038225"/>
                </a:lnTo>
                <a:lnTo>
                  <a:pt x="2695575" y="1047750"/>
                </a:lnTo>
                <a:lnTo>
                  <a:pt x="2724150" y="1047750"/>
                </a:lnTo>
                <a:lnTo>
                  <a:pt x="2752725" y="1047750"/>
                </a:lnTo>
                <a:lnTo>
                  <a:pt x="2781300" y="1057275"/>
                </a:lnTo>
                <a:lnTo>
                  <a:pt x="2809875" y="1057275"/>
                </a:lnTo>
                <a:lnTo>
                  <a:pt x="2847975" y="1057275"/>
                </a:lnTo>
                <a:lnTo>
                  <a:pt x="2867025" y="1057275"/>
                </a:lnTo>
                <a:lnTo>
                  <a:pt x="2895600" y="1057275"/>
                </a:lnTo>
                <a:lnTo>
                  <a:pt x="2924175" y="1057275"/>
                </a:lnTo>
                <a:lnTo>
                  <a:pt x="2943225" y="1057275"/>
                </a:lnTo>
                <a:lnTo>
                  <a:pt x="2952750" y="1066800"/>
                </a:lnTo>
                <a:lnTo>
                  <a:pt x="2962275" y="1066800"/>
                </a:lnTo>
                <a:lnTo>
                  <a:pt x="2981325" y="1066800"/>
                </a:lnTo>
                <a:lnTo>
                  <a:pt x="2990850" y="1057275"/>
                </a:lnTo>
                <a:lnTo>
                  <a:pt x="3000375" y="1057275"/>
                </a:lnTo>
                <a:lnTo>
                  <a:pt x="3009900" y="1047750"/>
                </a:lnTo>
                <a:lnTo>
                  <a:pt x="3009900" y="1038225"/>
                </a:lnTo>
                <a:lnTo>
                  <a:pt x="3019425" y="1028700"/>
                </a:lnTo>
                <a:lnTo>
                  <a:pt x="3028950" y="1009650"/>
                </a:lnTo>
                <a:lnTo>
                  <a:pt x="3028950" y="990600"/>
                </a:lnTo>
                <a:lnTo>
                  <a:pt x="3038475" y="971550"/>
                </a:lnTo>
                <a:lnTo>
                  <a:pt x="3038475" y="942975"/>
                </a:lnTo>
                <a:lnTo>
                  <a:pt x="3048000" y="914400"/>
                </a:lnTo>
                <a:lnTo>
                  <a:pt x="3048000" y="876300"/>
                </a:lnTo>
                <a:lnTo>
                  <a:pt x="3057525" y="847725"/>
                </a:lnTo>
                <a:lnTo>
                  <a:pt x="3057525" y="809625"/>
                </a:lnTo>
                <a:lnTo>
                  <a:pt x="3057525" y="771525"/>
                </a:lnTo>
                <a:lnTo>
                  <a:pt x="3067050" y="733425"/>
                </a:lnTo>
                <a:lnTo>
                  <a:pt x="3067050" y="695325"/>
                </a:lnTo>
                <a:lnTo>
                  <a:pt x="3076575" y="647700"/>
                </a:lnTo>
                <a:lnTo>
                  <a:pt x="3076575" y="609600"/>
                </a:lnTo>
                <a:lnTo>
                  <a:pt x="3076575" y="571500"/>
                </a:lnTo>
                <a:lnTo>
                  <a:pt x="3076575" y="533400"/>
                </a:lnTo>
                <a:lnTo>
                  <a:pt x="3076575" y="485775"/>
                </a:lnTo>
                <a:lnTo>
                  <a:pt x="3076575" y="447675"/>
                </a:lnTo>
                <a:lnTo>
                  <a:pt x="3086100" y="409575"/>
                </a:lnTo>
                <a:lnTo>
                  <a:pt x="3086100" y="371475"/>
                </a:lnTo>
                <a:lnTo>
                  <a:pt x="3086100" y="333375"/>
                </a:lnTo>
                <a:lnTo>
                  <a:pt x="3086100" y="295275"/>
                </a:lnTo>
                <a:lnTo>
                  <a:pt x="3086100" y="257175"/>
                </a:lnTo>
                <a:lnTo>
                  <a:pt x="3095625" y="228600"/>
                </a:lnTo>
                <a:lnTo>
                  <a:pt x="3095625" y="200025"/>
                </a:lnTo>
                <a:lnTo>
                  <a:pt x="3095625" y="171450"/>
                </a:lnTo>
                <a:lnTo>
                  <a:pt x="3095625" y="152400"/>
                </a:lnTo>
                <a:lnTo>
                  <a:pt x="3095625" y="133350"/>
                </a:lnTo>
                <a:lnTo>
                  <a:pt x="3086100" y="114300"/>
                </a:lnTo>
                <a:lnTo>
                  <a:pt x="3086100" y="95250"/>
                </a:lnTo>
                <a:lnTo>
                  <a:pt x="3076575" y="85725"/>
                </a:lnTo>
                <a:lnTo>
                  <a:pt x="3067050" y="76200"/>
                </a:lnTo>
                <a:lnTo>
                  <a:pt x="3048000" y="57150"/>
                </a:lnTo>
                <a:lnTo>
                  <a:pt x="3038475" y="57150"/>
                </a:lnTo>
                <a:lnTo>
                  <a:pt x="3009900" y="47625"/>
                </a:lnTo>
                <a:lnTo>
                  <a:pt x="2990850" y="38100"/>
                </a:lnTo>
                <a:lnTo>
                  <a:pt x="2962275" y="28575"/>
                </a:lnTo>
                <a:lnTo>
                  <a:pt x="2933700" y="28575"/>
                </a:lnTo>
                <a:lnTo>
                  <a:pt x="2905125" y="28575"/>
                </a:lnTo>
                <a:lnTo>
                  <a:pt x="2867025" y="19050"/>
                </a:lnTo>
                <a:lnTo>
                  <a:pt x="2828925" y="19050"/>
                </a:lnTo>
                <a:lnTo>
                  <a:pt x="2790825" y="19050"/>
                </a:lnTo>
                <a:lnTo>
                  <a:pt x="2743200" y="28575"/>
                </a:lnTo>
                <a:lnTo>
                  <a:pt x="2695575" y="28575"/>
                </a:lnTo>
                <a:lnTo>
                  <a:pt x="2657475" y="28575"/>
                </a:lnTo>
                <a:lnTo>
                  <a:pt x="2609850" y="28575"/>
                </a:lnTo>
                <a:lnTo>
                  <a:pt x="2562225" y="19050"/>
                </a:lnTo>
                <a:lnTo>
                  <a:pt x="2514600" y="19050"/>
                </a:lnTo>
                <a:lnTo>
                  <a:pt x="2466975" y="19050"/>
                </a:lnTo>
                <a:lnTo>
                  <a:pt x="2419350" y="19050"/>
                </a:lnTo>
                <a:lnTo>
                  <a:pt x="2362200" y="19050"/>
                </a:lnTo>
                <a:lnTo>
                  <a:pt x="2314575" y="9525"/>
                </a:lnTo>
                <a:lnTo>
                  <a:pt x="2266950" y="9525"/>
                </a:lnTo>
                <a:lnTo>
                  <a:pt x="2209800" y="9525"/>
                </a:lnTo>
                <a:lnTo>
                  <a:pt x="2152650" y="9525"/>
                </a:lnTo>
                <a:lnTo>
                  <a:pt x="2105025" y="9525"/>
                </a:lnTo>
                <a:lnTo>
                  <a:pt x="2047875" y="9525"/>
                </a:lnTo>
                <a:lnTo>
                  <a:pt x="2000250" y="9525"/>
                </a:lnTo>
                <a:lnTo>
                  <a:pt x="1943100" y="9525"/>
                </a:lnTo>
                <a:lnTo>
                  <a:pt x="1885950" y="9525"/>
                </a:lnTo>
                <a:lnTo>
                  <a:pt x="1828800" y="9525"/>
                </a:lnTo>
                <a:lnTo>
                  <a:pt x="1771650" y="9525"/>
                </a:lnTo>
                <a:lnTo>
                  <a:pt x="1714500" y="9525"/>
                </a:lnTo>
                <a:lnTo>
                  <a:pt x="1657350" y="9525"/>
                </a:lnTo>
                <a:lnTo>
                  <a:pt x="1609725" y="19050"/>
                </a:lnTo>
                <a:lnTo>
                  <a:pt x="1552575" y="19050"/>
                </a:lnTo>
                <a:lnTo>
                  <a:pt x="1495425" y="19050"/>
                </a:lnTo>
                <a:lnTo>
                  <a:pt x="1438275" y="19050"/>
                </a:lnTo>
                <a:lnTo>
                  <a:pt x="1390650" y="19050"/>
                </a:lnTo>
                <a:lnTo>
                  <a:pt x="1333500" y="19050"/>
                </a:lnTo>
                <a:lnTo>
                  <a:pt x="1276350" y="19050"/>
                </a:lnTo>
                <a:lnTo>
                  <a:pt x="1228725" y="19050"/>
                </a:lnTo>
                <a:lnTo>
                  <a:pt x="1181100" y="19050"/>
                </a:lnTo>
                <a:lnTo>
                  <a:pt x="1123950" y="19050"/>
                </a:lnTo>
                <a:lnTo>
                  <a:pt x="1076325" y="19050"/>
                </a:lnTo>
                <a:lnTo>
                  <a:pt x="1028700" y="19050"/>
                </a:lnTo>
                <a:lnTo>
                  <a:pt x="981075" y="9525"/>
                </a:lnTo>
                <a:lnTo>
                  <a:pt x="933450" y="9525"/>
                </a:lnTo>
                <a:lnTo>
                  <a:pt x="885825" y="9525"/>
                </a:lnTo>
                <a:lnTo>
                  <a:pt x="838200" y="0"/>
                </a:lnTo>
                <a:lnTo>
                  <a:pt x="790575" y="0"/>
                </a:lnTo>
                <a:lnTo>
                  <a:pt x="742950" y="0"/>
                </a:lnTo>
                <a:lnTo>
                  <a:pt x="695325" y="0"/>
                </a:lnTo>
                <a:lnTo>
                  <a:pt x="647700" y="0"/>
                </a:lnTo>
                <a:lnTo>
                  <a:pt x="609600" y="0"/>
                </a:lnTo>
                <a:lnTo>
                  <a:pt x="561975" y="0"/>
                </a:lnTo>
                <a:lnTo>
                  <a:pt x="514350" y="0"/>
                </a:lnTo>
                <a:lnTo>
                  <a:pt x="466725" y="0"/>
                </a:lnTo>
                <a:lnTo>
                  <a:pt x="428625" y="0"/>
                </a:lnTo>
                <a:lnTo>
                  <a:pt x="390525" y="0"/>
                </a:lnTo>
                <a:lnTo>
                  <a:pt x="352425" y="0"/>
                </a:lnTo>
                <a:lnTo>
                  <a:pt x="314325" y="0"/>
                </a:lnTo>
                <a:lnTo>
                  <a:pt x="276225" y="0"/>
                </a:lnTo>
                <a:lnTo>
                  <a:pt x="238125" y="0"/>
                </a:lnTo>
                <a:lnTo>
                  <a:pt x="209550" y="9525"/>
                </a:lnTo>
                <a:lnTo>
                  <a:pt x="180975" y="9525"/>
                </a:lnTo>
                <a:lnTo>
                  <a:pt x="142875" y="9525"/>
                </a:lnTo>
                <a:lnTo>
                  <a:pt x="123825" y="9525"/>
                </a:lnTo>
                <a:lnTo>
                  <a:pt x="95250" y="9525"/>
                </a:lnTo>
                <a:lnTo>
                  <a:pt x="76200" y="19050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6619875" y="3505200"/>
            <a:ext cx="66676" cy="333376"/>
          </a:xfrm>
          <a:custGeom>
            <a:avLst/>
            <a:gdLst/>
            <a:ahLst/>
            <a:cxnLst/>
            <a:rect l="0" t="0" r="0" b="0"/>
            <a:pathLst>
              <a:path w="66676" h="3333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6534150" y="3448050"/>
            <a:ext cx="314326" cy="9526"/>
          </a:xfrm>
          <a:custGeom>
            <a:avLst/>
            <a:gdLst/>
            <a:ahLst/>
            <a:cxnLst/>
            <a:rect l="0" t="0" r="0" b="0"/>
            <a:pathLst>
              <a:path w="314326" h="95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6429375" y="3781425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6791325" y="3686175"/>
            <a:ext cx="104776" cy="228601"/>
          </a:xfrm>
          <a:custGeom>
            <a:avLst/>
            <a:gdLst/>
            <a:ahLst/>
            <a:cxnLst/>
            <a:rect l="0" t="0" r="0" b="0"/>
            <a:pathLst>
              <a:path w="104776" h="228601">
                <a:moveTo>
                  <a:pt x="0" y="95250"/>
                </a:moveTo>
                <a:lnTo>
                  <a:pt x="9525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47625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7029450" y="365760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7067550" y="37338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8048625" y="3228975"/>
            <a:ext cx="238126" cy="276226"/>
          </a:xfrm>
          <a:custGeom>
            <a:avLst/>
            <a:gdLst/>
            <a:ahLst/>
            <a:cxnLst/>
            <a:rect l="0" t="0" r="0" b="0"/>
            <a:pathLst>
              <a:path w="238126" h="276226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19050" y="104775"/>
                </a:lnTo>
                <a:lnTo>
                  <a:pt x="38100" y="95250"/>
                </a:lnTo>
                <a:lnTo>
                  <a:pt x="57150" y="95250"/>
                </a:lnTo>
                <a:lnTo>
                  <a:pt x="85725" y="85725"/>
                </a:lnTo>
                <a:lnTo>
                  <a:pt x="114300" y="76200"/>
                </a:lnTo>
                <a:lnTo>
                  <a:pt x="142875" y="66675"/>
                </a:lnTo>
                <a:lnTo>
                  <a:pt x="171450" y="57150"/>
                </a:lnTo>
                <a:lnTo>
                  <a:pt x="190500" y="47625"/>
                </a:lnTo>
                <a:lnTo>
                  <a:pt x="209550" y="38100"/>
                </a:lnTo>
                <a:lnTo>
                  <a:pt x="219075" y="28575"/>
                </a:lnTo>
                <a:lnTo>
                  <a:pt x="228600" y="19050"/>
                </a:lnTo>
                <a:lnTo>
                  <a:pt x="228600" y="9525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0"/>
                </a:lnTo>
                <a:lnTo>
                  <a:pt x="171450" y="9525"/>
                </a:lnTo>
                <a:lnTo>
                  <a:pt x="152400" y="9525"/>
                </a:lnTo>
                <a:lnTo>
                  <a:pt x="123825" y="28575"/>
                </a:lnTo>
                <a:lnTo>
                  <a:pt x="11430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85725"/>
                </a:lnTo>
                <a:lnTo>
                  <a:pt x="95250" y="95250"/>
                </a:lnTo>
                <a:lnTo>
                  <a:pt x="95250" y="104775"/>
                </a:lnTo>
                <a:lnTo>
                  <a:pt x="114300" y="114300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61925" y="133350"/>
                </a:lnTo>
                <a:lnTo>
                  <a:pt x="180975" y="133350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19075" y="123825"/>
                </a:lnTo>
                <a:lnTo>
                  <a:pt x="228600" y="123825"/>
                </a:lnTo>
                <a:lnTo>
                  <a:pt x="228600" y="123825"/>
                </a:lnTo>
                <a:lnTo>
                  <a:pt x="219075" y="123825"/>
                </a:lnTo>
                <a:lnTo>
                  <a:pt x="209550" y="114300"/>
                </a:lnTo>
                <a:lnTo>
                  <a:pt x="200025" y="114300"/>
                </a:lnTo>
                <a:lnTo>
                  <a:pt x="180975" y="123825"/>
                </a:lnTo>
                <a:lnTo>
                  <a:pt x="152400" y="133350"/>
                </a:lnTo>
                <a:lnTo>
                  <a:pt x="133350" y="142875"/>
                </a:lnTo>
                <a:lnTo>
                  <a:pt x="104775" y="152400"/>
                </a:lnTo>
                <a:lnTo>
                  <a:pt x="85725" y="161925"/>
                </a:lnTo>
                <a:lnTo>
                  <a:pt x="57150" y="180975"/>
                </a:lnTo>
                <a:lnTo>
                  <a:pt x="47625" y="200025"/>
                </a:lnTo>
                <a:lnTo>
                  <a:pt x="38100" y="209550"/>
                </a:lnTo>
                <a:lnTo>
                  <a:pt x="28575" y="228600"/>
                </a:lnTo>
                <a:lnTo>
                  <a:pt x="38100" y="238125"/>
                </a:lnTo>
                <a:lnTo>
                  <a:pt x="38100" y="247650"/>
                </a:lnTo>
                <a:lnTo>
                  <a:pt x="47625" y="266700"/>
                </a:lnTo>
                <a:lnTo>
                  <a:pt x="66675" y="266700"/>
                </a:lnTo>
                <a:lnTo>
                  <a:pt x="85725" y="276225"/>
                </a:lnTo>
                <a:lnTo>
                  <a:pt x="104775" y="276225"/>
                </a:lnTo>
                <a:lnTo>
                  <a:pt x="133350" y="276225"/>
                </a:lnTo>
                <a:lnTo>
                  <a:pt x="152400" y="276225"/>
                </a:lnTo>
                <a:lnTo>
                  <a:pt x="180975" y="276225"/>
                </a:lnTo>
                <a:lnTo>
                  <a:pt x="200025" y="266700"/>
                </a:lnTo>
                <a:lnTo>
                  <a:pt x="219075" y="257175"/>
                </a:lnTo>
                <a:lnTo>
                  <a:pt x="228600" y="247650"/>
                </a:lnTo>
                <a:lnTo>
                  <a:pt x="238125" y="238125"/>
                </a:lnTo>
                <a:lnTo>
                  <a:pt x="238125" y="228600"/>
                </a:lnTo>
                <a:lnTo>
                  <a:pt x="238125" y="228600"/>
                </a:lnTo>
                <a:lnTo>
                  <a:pt x="238125" y="219075"/>
                </a:lnTo>
                <a:lnTo>
                  <a:pt x="219075" y="219075"/>
                </a:lnTo>
                <a:lnTo>
                  <a:pt x="200025" y="219075"/>
                </a:lnTo>
                <a:lnTo>
                  <a:pt x="171450" y="228600"/>
                </a:lnTo>
                <a:lnTo>
                  <a:pt x="142875" y="228600"/>
                </a:lnTo>
                <a:lnTo>
                  <a:pt x="123825" y="238125"/>
                </a:lnTo>
                <a:lnTo>
                  <a:pt x="1238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7667625" y="3571875"/>
            <a:ext cx="1457326" cy="28576"/>
          </a:xfrm>
          <a:custGeom>
            <a:avLst/>
            <a:gdLst/>
            <a:ahLst/>
            <a:cxnLst/>
            <a:rect l="0" t="0" r="0" b="0"/>
            <a:pathLst>
              <a:path w="14573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33375" y="9525"/>
                </a:lnTo>
                <a:lnTo>
                  <a:pt x="371475" y="9525"/>
                </a:lnTo>
                <a:lnTo>
                  <a:pt x="400050" y="9525"/>
                </a:lnTo>
                <a:lnTo>
                  <a:pt x="438150" y="9525"/>
                </a:lnTo>
                <a:lnTo>
                  <a:pt x="466725" y="9525"/>
                </a:lnTo>
                <a:lnTo>
                  <a:pt x="504825" y="9525"/>
                </a:lnTo>
                <a:lnTo>
                  <a:pt x="542925" y="9525"/>
                </a:lnTo>
                <a:lnTo>
                  <a:pt x="581025" y="9525"/>
                </a:lnTo>
                <a:lnTo>
                  <a:pt x="619125" y="9525"/>
                </a:lnTo>
                <a:lnTo>
                  <a:pt x="657225" y="9525"/>
                </a:lnTo>
                <a:lnTo>
                  <a:pt x="695325" y="9525"/>
                </a:lnTo>
                <a:lnTo>
                  <a:pt x="723900" y="9525"/>
                </a:lnTo>
                <a:lnTo>
                  <a:pt x="762000" y="9525"/>
                </a:lnTo>
                <a:lnTo>
                  <a:pt x="809625" y="9525"/>
                </a:lnTo>
                <a:lnTo>
                  <a:pt x="847725" y="9525"/>
                </a:lnTo>
                <a:lnTo>
                  <a:pt x="885825" y="9525"/>
                </a:lnTo>
                <a:lnTo>
                  <a:pt x="923925" y="0"/>
                </a:lnTo>
                <a:lnTo>
                  <a:pt x="962025" y="0"/>
                </a:lnTo>
                <a:lnTo>
                  <a:pt x="1000125" y="0"/>
                </a:lnTo>
                <a:lnTo>
                  <a:pt x="1038225" y="0"/>
                </a:lnTo>
                <a:lnTo>
                  <a:pt x="1076325" y="0"/>
                </a:lnTo>
                <a:lnTo>
                  <a:pt x="1114425" y="0"/>
                </a:lnTo>
                <a:lnTo>
                  <a:pt x="1143000" y="0"/>
                </a:lnTo>
                <a:lnTo>
                  <a:pt x="1181100" y="0"/>
                </a:lnTo>
                <a:lnTo>
                  <a:pt x="1219200" y="0"/>
                </a:lnTo>
                <a:lnTo>
                  <a:pt x="1247775" y="0"/>
                </a:lnTo>
                <a:lnTo>
                  <a:pt x="1285875" y="0"/>
                </a:lnTo>
                <a:lnTo>
                  <a:pt x="1314450" y="0"/>
                </a:lnTo>
                <a:lnTo>
                  <a:pt x="1333500" y="0"/>
                </a:lnTo>
                <a:lnTo>
                  <a:pt x="1362075" y="0"/>
                </a:lnTo>
                <a:lnTo>
                  <a:pt x="1381125" y="0"/>
                </a:lnTo>
                <a:lnTo>
                  <a:pt x="1400175" y="0"/>
                </a:lnTo>
                <a:lnTo>
                  <a:pt x="1419225" y="0"/>
                </a:lnTo>
                <a:lnTo>
                  <a:pt x="1428750" y="0"/>
                </a:lnTo>
                <a:lnTo>
                  <a:pt x="1438275" y="0"/>
                </a:lnTo>
                <a:lnTo>
                  <a:pt x="1447800" y="0"/>
                </a:lnTo>
                <a:lnTo>
                  <a:pt x="1447800" y="0"/>
                </a:lnTo>
                <a:lnTo>
                  <a:pt x="1457325" y="0"/>
                </a:lnTo>
                <a:lnTo>
                  <a:pt x="1457325" y="0"/>
                </a:lnTo>
                <a:lnTo>
                  <a:pt x="1457325" y="0"/>
                </a:lnTo>
                <a:lnTo>
                  <a:pt x="1457325" y="0"/>
                </a:lnTo>
                <a:lnTo>
                  <a:pt x="14573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7753350" y="3676650"/>
            <a:ext cx="95251" cy="381001"/>
          </a:xfrm>
          <a:custGeom>
            <a:avLst/>
            <a:gdLst/>
            <a:ahLst/>
            <a:cxnLst/>
            <a:rect l="0" t="0" r="0" b="0"/>
            <a:pathLst>
              <a:path w="95251" h="38100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76200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200025"/>
                </a:lnTo>
                <a:lnTo>
                  <a:pt x="38100" y="228600"/>
                </a:lnTo>
                <a:lnTo>
                  <a:pt x="38100" y="257175"/>
                </a:lnTo>
                <a:lnTo>
                  <a:pt x="28575" y="285750"/>
                </a:lnTo>
                <a:lnTo>
                  <a:pt x="19050" y="314325"/>
                </a:lnTo>
                <a:lnTo>
                  <a:pt x="19050" y="33337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7772400" y="3705225"/>
            <a:ext cx="257176" cy="266701"/>
          </a:xfrm>
          <a:custGeom>
            <a:avLst/>
            <a:gdLst/>
            <a:ahLst/>
            <a:cxnLst/>
            <a:rect l="0" t="0" r="0" b="0"/>
            <a:pathLst>
              <a:path w="257176" h="266701">
                <a:moveTo>
                  <a:pt x="0" y="85725"/>
                </a:moveTo>
                <a:lnTo>
                  <a:pt x="0" y="85725"/>
                </a:lnTo>
                <a:lnTo>
                  <a:pt x="0" y="76200"/>
                </a:lnTo>
                <a:lnTo>
                  <a:pt x="0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42875"/>
                </a:lnTo>
                <a:lnTo>
                  <a:pt x="104775" y="161925"/>
                </a:lnTo>
                <a:lnTo>
                  <a:pt x="85725" y="171450"/>
                </a:lnTo>
                <a:lnTo>
                  <a:pt x="76200" y="190500"/>
                </a:lnTo>
                <a:lnTo>
                  <a:pt x="57150" y="190500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61925"/>
                </a:lnTo>
                <a:lnTo>
                  <a:pt x="76200" y="161925"/>
                </a:lnTo>
                <a:lnTo>
                  <a:pt x="76200" y="171450"/>
                </a:lnTo>
                <a:lnTo>
                  <a:pt x="85725" y="180975"/>
                </a:lnTo>
                <a:lnTo>
                  <a:pt x="85725" y="200025"/>
                </a:lnTo>
                <a:lnTo>
                  <a:pt x="85725" y="209550"/>
                </a:lnTo>
                <a:lnTo>
                  <a:pt x="95250" y="219075"/>
                </a:lnTo>
                <a:lnTo>
                  <a:pt x="95250" y="238125"/>
                </a:lnTo>
                <a:lnTo>
                  <a:pt x="104775" y="247650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42875" y="266700"/>
                </a:lnTo>
                <a:lnTo>
                  <a:pt x="161925" y="266700"/>
                </a:lnTo>
                <a:lnTo>
                  <a:pt x="180975" y="257175"/>
                </a:lnTo>
                <a:lnTo>
                  <a:pt x="200025" y="257175"/>
                </a:lnTo>
                <a:lnTo>
                  <a:pt x="228600" y="247650"/>
                </a:lnTo>
                <a:lnTo>
                  <a:pt x="247650" y="238125"/>
                </a:lnTo>
                <a:lnTo>
                  <a:pt x="257175" y="238125"/>
                </a:lnTo>
                <a:lnTo>
                  <a:pt x="2571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8210550" y="381952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8334375" y="3724275"/>
            <a:ext cx="19051" cy="180976"/>
          </a:xfrm>
          <a:custGeom>
            <a:avLst/>
            <a:gdLst/>
            <a:ahLst/>
            <a:cxnLst/>
            <a:rect l="0" t="0" r="0" b="0"/>
            <a:pathLst>
              <a:path w="19051" h="1809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8543925" y="3648075"/>
            <a:ext cx="247651" cy="304801"/>
          </a:xfrm>
          <a:custGeom>
            <a:avLst/>
            <a:gdLst/>
            <a:ahLst/>
            <a:cxnLst/>
            <a:rect l="0" t="0" r="0" b="0"/>
            <a:pathLst>
              <a:path w="247651" h="304801">
                <a:moveTo>
                  <a:pt x="0" y="114300"/>
                </a:moveTo>
                <a:lnTo>
                  <a:pt x="0" y="114300"/>
                </a:lnTo>
                <a:lnTo>
                  <a:pt x="9525" y="104775"/>
                </a:lnTo>
                <a:lnTo>
                  <a:pt x="19050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28575" y="133350"/>
                </a:lnTo>
                <a:lnTo>
                  <a:pt x="38100" y="142875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95250" y="142875"/>
                </a:lnTo>
                <a:lnTo>
                  <a:pt x="114300" y="133350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42875" y="104775"/>
                </a:lnTo>
                <a:lnTo>
                  <a:pt x="142875" y="95250"/>
                </a:lnTo>
                <a:lnTo>
                  <a:pt x="152400" y="95250"/>
                </a:lnTo>
                <a:lnTo>
                  <a:pt x="152400" y="95250"/>
                </a:lnTo>
                <a:lnTo>
                  <a:pt x="152400" y="85725"/>
                </a:lnTo>
                <a:lnTo>
                  <a:pt x="152400" y="95250"/>
                </a:lnTo>
                <a:lnTo>
                  <a:pt x="142875" y="95250"/>
                </a:lnTo>
                <a:lnTo>
                  <a:pt x="142875" y="104775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14300" y="152400"/>
                </a:lnTo>
                <a:lnTo>
                  <a:pt x="95250" y="171450"/>
                </a:lnTo>
                <a:lnTo>
                  <a:pt x="76200" y="190500"/>
                </a:lnTo>
                <a:lnTo>
                  <a:pt x="66675" y="219075"/>
                </a:lnTo>
                <a:lnTo>
                  <a:pt x="47625" y="238125"/>
                </a:lnTo>
                <a:lnTo>
                  <a:pt x="47625" y="257175"/>
                </a:lnTo>
                <a:lnTo>
                  <a:pt x="38100" y="276225"/>
                </a:lnTo>
                <a:lnTo>
                  <a:pt x="38100" y="285750"/>
                </a:lnTo>
                <a:lnTo>
                  <a:pt x="47625" y="295275"/>
                </a:lnTo>
                <a:lnTo>
                  <a:pt x="47625" y="304800"/>
                </a:lnTo>
                <a:lnTo>
                  <a:pt x="66675" y="304800"/>
                </a:lnTo>
                <a:lnTo>
                  <a:pt x="76200" y="304800"/>
                </a:lnTo>
                <a:lnTo>
                  <a:pt x="104775" y="304800"/>
                </a:lnTo>
                <a:lnTo>
                  <a:pt x="123825" y="304800"/>
                </a:lnTo>
                <a:lnTo>
                  <a:pt x="152400" y="295275"/>
                </a:lnTo>
                <a:lnTo>
                  <a:pt x="180975" y="285750"/>
                </a:lnTo>
                <a:lnTo>
                  <a:pt x="209550" y="276225"/>
                </a:lnTo>
                <a:lnTo>
                  <a:pt x="228600" y="266700"/>
                </a:lnTo>
                <a:lnTo>
                  <a:pt x="247650" y="257175"/>
                </a:lnTo>
                <a:lnTo>
                  <a:pt x="2476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9286875" y="357187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9296400" y="364807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9772650" y="3400425"/>
            <a:ext cx="180976" cy="266701"/>
          </a:xfrm>
          <a:custGeom>
            <a:avLst/>
            <a:gdLst/>
            <a:ahLst/>
            <a:cxnLst/>
            <a:rect l="0" t="0" r="0" b="0"/>
            <a:pathLst>
              <a:path w="180976" h="266701">
                <a:moveTo>
                  <a:pt x="76200" y="38100"/>
                </a:moveTo>
                <a:lnTo>
                  <a:pt x="76200" y="38100"/>
                </a:lnTo>
                <a:lnTo>
                  <a:pt x="76200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19050" y="257175"/>
                </a:lnTo>
                <a:lnTo>
                  <a:pt x="28575" y="266700"/>
                </a:lnTo>
                <a:lnTo>
                  <a:pt x="38100" y="266700"/>
                </a:lnTo>
                <a:lnTo>
                  <a:pt x="57150" y="257175"/>
                </a:lnTo>
                <a:lnTo>
                  <a:pt x="76200" y="257175"/>
                </a:lnTo>
                <a:lnTo>
                  <a:pt x="95250" y="238125"/>
                </a:lnTo>
                <a:lnTo>
                  <a:pt x="114300" y="219075"/>
                </a:lnTo>
                <a:lnTo>
                  <a:pt x="133350" y="200025"/>
                </a:lnTo>
                <a:lnTo>
                  <a:pt x="152400" y="180975"/>
                </a:lnTo>
                <a:lnTo>
                  <a:pt x="161925" y="152400"/>
                </a:lnTo>
                <a:lnTo>
                  <a:pt x="171450" y="123825"/>
                </a:lnTo>
                <a:lnTo>
                  <a:pt x="180975" y="95250"/>
                </a:lnTo>
                <a:lnTo>
                  <a:pt x="180975" y="66675"/>
                </a:lnTo>
                <a:lnTo>
                  <a:pt x="180975" y="47625"/>
                </a:lnTo>
                <a:lnTo>
                  <a:pt x="180975" y="28575"/>
                </a:lnTo>
                <a:lnTo>
                  <a:pt x="171450" y="19050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9934575" y="3638550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57150" y="0"/>
                </a:moveTo>
                <a:lnTo>
                  <a:pt x="57150" y="9525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10058400" y="3400425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85725" y="28575"/>
                </a:move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33350" y="123825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85725" y="152400"/>
                </a:lnTo>
                <a:lnTo>
                  <a:pt x="76200" y="161925"/>
                </a:lnTo>
                <a:lnTo>
                  <a:pt x="66675" y="161925"/>
                </a:lnTo>
                <a:lnTo>
                  <a:pt x="57150" y="161925"/>
                </a:lnTo>
                <a:lnTo>
                  <a:pt x="57150" y="152400"/>
                </a:lnTo>
                <a:lnTo>
                  <a:pt x="57150" y="152400"/>
                </a:lnTo>
                <a:lnTo>
                  <a:pt x="57150" y="142875"/>
                </a:lnTo>
                <a:lnTo>
                  <a:pt x="76200" y="133350"/>
                </a:lnTo>
                <a:lnTo>
                  <a:pt x="85725" y="133350"/>
                </a:lnTo>
                <a:lnTo>
                  <a:pt x="95250" y="123825"/>
                </a:lnTo>
                <a:lnTo>
                  <a:pt x="114300" y="123825"/>
                </a:lnTo>
                <a:lnTo>
                  <a:pt x="133350" y="133350"/>
                </a:lnTo>
                <a:lnTo>
                  <a:pt x="152400" y="133350"/>
                </a:lnTo>
                <a:lnTo>
                  <a:pt x="161925" y="142875"/>
                </a:lnTo>
                <a:lnTo>
                  <a:pt x="180975" y="152400"/>
                </a:lnTo>
                <a:lnTo>
                  <a:pt x="190500" y="161925"/>
                </a:lnTo>
                <a:lnTo>
                  <a:pt x="190500" y="171450"/>
                </a:lnTo>
                <a:lnTo>
                  <a:pt x="190500" y="180975"/>
                </a:lnTo>
                <a:lnTo>
                  <a:pt x="190500" y="200025"/>
                </a:lnTo>
                <a:lnTo>
                  <a:pt x="180975" y="209550"/>
                </a:lnTo>
                <a:lnTo>
                  <a:pt x="171450" y="219075"/>
                </a:lnTo>
                <a:lnTo>
                  <a:pt x="161925" y="228600"/>
                </a:lnTo>
                <a:lnTo>
                  <a:pt x="142875" y="238125"/>
                </a:lnTo>
                <a:lnTo>
                  <a:pt x="114300" y="238125"/>
                </a:lnTo>
                <a:lnTo>
                  <a:pt x="95250" y="247650"/>
                </a:lnTo>
                <a:lnTo>
                  <a:pt x="76200" y="257175"/>
                </a:lnTo>
                <a:lnTo>
                  <a:pt x="47625" y="257175"/>
                </a:lnTo>
                <a:lnTo>
                  <a:pt x="38100" y="257175"/>
                </a:lnTo>
                <a:lnTo>
                  <a:pt x="19050" y="257175"/>
                </a:lnTo>
                <a:lnTo>
                  <a:pt x="9525" y="25717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10334625" y="3381375"/>
            <a:ext cx="209551" cy="285751"/>
          </a:xfrm>
          <a:custGeom>
            <a:avLst/>
            <a:gdLst/>
            <a:ahLst/>
            <a:cxnLst/>
            <a:rect l="0" t="0" r="0" b="0"/>
            <a:pathLst>
              <a:path w="209551" h="285751">
                <a:moveTo>
                  <a:pt x="152400" y="47625"/>
                </a:moveTo>
                <a:lnTo>
                  <a:pt x="152400" y="47625"/>
                </a:lnTo>
                <a:lnTo>
                  <a:pt x="161925" y="38100"/>
                </a:lnTo>
                <a:lnTo>
                  <a:pt x="171450" y="28575"/>
                </a:lnTo>
                <a:lnTo>
                  <a:pt x="180975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52400" y="9525"/>
                </a:lnTo>
                <a:lnTo>
                  <a:pt x="133350" y="28575"/>
                </a:lnTo>
                <a:lnTo>
                  <a:pt x="114300" y="47625"/>
                </a:lnTo>
                <a:lnTo>
                  <a:pt x="85725" y="66675"/>
                </a:lnTo>
                <a:lnTo>
                  <a:pt x="66675" y="95250"/>
                </a:lnTo>
                <a:lnTo>
                  <a:pt x="4762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38100" y="266700"/>
                </a:lnTo>
                <a:lnTo>
                  <a:pt x="57150" y="276225"/>
                </a:lnTo>
                <a:lnTo>
                  <a:pt x="76200" y="276225"/>
                </a:lnTo>
                <a:lnTo>
                  <a:pt x="104775" y="266700"/>
                </a:lnTo>
                <a:lnTo>
                  <a:pt x="123825" y="257175"/>
                </a:lnTo>
                <a:lnTo>
                  <a:pt x="142875" y="247650"/>
                </a:lnTo>
                <a:lnTo>
                  <a:pt x="171450" y="238125"/>
                </a:lnTo>
                <a:lnTo>
                  <a:pt x="190500" y="219075"/>
                </a:lnTo>
                <a:lnTo>
                  <a:pt x="200025" y="200025"/>
                </a:lnTo>
                <a:lnTo>
                  <a:pt x="209550" y="190500"/>
                </a:lnTo>
                <a:lnTo>
                  <a:pt x="209550" y="171450"/>
                </a:lnTo>
                <a:lnTo>
                  <a:pt x="209550" y="161925"/>
                </a:lnTo>
                <a:lnTo>
                  <a:pt x="200025" y="152400"/>
                </a:lnTo>
                <a:lnTo>
                  <a:pt x="190500" y="142875"/>
                </a:lnTo>
                <a:lnTo>
                  <a:pt x="161925" y="152400"/>
                </a:lnTo>
                <a:lnTo>
                  <a:pt x="142875" y="152400"/>
                </a:lnTo>
                <a:lnTo>
                  <a:pt x="123825" y="171450"/>
                </a:lnTo>
                <a:lnTo>
                  <a:pt x="95250" y="180975"/>
                </a:lnTo>
                <a:lnTo>
                  <a:pt x="66675" y="200025"/>
                </a:lnTo>
                <a:lnTo>
                  <a:pt x="47625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10572750" y="3609975"/>
            <a:ext cx="95251" cy="219076"/>
          </a:xfrm>
          <a:custGeom>
            <a:avLst/>
            <a:gdLst/>
            <a:ahLst/>
            <a:cxnLst/>
            <a:rect l="0" t="0" r="0" b="0"/>
            <a:pathLst>
              <a:path w="95251" h="219076">
                <a:moveTo>
                  <a:pt x="95250" y="0"/>
                </a:move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66675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10715625" y="3343275"/>
            <a:ext cx="47626" cy="104776"/>
          </a:xfrm>
          <a:custGeom>
            <a:avLst/>
            <a:gdLst/>
            <a:ahLst/>
            <a:cxnLst/>
            <a:rect l="0" t="0" r="0" b="0"/>
            <a:pathLst>
              <a:path w="47626" h="1047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6419850" y="4276725"/>
            <a:ext cx="123826" cy="390526"/>
          </a:xfrm>
          <a:custGeom>
            <a:avLst/>
            <a:gdLst/>
            <a:ahLst/>
            <a:cxnLst/>
            <a:rect l="0" t="0" r="0" b="0"/>
            <a:pathLst>
              <a:path w="123826" h="390526">
                <a:moveTo>
                  <a:pt x="123825" y="0"/>
                </a:move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104775" y="66675"/>
                </a:lnTo>
                <a:lnTo>
                  <a:pt x="95250" y="95250"/>
                </a:lnTo>
                <a:lnTo>
                  <a:pt x="85725" y="123825"/>
                </a:lnTo>
                <a:lnTo>
                  <a:pt x="76200" y="152400"/>
                </a:lnTo>
                <a:lnTo>
                  <a:pt x="66675" y="180975"/>
                </a:lnTo>
                <a:lnTo>
                  <a:pt x="57150" y="219075"/>
                </a:lnTo>
                <a:lnTo>
                  <a:pt x="47625" y="257175"/>
                </a:lnTo>
                <a:lnTo>
                  <a:pt x="38100" y="285750"/>
                </a:lnTo>
                <a:lnTo>
                  <a:pt x="28575" y="314325"/>
                </a:lnTo>
                <a:lnTo>
                  <a:pt x="19050" y="342900"/>
                </a:lnTo>
                <a:lnTo>
                  <a:pt x="9525" y="371475"/>
                </a:lnTo>
                <a:lnTo>
                  <a:pt x="9525" y="381000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6343650" y="4295775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66700" y="19050"/>
                </a:lnTo>
                <a:lnTo>
                  <a:pt x="285750" y="19050"/>
                </a:lnTo>
                <a:lnTo>
                  <a:pt x="295275" y="19050"/>
                </a:lnTo>
                <a:lnTo>
                  <a:pt x="304800" y="28575"/>
                </a:lnTo>
                <a:lnTo>
                  <a:pt x="3048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6257925" y="463867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190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6638925" y="4505325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76200" y="123825"/>
                </a:lnTo>
                <a:lnTo>
                  <a:pt x="66675" y="142875"/>
                </a:lnTo>
                <a:lnTo>
                  <a:pt x="47625" y="152400"/>
                </a:lnTo>
                <a:lnTo>
                  <a:pt x="28575" y="171450"/>
                </a:lnTo>
                <a:lnTo>
                  <a:pt x="28575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33350" y="190500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714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7048500" y="446722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7058025" y="4562475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7696200" y="4143375"/>
            <a:ext cx="219076" cy="238126"/>
          </a:xfrm>
          <a:custGeom>
            <a:avLst/>
            <a:gdLst/>
            <a:ahLst/>
            <a:cxnLst/>
            <a:rect l="0" t="0" r="0" b="0"/>
            <a:pathLst>
              <a:path w="219076" h="238126">
                <a:moveTo>
                  <a:pt x="180975" y="38100"/>
                </a:moveTo>
                <a:lnTo>
                  <a:pt x="180975" y="38100"/>
                </a:lnTo>
                <a:lnTo>
                  <a:pt x="171450" y="38100"/>
                </a:lnTo>
                <a:lnTo>
                  <a:pt x="171450" y="47625"/>
                </a:lnTo>
                <a:lnTo>
                  <a:pt x="161925" y="47625"/>
                </a:lnTo>
                <a:lnTo>
                  <a:pt x="152400" y="57150"/>
                </a:lnTo>
                <a:lnTo>
                  <a:pt x="152400" y="57150"/>
                </a:lnTo>
                <a:lnTo>
                  <a:pt x="142875" y="47625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200025" y="28575"/>
                </a:lnTo>
                <a:lnTo>
                  <a:pt x="200025" y="38100"/>
                </a:lnTo>
                <a:lnTo>
                  <a:pt x="190500" y="57150"/>
                </a:lnTo>
                <a:lnTo>
                  <a:pt x="190500" y="85725"/>
                </a:lnTo>
                <a:lnTo>
                  <a:pt x="180975" y="104775"/>
                </a:lnTo>
                <a:lnTo>
                  <a:pt x="161925" y="133350"/>
                </a:lnTo>
                <a:lnTo>
                  <a:pt x="142875" y="161925"/>
                </a:lnTo>
                <a:lnTo>
                  <a:pt x="123825" y="180975"/>
                </a:lnTo>
                <a:lnTo>
                  <a:pt x="95250" y="200025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61925"/>
                </a:lnTo>
                <a:lnTo>
                  <a:pt x="47625" y="152400"/>
                </a:lnTo>
                <a:lnTo>
                  <a:pt x="66675" y="142875"/>
                </a:lnTo>
                <a:lnTo>
                  <a:pt x="95250" y="133350"/>
                </a:lnTo>
                <a:lnTo>
                  <a:pt x="114300" y="142875"/>
                </a:lnTo>
                <a:lnTo>
                  <a:pt x="133350" y="142875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90500" y="228600"/>
                </a:lnTo>
                <a:lnTo>
                  <a:pt x="200025" y="238125"/>
                </a:lnTo>
                <a:lnTo>
                  <a:pt x="209550" y="238125"/>
                </a:lnTo>
                <a:lnTo>
                  <a:pt x="219075" y="238125"/>
                </a:lnTo>
                <a:lnTo>
                  <a:pt x="2190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8067675" y="4133850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142875" y="38100"/>
                </a:moveTo>
                <a:lnTo>
                  <a:pt x="142875" y="38100"/>
                </a:lnTo>
                <a:lnTo>
                  <a:pt x="142875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95250"/>
                </a:lnTo>
                <a:lnTo>
                  <a:pt x="57150" y="95250"/>
                </a:lnTo>
                <a:lnTo>
                  <a:pt x="76200" y="95250"/>
                </a:lnTo>
                <a:lnTo>
                  <a:pt x="95250" y="85725"/>
                </a:lnTo>
                <a:lnTo>
                  <a:pt x="114300" y="85725"/>
                </a:lnTo>
                <a:lnTo>
                  <a:pt x="123825" y="85725"/>
                </a:lnTo>
                <a:lnTo>
                  <a:pt x="133350" y="85725"/>
                </a:lnTo>
                <a:lnTo>
                  <a:pt x="133350" y="85725"/>
                </a:lnTo>
                <a:lnTo>
                  <a:pt x="133350" y="85725"/>
                </a:lnTo>
                <a:lnTo>
                  <a:pt x="133350" y="85725"/>
                </a:lnTo>
                <a:lnTo>
                  <a:pt x="123825" y="95250"/>
                </a:lnTo>
                <a:lnTo>
                  <a:pt x="114300" y="104775"/>
                </a:lnTo>
                <a:lnTo>
                  <a:pt x="95250" y="123825"/>
                </a:lnTo>
                <a:lnTo>
                  <a:pt x="66675" y="133350"/>
                </a:lnTo>
                <a:lnTo>
                  <a:pt x="47625" y="152400"/>
                </a:lnTo>
                <a:lnTo>
                  <a:pt x="28575" y="17145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19075"/>
                </a:lnTo>
                <a:lnTo>
                  <a:pt x="19050" y="219075"/>
                </a:lnTo>
                <a:lnTo>
                  <a:pt x="38100" y="228600"/>
                </a:lnTo>
                <a:lnTo>
                  <a:pt x="57150" y="228600"/>
                </a:lnTo>
                <a:lnTo>
                  <a:pt x="85725" y="228600"/>
                </a:lnTo>
                <a:lnTo>
                  <a:pt x="114300" y="228600"/>
                </a:lnTo>
                <a:lnTo>
                  <a:pt x="133350" y="228600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7477125" y="4391025"/>
            <a:ext cx="1543051" cy="57151"/>
          </a:xfrm>
          <a:custGeom>
            <a:avLst/>
            <a:gdLst/>
            <a:ahLst/>
            <a:cxnLst/>
            <a:rect l="0" t="0" r="0" b="0"/>
            <a:pathLst>
              <a:path w="1543051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28575" y="57150"/>
                </a:lnTo>
                <a:lnTo>
                  <a:pt x="38100" y="47625"/>
                </a:lnTo>
                <a:lnTo>
                  <a:pt x="57150" y="47625"/>
                </a:lnTo>
                <a:lnTo>
                  <a:pt x="76200" y="38100"/>
                </a:lnTo>
                <a:lnTo>
                  <a:pt x="104775" y="38100"/>
                </a:lnTo>
                <a:lnTo>
                  <a:pt x="133350" y="38100"/>
                </a:lnTo>
                <a:lnTo>
                  <a:pt x="161925" y="28575"/>
                </a:lnTo>
                <a:lnTo>
                  <a:pt x="200025" y="28575"/>
                </a:lnTo>
                <a:lnTo>
                  <a:pt x="238125" y="28575"/>
                </a:lnTo>
                <a:lnTo>
                  <a:pt x="285750" y="19050"/>
                </a:lnTo>
                <a:lnTo>
                  <a:pt x="333375" y="19050"/>
                </a:lnTo>
                <a:lnTo>
                  <a:pt x="381000" y="19050"/>
                </a:lnTo>
                <a:lnTo>
                  <a:pt x="428625" y="19050"/>
                </a:lnTo>
                <a:lnTo>
                  <a:pt x="476250" y="9525"/>
                </a:lnTo>
                <a:lnTo>
                  <a:pt x="533400" y="9525"/>
                </a:lnTo>
                <a:lnTo>
                  <a:pt x="590550" y="9525"/>
                </a:lnTo>
                <a:lnTo>
                  <a:pt x="647700" y="9525"/>
                </a:lnTo>
                <a:lnTo>
                  <a:pt x="704850" y="9525"/>
                </a:lnTo>
                <a:lnTo>
                  <a:pt x="762000" y="0"/>
                </a:lnTo>
                <a:lnTo>
                  <a:pt x="828675" y="0"/>
                </a:lnTo>
                <a:lnTo>
                  <a:pt x="885825" y="0"/>
                </a:lnTo>
                <a:lnTo>
                  <a:pt x="952500" y="0"/>
                </a:lnTo>
                <a:lnTo>
                  <a:pt x="1009650" y="0"/>
                </a:lnTo>
                <a:lnTo>
                  <a:pt x="1076325" y="0"/>
                </a:lnTo>
                <a:lnTo>
                  <a:pt x="1133475" y="0"/>
                </a:lnTo>
                <a:lnTo>
                  <a:pt x="1190625" y="0"/>
                </a:lnTo>
                <a:lnTo>
                  <a:pt x="1238250" y="9525"/>
                </a:lnTo>
                <a:lnTo>
                  <a:pt x="1295400" y="9525"/>
                </a:lnTo>
                <a:lnTo>
                  <a:pt x="1343025" y="9525"/>
                </a:lnTo>
                <a:lnTo>
                  <a:pt x="1381125" y="9525"/>
                </a:lnTo>
                <a:lnTo>
                  <a:pt x="1419225" y="9525"/>
                </a:lnTo>
                <a:lnTo>
                  <a:pt x="1457325" y="9525"/>
                </a:lnTo>
                <a:lnTo>
                  <a:pt x="1485900" y="19050"/>
                </a:lnTo>
                <a:lnTo>
                  <a:pt x="1504950" y="19050"/>
                </a:lnTo>
                <a:lnTo>
                  <a:pt x="1524000" y="19050"/>
                </a:lnTo>
                <a:lnTo>
                  <a:pt x="1533525" y="19050"/>
                </a:lnTo>
                <a:lnTo>
                  <a:pt x="1543050" y="19050"/>
                </a:lnTo>
                <a:lnTo>
                  <a:pt x="1543050" y="19050"/>
                </a:lnTo>
                <a:lnTo>
                  <a:pt x="1543050" y="19050"/>
                </a:lnTo>
                <a:lnTo>
                  <a:pt x="1543050" y="19050"/>
                </a:lnTo>
                <a:lnTo>
                  <a:pt x="1543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7734300" y="4591050"/>
            <a:ext cx="171451" cy="381001"/>
          </a:xfrm>
          <a:custGeom>
            <a:avLst/>
            <a:gdLst/>
            <a:ahLst/>
            <a:cxnLst/>
            <a:rect l="0" t="0" r="0" b="0"/>
            <a:pathLst>
              <a:path w="171451" h="381001">
                <a:moveTo>
                  <a:pt x="104775" y="19050"/>
                </a:moveTo>
                <a:lnTo>
                  <a:pt x="104775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76200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209550"/>
                </a:lnTo>
                <a:lnTo>
                  <a:pt x="47625" y="238125"/>
                </a:lnTo>
                <a:lnTo>
                  <a:pt x="38100" y="266700"/>
                </a:lnTo>
                <a:lnTo>
                  <a:pt x="28575" y="295275"/>
                </a:lnTo>
                <a:lnTo>
                  <a:pt x="28575" y="323850"/>
                </a:lnTo>
                <a:lnTo>
                  <a:pt x="19050" y="342900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71475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0" y="304800"/>
                </a:lnTo>
                <a:lnTo>
                  <a:pt x="0" y="276225"/>
                </a:lnTo>
                <a:lnTo>
                  <a:pt x="0" y="247650"/>
                </a:lnTo>
                <a:lnTo>
                  <a:pt x="9525" y="209550"/>
                </a:lnTo>
                <a:lnTo>
                  <a:pt x="9525" y="180975"/>
                </a:lnTo>
                <a:lnTo>
                  <a:pt x="19050" y="152400"/>
                </a:lnTo>
                <a:lnTo>
                  <a:pt x="28575" y="114300"/>
                </a:lnTo>
                <a:lnTo>
                  <a:pt x="38100" y="85725"/>
                </a:lnTo>
                <a:lnTo>
                  <a:pt x="47625" y="66675"/>
                </a:lnTo>
                <a:lnTo>
                  <a:pt x="66675" y="38100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66675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180975"/>
                </a:lnTo>
                <a:lnTo>
                  <a:pt x="38100" y="190500"/>
                </a:lnTo>
                <a:lnTo>
                  <a:pt x="28575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19075"/>
                </a:lnTo>
                <a:lnTo>
                  <a:pt x="9525" y="228600"/>
                </a:lnTo>
                <a:lnTo>
                  <a:pt x="19050" y="238125"/>
                </a:lnTo>
                <a:lnTo>
                  <a:pt x="28575" y="247650"/>
                </a:lnTo>
                <a:lnTo>
                  <a:pt x="47625" y="257175"/>
                </a:lnTo>
                <a:lnTo>
                  <a:pt x="57150" y="266700"/>
                </a:lnTo>
                <a:lnTo>
                  <a:pt x="76200" y="266700"/>
                </a:lnTo>
                <a:lnTo>
                  <a:pt x="85725" y="276225"/>
                </a:lnTo>
                <a:lnTo>
                  <a:pt x="104775" y="285750"/>
                </a:lnTo>
                <a:lnTo>
                  <a:pt x="123825" y="285750"/>
                </a:lnTo>
                <a:lnTo>
                  <a:pt x="133350" y="295275"/>
                </a:lnTo>
                <a:lnTo>
                  <a:pt x="152400" y="295275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714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8067675" y="470535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8143875" y="4629150"/>
            <a:ext cx="19051" cy="219076"/>
          </a:xfrm>
          <a:custGeom>
            <a:avLst/>
            <a:gdLst/>
            <a:ahLst/>
            <a:cxnLst/>
            <a:rect l="0" t="0" r="0" b="0"/>
            <a:pathLst>
              <a:path w="19051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8334375" y="4524375"/>
            <a:ext cx="523876" cy="295276"/>
          </a:xfrm>
          <a:custGeom>
            <a:avLst/>
            <a:gdLst/>
            <a:ahLst/>
            <a:cxnLst/>
            <a:rect l="0" t="0" r="0" b="0"/>
            <a:pathLst>
              <a:path w="523876" h="295276">
                <a:moveTo>
                  <a:pt x="57150" y="95250"/>
                </a:moveTo>
                <a:lnTo>
                  <a:pt x="57150" y="95250"/>
                </a:lnTo>
                <a:lnTo>
                  <a:pt x="47625" y="85725"/>
                </a:lnTo>
                <a:lnTo>
                  <a:pt x="47625" y="85725"/>
                </a:lnTo>
                <a:lnTo>
                  <a:pt x="47625" y="6667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52400" y="57150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42875" y="142875"/>
                </a:lnTo>
                <a:lnTo>
                  <a:pt x="133350" y="171450"/>
                </a:lnTo>
                <a:lnTo>
                  <a:pt x="123825" y="200025"/>
                </a:lnTo>
                <a:lnTo>
                  <a:pt x="104775" y="228600"/>
                </a:lnTo>
                <a:lnTo>
                  <a:pt x="95250" y="247650"/>
                </a:lnTo>
                <a:lnTo>
                  <a:pt x="76200" y="266700"/>
                </a:lnTo>
                <a:lnTo>
                  <a:pt x="57150" y="285750"/>
                </a:lnTo>
                <a:lnTo>
                  <a:pt x="47625" y="295275"/>
                </a:lnTo>
                <a:lnTo>
                  <a:pt x="38100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19075"/>
                </a:lnTo>
                <a:lnTo>
                  <a:pt x="47625" y="219075"/>
                </a:lnTo>
                <a:lnTo>
                  <a:pt x="66675" y="219075"/>
                </a:lnTo>
                <a:lnTo>
                  <a:pt x="76200" y="219075"/>
                </a:lnTo>
                <a:lnTo>
                  <a:pt x="95250" y="228600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33350" y="257175"/>
                </a:lnTo>
                <a:lnTo>
                  <a:pt x="142875" y="276225"/>
                </a:lnTo>
                <a:lnTo>
                  <a:pt x="142875" y="285750"/>
                </a:lnTo>
                <a:lnTo>
                  <a:pt x="152400" y="295275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90500" y="285750"/>
                </a:lnTo>
                <a:lnTo>
                  <a:pt x="209550" y="266700"/>
                </a:lnTo>
                <a:lnTo>
                  <a:pt x="228600" y="247650"/>
                </a:lnTo>
                <a:lnTo>
                  <a:pt x="238125" y="228600"/>
                </a:lnTo>
                <a:lnTo>
                  <a:pt x="257175" y="200025"/>
                </a:lnTo>
                <a:lnTo>
                  <a:pt x="276225" y="171450"/>
                </a:lnTo>
                <a:lnTo>
                  <a:pt x="285750" y="152400"/>
                </a:lnTo>
                <a:lnTo>
                  <a:pt x="304800" y="133350"/>
                </a:lnTo>
                <a:lnTo>
                  <a:pt x="314325" y="114300"/>
                </a:lnTo>
                <a:lnTo>
                  <a:pt x="323850" y="104775"/>
                </a:lnTo>
                <a:lnTo>
                  <a:pt x="323850" y="95250"/>
                </a:lnTo>
                <a:lnTo>
                  <a:pt x="333375" y="95250"/>
                </a:lnTo>
                <a:lnTo>
                  <a:pt x="323850" y="104775"/>
                </a:lnTo>
                <a:lnTo>
                  <a:pt x="323850" y="104775"/>
                </a:lnTo>
                <a:lnTo>
                  <a:pt x="314325" y="114300"/>
                </a:lnTo>
                <a:lnTo>
                  <a:pt x="304800" y="123825"/>
                </a:lnTo>
                <a:lnTo>
                  <a:pt x="304800" y="142875"/>
                </a:lnTo>
                <a:lnTo>
                  <a:pt x="295275" y="152400"/>
                </a:lnTo>
                <a:lnTo>
                  <a:pt x="295275" y="161925"/>
                </a:lnTo>
                <a:lnTo>
                  <a:pt x="304800" y="161925"/>
                </a:lnTo>
                <a:lnTo>
                  <a:pt x="314325" y="161925"/>
                </a:lnTo>
                <a:lnTo>
                  <a:pt x="323850" y="161925"/>
                </a:lnTo>
                <a:lnTo>
                  <a:pt x="333375" y="161925"/>
                </a:lnTo>
                <a:lnTo>
                  <a:pt x="352425" y="152400"/>
                </a:lnTo>
                <a:lnTo>
                  <a:pt x="371475" y="142875"/>
                </a:lnTo>
                <a:lnTo>
                  <a:pt x="381000" y="142875"/>
                </a:lnTo>
                <a:lnTo>
                  <a:pt x="390525" y="133350"/>
                </a:lnTo>
                <a:lnTo>
                  <a:pt x="400050" y="133350"/>
                </a:lnTo>
                <a:lnTo>
                  <a:pt x="409575" y="133350"/>
                </a:lnTo>
                <a:lnTo>
                  <a:pt x="409575" y="133350"/>
                </a:lnTo>
                <a:lnTo>
                  <a:pt x="409575" y="133350"/>
                </a:lnTo>
                <a:lnTo>
                  <a:pt x="400050" y="142875"/>
                </a:lnTo>
                <a:lnTo>
                  <a:pt x="390525" y="152400"/>
                </a:lnTo>
                <a:lnTo>
                  <a:pt x="381000" y="171450"/>
                </a:lnTo>
                <a:lnTo>
                  <a:pt x="361950" y="190500"/>
                </a:lnTo>
                <a:lnTo>
                  <a:pt x="342900" y="209550"/>
                </a:lnTo>
                <a:lnTo>
                  <a:pt x="323850" y="228600"/>
                </a:lnTo>
                <a:lnTo>
                  <a:pt x="314325" y="247650"/>
                </a:lnTo>
                <a:lnTo>
                  <a:pt x="304800" y="266700"/>
                </a:lnTo>
                <a:lnTo>
                  <a:pt x="295275" y="276225"/>
                </a:lnTo>
                <a:lnTo>
                  <a:pt x="304800" y="295275"/>
                </a:lnTo>
                <a:lnTo>
                  <a:pt x="304800" y="295275"/>
                </a:lnTo>
                <a:lnTo>
                  <a:pt x="323850" y="295275"/>
                </a:lnTo>
                <a:lnTo>
                  <a:pt x="342900" y="295275"/>
                </a:lnTo>
                <a:lnTo>
                  <a:pt x="371475" y="295275"/>
                </a:lnTo>
                <a:lnTo>
                  <a:pt x="400050" y="285750"/>
                </a:lnTo>
                <a:lnTo>
                  <a:pt x="438150" y="266700"/>
                </a:lnTo>
                <a:lnTo>
                  <a:pt x="476250" y="247650"/>
                </a:lnTo>
                <a:lnTo>
                  <a:pt x="504825" y="238125"/>
                </a:lnTo>
                <a:lnTo>
                  <a:pt x="523875" y="228600"/>
                </a:lnTo>
                <a:lnTo>
                  <a:pt x="5238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9182100" y="4352925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9153525" y="446722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9629775" y="4162425"/>
            <a:ext cx="228601" cy="333376"/>
          </a:xfrm>
          <a:custGeom>
            <a:avLst/>
            <a:gdLst/>
            <a:ahLst/>
            <a:cxnLst/>
            <a:rect l="0" t="0" r="0" b="0"/>
            <a:pathLst>
              <a:path w="228601" h="333376">
                <a:moveTo>
                  <a:pt x="76200" y="66675"/>
                </a:moveTo>
                <a:lnTo>
                  <a:pt x="76200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9525" y="323850"/>
                </a:lnTo>
                <a:lnTo>
                  <a:pt x="19050" y="333375"/>
                </a:lnTo>
                <a:lnTo>
                  <a:pt x="38100" y="333375"/>
                </a:lnTo>
                <a:lnTo>
                  <a:pt x="47625" y="323850"/>
                </a:lnTo>
                <a:lnTo>
                  <a:pt x="66675" y="314325"/>
                </a:lnTo>
                <a:lnTo>
                  <a:pt x="95250" y="285750"/>
                </a:lnTo>
                <a:lnTo>
                  <a:pt x="114300" y="266700"/>
                </a:lnTo>
                <a:lnTo>
                  <a:pt x="133350" y="238125"/>
                </a:lnTo>
                <a:lnTo>
                  <a:pt x="161925" y="209550"/>
                </a:lnTo>
                <a:lnTo>
                  <a:pt x="180975" y="171450"/>
                </a:lnTo>
                <a:lnTo>
                  <a:pt x="200025" y="133350"/>
                </a:lnTo>
                <a:lnTo>
                  <a:pt x="219075" y="104775"/>
                </a:lnTo>
                <a:lnTo>
                  <a:pt x="228600" y="76200"/>
                </a:lnTo>
                <a:lnTo>
                  <a:pt x="228600" y="47625"/>
                </a:lnTo>
                <a:lnTo>
                  <a:pt x="228600" y="28575"/>
                </a:lnTo>
                <a:lnTo>
                  <a:pt x="219075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14300" y="38100"/>
                </a:lnTo>
                <a:lnTo>
                  <a:pt x="85725" y="57150"/>
                </a:lnTo>
                <a:lnTo>
                  <a:pt x="57150" y="95250"/>
                </a:lnTo>
                <a:lnTo>
                  <a:pt x="38100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9801225" y="4419600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9972675" y="4152900"/>
            <a:ext cx="171451" cy="390526"/>
          </a:xfrm>
          <a:custGeom>
            <a:avLst/>
            <a:gdLst/>
            <a:ahLst/>
            <a:cxnLst/>
            <a:rect l="0" t="0" r="0" b="0"/>
            <a:pathLst>
              <a:path w="171451" h="390526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47625" y="133350"/>
                </a:lnTo>
                <a:lnTo>
                  <a:pt x="38100" y="152400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9525" y="190500"/>
                </a:lnTo>
                <a:lnTo>
                  <a:pt x="9525" y="180975"/>
                </a:lnTo>
                <a:lnTo>
                  <a:pt x="19050" y="180975"/>
                </a:lnTo>
                <a:lnTo>
                  <a:pt x="38100" y="180975"/>
                </a:lnTo>
                <a:lnTo>
                  <a:pt x="57150" y="180975"/>
                </a:lnTo>
                <a:lnTo>
                  <a:pt x="66675" y="190500"/>
                </a:lnTo>
                <a:lnTo>
                  <a:pt x="85725" y="200025"/>
                </a:lnTo>
                <a:lnTo>
                  <a:pt x="95250" y="209550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14300" y="228600"/>
                </a:lnTo>
                <a:lnTo>
                  <a:pt x="123825" y="228600"/>
                </a:lnTo>
                <a:lnTo>
                  <a:pt x="123825" y="228600"/>
                </a:lnTo>
                <a:lnTo>
                  <a:pt x="123825" y="219075"/>
                </a:lnTo>
                <a:lnTo>
                  <a:pt x="133350" y="200025"/>
                </a:lnTo>
                <a:lnTo>
                  <a:pt x="133350" y="180975"/>
                </a:lnTo>
                <a:lnTo>
                  <a:pt x="142875" y="161925"/>
                </a:lnTo>
                <a:lnTo>
                  <a:pt x="142875" y="142875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61925" y="76200"/>
                </a:lnTo>
                <a:lnTo>
                  <a:pt x="161925" y="66675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66675"/>
                </a:lnTo>
                <a:lnTo>
                  <a:pt x="161925" y="76200"/>
                </a:lnTo>
                <a:lnTo>
                  <a:pt x="161925" y="104775"/>
                </a:lnTo>
                <a:lnTo>
                  <a:pt x="152400" y="123825"/>
                </a:lnTo>
                <a:lnTo>
                  <a:pt x="142875" y="152400"/>
                </a:lnTo>
                <a:lnTo>
                  <a:pt x="133350" y="190500"/>
                </a:lnTo>
                <a:lnTo>
                  <a:pt x="123825" y="228600"/>
                </a:lnTo>
                <a:lnTo>
                  <a:pt x="114300" y="257175"/>
                </a:lnTo>
                <a:lnTo>
                  <a:pt x="95250" y="304800"/>
                </a:lnTo>
                <a:lnTo>
                  <a:pt x="85725" y="333375"/>
                </a:lnTo>
                <a:lnTo>
                  <a:pt x="76200" y="361950"/>
                </a:lnTo>
                <a:lnTo>
                  <a:pt x="76200" y="381000"/>
                </a:lnTo>
                <a:lnTo>
                  <a:pt x="66675" y="390525"/>
                </a:lnTo>
                <a:lnTo>
                  <a:pt x="666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10239375" y="4162425"/>
            <a:ext cx="180976" cy="352426"/>
          </a:xfrm>
          <a:custGeom>
            <a:avLst/>
            <a:gdLst/>
            <a:ahLst/>
            <a:cxnLst/>
            <a:rect l="0" t="0" r="0" b="0"/>
            <a:pathLst>
              <a:path w="180976" h="352426">
                <a:moveTo>
                  <a:pt x="114300" y="0"/>
                </a:moveTo>
                <a:lnTo>
                  <a:pt x="114300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28575"/>
                </a:lnTo>
                <a:lnTo>
                  <a:pt x="6667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61925"/>
                </a:lnTo>
                <a:lnTo>
                  <a:pt x="38100" y="180975"/>
                </a:lnTo>
                <a:lnTo>
                  <a:pt x="57150" y="200025"/>
                </a:lnTo>
                <a:lnTo>
                  <a:pt x="76200" y="209550"/>
                </a:lnTo>
                <a:lnTo>
                  <a:pt x="95250" y="219075"/>
                </a:lnTo>
                <a:lnTo>
                  <a:pt x="114300" y="238125"/>
                </a:lnTo>
                <a:lnTo>
                  <a:pt x="133350" y="247650"/>
                </a:lnTo>
                <a:lnTo>
                  <a:pt x="152400" y="257175"/>
                </a:lnTo>
                <a:lnTo>
                  <a:pt x="161925" y="276225"/>
                </a:lnTo>
                <a:lnTo>
                  <a:pt x="171450" y="285750"/>
                </a:lnTo>
                <a:lnTo>
                  <a:pt x="180975" y="295275"/>
                </a:lnTo>
                <a:lnTo>
                  <a:pt x="180975" y="304800"/>
                </a:lnTo>
                <a:lnTo>
                  <a:pt x="171450" y="314325"/>
                </a:lnTo>
                <a:lnTo>
                  <a:pt x="161925" y="323850"/>
                </a:lnTo>
                <a:lnTo>
                  <a:pt x="142875" y="333375"/>
                </a:lnTo>
                <a:lnTo>
                  <a:pt x="133350" y="342900"/>
                </a:lnTo>
                <a:lnTo>
                  <a:pt x="104775" y="352425"/>
                </a:lnTo>
                <a:lnTo>
                  <a:pt x="85725" y="352425"/>
                </a:lnTo>
                <a:lnTo>
                  <a:pt x="57150" y="352425"/>
                </a:lnTo>
                <a:lnTo>
                  <a:pt x="38100" y="352425"/>
                </a:lnTo>
                <a:lnTo>
                  <a:pt x="19050" y="342900"/>
                </a:lnTo>
                <a:lnTo>
                  <a:pt x="9525" y="33337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10239375" y="4162425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133350" y="28575"/>
                </a:move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04775" y="66675"/>
                </a:lnTo>
                <a:lnTo>
                  <a:pt x="85725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38100" y="180975"/>
                </a:lnTo>
                <a:lnTo>
                  <a:pt x="19050" y="20955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10525125" y="4486275"/>
            <a:ext cx="47626" cy="180976"/>
          </a:xfrm>
          <a:custGeom>
            <a:avLst/>
            <a:gdLst/>
            <a:ahLst/>
            <a:cxnLst/>
            <a:rect l="0" t="0" r="0" b="0"/>
            <a:pathLst>
              <a:path w="47626" h="180976">
                <a:moveTo>
                  <a:pt x="38100" y="0"/>
                </a:moveTo>
                <a:lnTo>
                  <a:pt x="3810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10648950" y="4171950"/>
            <a:ext cx="47626" cy="76201"/>
          </a:xfrm>
          <a:custGeom>
            <a:avLst/>
            <a:gdLst/>
            <a:ahLst/>
            <a:cxnLst/>
            <a:rect l="0" t="0" r="0" b="0"/>
            <a:pathLst>
              <a:path w="47626" h="7620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6381750" y="5200650"/>
            <a:ext cx="104776" cy="485776"/>
          </a:xfrm>
          <a:custGeom>
            <a:avLst/>
            <a:gdLst/>
            <a:ahLst/>
            <a:cxnLst/>
            <a:rect l="0" t="0" r="0" b="0"/>
            <a:pathLst>
              <a:path w="104776" h="485776">
                <a:moveTo>
                  <a:pt x="104775" y="0"/>
                </a:moveTo>
                <a:lnTo>
                  <a:pt x="104775" y="9525"/>
                </a:lnTo>
                <a:lnTo>
                  <a:pt x="104775" y="9525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104775"/>
                </a:lnTo>
                <a:lnTo>
                  <a:pt x="66675" y="133350"/>
                </a:lnTo>
                <a:lnTo>
                  <a:pt x="57150" y="171450"/>
                </a:lnTo>
                <a:lnTo>
                  <a:pt x="47625" y="209550"/>
                </a:lnTo>
                <a:lnTo>
                  <a:pt x="47625" y="247650"/>
                </a:lnTo>
                <a:lnTo>
                  <a:pt x="38100" y="295275"/>
                </a:lnTo>
                <a:lnTo>
                  <a:pt x="28575" y="333375"/>
                </a:lnTo>
                <a:lnTo>
                  <a:pt x="19050" y="371475"/>
                </a:lnTo>
                <a:lnTo>
                  <a:pt x="9525" y="409575"/>
                </a:lnTo>
                <a:lnTo>
                  <a:pt x="9525" y="438150"/>
                </a:lnTo>
                <a:lnTo>
                  <a:pt x="0" y="466725"/>
                </a:lnTo>
                <a:lnTo>
                  <a:pt x="0" y="476250"/>
                </a:lnTo>
                <a:lnTo>
                  <a:pt x="0" y="485775"/>
                </a:lnTo>
                <a:lnTo>
                  <a:pt x="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6305550" y="5229225"/>
            <a:ext cx="295276" cy="47626"/>
          </a:xfrm>
          <a:custGeom>
            <a:avLst/>
            <a:gdLst/>
            <a:ahLst/>
            <a:cxnLst/>
            <a:rect l="0" t="0" r="0" b="0"/>
            <a:pathLst>
              <a:path w="295276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295275" y="9525"/>
                </a:lnTo>
                <a:lnTo>
                  <a:pt x="295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6267450" y="5657850"/>
            <a:ext cx="190501" cy="38101"/>
          </a:xfrm>
          <a:custGeom>
            <a:avLst/>
            <a:gdLst/>
            <a:ahLst/>
            <a:cxnLst/>
            <a:rect l="0" t="0" r="0" b="0"/>
            <a:pathLst>
              <a:path w="190501" h="381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61925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1905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6524625" y="5524500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57150" y="57150"/>
                </a:moveTo>
                <a:lnTo>
                  <a:pt x="57150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23825" y="95250"/>
                </a:lnTo>
                <a:lnTo>
                  <a:pt x="114300" y="123825"/>
                </a:lnTo>
                <a:lnTo>
                  <a:pt x="95250" y="142875"/>
                </a:lnTo>
                <a:lnTo>
                  <a:pt x="85725" y="161925"/>
                </a:lnTo>
                <a:lnTo>
                  <a:pt x="66675" y="180975"/>
                </a:lnTo>
                <a:lnTo>
                  <a:pt x="47625" y="190500"/>
                </a:lnTo>
                <a:lnTo>
                  <a:pt x="38100" y="200025"/>
                </a:lnTo>
                <a:lnTo>
                  <a:pt x="19050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19050" y="161925"/>
                </a:lnTo>
                <a:lnTo>
                  <a:pt x="38100" y="161925"/>
                </a:lnTo>
                <a:lnTo>
                  <a:pt x="47625" y="152400"/>
                </a:lnTo>
                <a:lnTo>
                  <a:pt x="57150" y="142875"/>
                </a:lnTo>
                <a:lnTo>
                  <a:pt x="76200" y="133350"/>
                </a:lnTo>
                <a:lnTo>
                  <a:pt x="85725" y="133350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19075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61925" y="276225"/>
                </a:lnTo>
                <a:lnTo>
                  <a:pt x="152400" y="295275"/>
                </a:lnTo>
                <a:lnTo>
                  <a:pt x="142875" y="304800"/>
                </a:lnTo>
                <a:lnTo>
                  <a:pt x="133350" y="314325"/>
                </a:lnTo>
                <a:lnTo>
                  <a:pt x="114300" y="323850"/>
                </a:lnTo>
                <a:lnTo>
                  <a:pt x="95250" y="333375"/>
                </a:lnTo>
                <a:lnTo>
                  <a:pt x="85725" y="333375"/>
                </a:lnTo>
                <a:lnTo>
                  <a:pt x="66675" y="333375"/>
                </a:lnTo>
                <a:lnTo>
                  <a:pt x="47625" y="333375"/>
                </a:lnTo>
                <a:lnTo>
                  <a:pt x="28575" y="333375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6886575" y="548640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0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олилиния 232"/>
          <p:cNvSpPr/>
          <p:nvPr/>
        </p:nvSpPr>
        <p:spPr>
          <a:xfrm>
            <a:off x="6924675" y="561022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9525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80975" y="19050"/>
                </a:lnTo>
                <a:lnTo>
                  <a:pt x="1809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олилиния 233"/>
          <p:cNvSpPr/>
          <p:nvPr/>
        </p:nvSpPr>
        <p:spPr>
          <a:xfrm>
            <a:off x="7448550" y="5143500"/>
            <a:ext cx="371476" cy="285751"/>
          </a:xfrm>
          <a:custGeom>
            <a:avLst/>
            <a:gdLst/>
            <a:ahLst/>
            <a:cxnLst/>
            <a:rect l="0" t="0" r="0" b="0"/>
            <a:pathLst>
              <a:path w="371476" h="2857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76225"/>
                </a:lnTo>
                <a:lnTo>
                  <a:pt x="28575" y="285750"/>
                </a:lnTo>
                <a:lnTo>
                  <a:pt x="38100" y="285750"/>
                </a:lnTo>
                <a:lnTo>
                  <a:pt x="57150" y="276225"/>
                </a:lnTo>
                <a:lnTo>
                  <a:pt x="76200" y="266700"/>
                </a:lnTo>
                <a:lnTo>
                  <a:pt x="95250" y="257175"/>
                </a:lnTo>
                <a:lnTo>
                  <a:pt x="104775" y="238125"/>
                </a:lnTo>
                <a:lnTo>
                  <a:pt x="123825" y="219075"/>
                </a:lnTo>
                <a:lnTo>
                  <a:pt x="133350" y="200025"/>
                </a:lnTo>
                <a:lnTo>
                  <a:pt x="152400" y="180975"/>
                </a:lnTo>
                <a:lnTo>
                  <a:pt x="171450" y="152400"/>
                </a:lnTo>
                <a:lnTo>
                  <a:pt x="180975" y="133350"/>
                </a:lnTo>
                <a:lnTo>
                  <a:pt x="190500" y="114300"/>
                </a:lnTo>
                <a:lnTo>
                  <a:pt x="200025" y="104775"/>
                </a:lnTo>
                <a:lnTo>
                  <a:pt x="200025" y="85725"/>
                </a:lnTo>
                <a:lnTo>
                  <a:pt x="200025" y="85725"/>
                </a:lnTo>
                <a:lnTo>
                  <a:pt x="200025" y="76200"/>
                </a:lnTo>
                <a:lnTo>
                  <a:pt x="190500" y="85725"/>
                </a:lnTo>
                <a:lnTo>
                  <a:pt x="190500" y="85725"/>
                </a:lnTo>
                <a:lnTo>
                  <a:pt x="180975" y="95250"/>
                </a:lnTo>
                <a:lnTo>
                  <a:pt x="171450" y="114300"/>
                </a:lnTo>
                <a:lnTo>
                  <a:pt x="161925" y="123825"/>
                </a:lnTo>
                <a:lnTo>
                  <a:pt x="142875" y="142875"/>
                </a:lnTo>
                <a:lnTo>
                  <a:pt x="133350" y="171450"/>
                </a:lnTo>
                <a:lnTo>
                  <a:pt x="123825" y="190500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14300" y="238125"/>
                </a:lnTo>
                <a:lnTo>
                  <a:pt x="114300" y="257175"/>
                </a:lnTo>
                <a:lnTo>
                  <a:pt x="114300" y="266700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42875" y="276225"/>
                </a:lnTo>
                <a:lnTo>
                  <a:pt x="161925" y="266700"/>
                </a:lnTo>
                <a:lnTo>
                  <a:pt x="171450" y="266700"/>
                </a:lnTo>
                <a:lnTo>
                  <a:pt x="190500" y="257175"/>
                </a:lnTo>
                <a:lnTo>
                  <a:pt x="200025" y="247650"/>
                </a:lnTo>
                <a:lnTo>
                  <a:pt x="209550" y="238125"/>
                </a:lnTo>
                <a:lnTo>
                  <a:pt x="219075" y="228600"/>
                </a:lnTo>
                <a:lnTo>
                  <a:pt x="238125" y="219075"/>
                </a:lnTo>
                <a:lnTo>
                  <a:pt x="238125" y="209550"/>
                </a:lnTo>
                <a:lnTo>
                  <a:pt x="247650" y="209550"/>
                </a:lnTo>
                <a:lnTo>
                  <a:pt x="247650" y="209550"/>
                </a:lnTo>
                <a:lnTo>
                  <a:pt x="247650" y="209550"/>
                </a:lnTo>
                <a:lnTo>
                  <a:pt x="247650" y="219075"/>
                </a:lnTo>
                <a:lnTo>
                  <a:pt x="247650" y="228600"/>
                </a:lnTo>
                <a:lnTo>
                  <a:pt x="238125" y="238125"/>
                </a:lnTo>
                <a:lnTo>
                  <a:pt x="238125" y="257175"/>
                </a:lnTo>
                <a:lnTo>
                  <a:pt x="238125" y="266700"/>
                </a:lnTo>
                <a:lnTo>
                  <a:pt x="247650" y="276225"/>
                </a:lnTo>
                <a:lnTo>
                  <a:pt x="247650" y="285750"/>
                </a:lnTo>
                <a:lnTo>
                  <a:pt x="257175" y="285750"/>
                </a:lnTo>
                <a:lnTo>
                  <a:pt x="266700" y="285750"/>
                </a:lnTo>
                <a:lnTo>
                  <a:pt x="285750" y="276225"/>
                </a:lnTo>
                <a:lnTo>
                  <a:pt x="295275" y="266700"/>
                </a:lnTo>
                <a:lnTo>
                  <a:pt x="314325" y="266700"/>
                </a:lnTo>
                <a:lnTo>
                  <a:pt x="323850" y="247650"/>
                </a:lnTo>
                <a:lnTo>
                  <a:pt x="342900" y="238125"/>
                </a:lnTo>
                <a:lnTo>
                  <a:pt x="352425" y="228600"/>
                </a:lnTo>
                <a:lnTo>
                  <a:pt x="361950" y="209550"/>
                </a:lnTo>
                <a:lnTo>
                  <a:pt x="371475" y="200025"/>
                </a:lnTo>
                <a:lnTo>
                  <a:pt x="371475" y="190500"/>
                </a:lnTo>
                <a:lnTo>
                  <a:pt x="371475" y="190500"/>
                </a:lnTo>
                <a:lnTo>
                  <a:pt x="361950" y="180975"/>
                </a:lnTo>
                <a:lnTo>
                  <a:pt x="352425" y="171450"/>
                </a:lnTo>
                <a:lnTo>
                  <a:pt x="333375" y="171450"/>
                </a:lnTo>
                <a:lnTo>
                  <a:pt x="314325" y="180975"/>
                </a:lnTo>
                <a:lnTo>
                  <a:pt x="304800" y="190500"/>
                </a:lnTo>
                <a:lnTo>
                  <a:pt x="285750" y="190500"/>
                </a:lnTo>
                <a:lnTo>
                  <a:pt x="2857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олилиния 234"/>
          <p:cNvSpPr/>
          <p:nvPr/>
        </p:nvSpPr>
        <p:spPr>
          <a:xfrm>
            <a:off x="7391400" y="5495925"/>
            <a:ext cx="533401" cy="28576"/>
          </a:xfrm>
          <a:custGeom>
            <a:avLst/>
            <a:gdLst/>
            <a:ahLst/>
            <a:cxnLst/>
            <a:rect l="0" t="0" r="0" b="0"/>
            <a:pathLst>
              <a:path w="53340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19050"/>
                </a:lnTo>
                <a:lnTo>
                  <a:pt x="152400" y="19050"/>
                </a:lnTo>
                <a:lnTo>
                  <a:pt x="180975" y="19050"/>
                </a:lnTo>
                <a:lnTo>
                  <a:pt x="200025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90525" y="9525"/>
                </a:lnTo>
                <a:lnTo>
                  <a:pt x="419100" y="0"/>
                </a:lnTo>
                <a:lnTo>
                  <a:pt x="447675" y="0"/>
                </a:lnTo>
                <a:lnTo>
                  <a:pt x="466725" y="0"/>
                </a:lnTo>
                <a:lnTo>
                  <a:pt x="485775" y="0"/>
                </a:lnTo>
                <a:lnTo>
                  <a:pt x="504825" y="0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33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олилиния 235"/>
          <p:cNvSpPr/>
          <p:nvPr/>
        </p:nvSpPr>
        <p:spPr>
          <a:xfrm>
            <a:off x="7505700" y="5581650"/>
            <a:ext cx="66676" cy="323851"/>
          </a:xfrm>
          <a:custGeom>
            <a:avLst/>
            <a:gdLst/>
            <a:ahLst/>
            <a:cxnLst/>
            <a:rect l="0" t="0" r="0" b="0"/>
            <a:pathLst>
              <a:path w="66676" h="3238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олилиния 236"/>
          <p:cNvSpPr/>
          <p:nvPr/>
        </p:nvSpPr>
        <p:spPr>
          <a:xfrm>
            <a:off x="7505700" y="5600700"/>
            <a:ext cx="257176" cy="285751"/>
          </a:xfrm>
          <a:custGeom>
            <a:avLst/>
            <a:gdLst/>
            <a:ahLst/>
            <a:cxnLst/>
            <a:rect l="0" t="0" r="0" b="0"/>
            <a:pathLst>
              <a:path w="257176" h="285751">
                <a:moveTo>
                  <a:pt x="0" y="171450"/>
                </a:move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33350"/>
                </a:lnTo>
                <a:lnTo>
                  <a:pt x="9525" y="114300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57150"/>
                </a:lnTo>
                <a:lnTo>
                  <a:pt x="57150" y="38100"/>
                </a:lnTo>
                <a:lnTo>
                  <a:pt x="76200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33350" y="142875"/>
                </a:lnTo>
                <a:lnTo>
                  <a:pt x="114300" y="171450"/>
                </a:lnTo>
                <a:lnTo>
                  <a:pt x="104775" y="190500"/>
                </a:lnTo>
                <a:lnTo>
                  <a:pt x="85725" y="209550"/>
                </a:lnTo>
                <a:lnTo>
                  <a:pt x="76200" y="228600"/>
                </a:lnTo>
                <a:lnTo>
                  <a:pt x="57150" y="238125"/>
                </a:lnTo>
                <a:lnTo>
                  <a:pt x="38100" y="247650"/>
                </a:lnTo>
                <a:lnTo>
                  <a:pt x="28575" y="257175"/>
                </a:lnTo>
                <a:lnTo>
                  <a:pt x="19050" y="25717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19075"/>
                </a:lnTo>
                <a:lnTo>
                  <a:pt x="9525" y="209550"/>
                </a:lnTo>
                <a:lnTo>
                  <a:pt x="19050" y="190500"/>
                </a:lnTo>
                <a:lnTo>
                  <a:pt x="19050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90500"/>
                </a:lnTo>
                <a:lnTo>
                  <a:pt x="76200" y="200025"/>
                </a:lnTo>
                <a:lnTo>
                  <a:pt x="85725" y="209550"/>
                </a:lnTo>
                <a:lnTo>
                  <a:pt x="104775" y="228600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42875" y="276225"/>
                </a:lnTo>
                <a:lnTo>
                  <a:pt x="161925" y="276225"/>
                </a:lnTo>
                <a:lnTo>
                  <a:pt x="180975" y="285750"/>
                </a:lnTo>
                <a:lnTo>
                  <a:pt x="209550" y="285750"/>
                </a:lnTo>
                <a:lnTo>
                  <a:pt x="228600" y="276225"/>
                </a:lnTo>
                <a:lnTo>
                  <a:pt x="247650" y="276225"/>
                </a:lnTo>
                <a:lnTo>
                  <a:pt x="257175" y="266700"/>
                </a:lnTo>
                <a:lnTo>
                  <a:pt x="2571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олилиния 237"/>
          <p:cNvSpPr/>
          <p:nvPr/>
        </p:nvSpPr>
        <p:spPr>
          <a:xfrm>
            <a:off x="8096250" y="548640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8086725" y="560070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олилиния 239"/>
          <p:cNvSpPr/>
          <p:nvPr/>
        </p:nvSpPr>
        <p:spPr>
          <a:xfrm>
            <a:off x="8429625" y="5286375"/>
            <a:ext cx="219076" cy="342901"/>
          </a:xfrm>
          <a:custGeom>
            <a:avLst/>
            <a:gdLst/>
            <a:ahLst/>
            <a:cxnLst/>
            <a:rect l="0" t="0" r="0" b="0"/>
            <a:pathLst>
              <a:path w="219076" h="342901">
                <a:moveTo>
                  <a:pt x="85725" y="85725"/>
                </a:moveTo>
                <a:lnTo>
                  <a:pt x="76200" y="95250"/>
                </a:lnTo>
                <a:lnTo>
                  <a:pt x="76200" y="104775"/>
                </a:lnTo>
                <a:lnTo>
                  <a:pt x="66675" y="114300"/>
                </a:lnTo>
                <a:lnTo>
                  <a:pt x="57150" y="133350"/>
                </a:lnTo>
                <a:lnTo>
                  <a:pt x="47625" y="152400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66700"/>
                </a:lnTo>
                <a:lnTo>
                  <a:pt x="28575" y="285750"/>
                </a:lnTo>
                <a:lnTo>
                  <a:pt x="38100" y="304800"/>
                </a:lnTo>
                <a:lnTo>
                  <a:pt x="47625" y="323850"/>
                </a:lnTo>
                <a:lnTo>
                  <a:pt x="57150" y="333375"/>
                </a:lnTo>
                <a:lnTo>
                  <a:pt x="76200" y="342900"/>
                </a:lnTo>
                <a:lnTo>
                  <a:pt x="95250" y="342900"/>
                </a:lnTo>
                <a:lnTo>
                  <a:pt x="104775" y="342900"/>
                </a:lnTo>
                <a:lnTo>
                  <a:pt x="133350" y="333375"/>
                </a:lnTo>
                <a:lnTo>
                  <a:pt x="142875" y="314325"/>
                </a:lnTo>
                <a:lnTo>
                  <a:pt x="161925" y="295275"/>
                </a:lnTo>
                <a:lnTo>
                  <a:pt x="180975" y="276225"/>
                </a:lnTo>
                <a:lnTo>
                  <a:pt x="200025" y="247650"/>
                </a:lnTo>
                <a:lnTo>
                  <a:pt x="209550" y="219075"/>
                </a:lnTo>
                <a:lnTo>
                  <a:pt x="209550" y="190500"/>
                </a:lnTo>
                <a:lnTo>
                  <a:pt x="219075" y="161925"/>
                </a:lnTo>
                <a:lnTo>
                  <a:pt x="219075" y="123825"/>
                </a:lnTo>
                <a:lnTo>
                  <a:pt x="219075" y="95250"/>
                </a:lnTo>
                <a:lnTo>
                  <a:pt x="209550" y="76200"/>
                </a:lnTo>
                <a:lnTo>
                  <a:pt x="209550" y="47625"/>
                </a:lnTo>
                <a:lnTo>
                  <a:pt x="200025" y="28575"/>
                </a:lnTo>
                <a:lnTo>
                  <a:pt x="190500" y="19050"/>
                </a:lnTo>
                <a:lnTo>
                  <a:pt x="171450" y="9525"/>
                </a:lnTo>
                <a:lnTo>
                  <a:pt x="152400" y="0"/>
                </a:lnTo>
                <a:lnTo>
                  <a:pt x="142875" y="9525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76200"/>
                </a:lnTo>
                <a:lnTo>
                  <a:pt x="47625" y="104775"/>
                </a:lnTo>
                <a:lnTo>
                  <a:pt x="38100" y="142875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олилиния 240"/>
          <p:cNvSpPr/>
          <p:nvPr/>
        </p:nvSpPr>
        <p:spPr>
          <a:xfrm>
            <a:off x="8667750" y="5572125"/>
            <a:ext cx="28576" cy="142876"/>
          </a:xfrm>
          <a:custGeom>
            <a:avLst/>
            <a:gdLst/>
            <a:ahLst/>
            <a:cxnLst/>
            <a:rect l="0" t="0" r="0" b="0"/>
            <a:pathLst>
              <a:path w="28576" h="142876">
                <a:moveTo>
                  <a:pt x="28575" y="0"/>
                </a:moveTo>
                <a:lnTo>
                  <a:pt x="28575" y="0"/>
                </a:lnTo>
                <a:lnTo>
                  <a:pt x="28575" y="19050"/>
                </a:lnTo>
                <a:lnTo>
                  <a:pt x="19050" y="47625"/>
                </a:lnTo>
                <a:lnTo>
                  <a:pt x="9525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олилиния 241"/>
          <p:cNvSpPr/>
          <p:nvPr/>
        </p:nvSpPr>
        <p:spPr>
          <a:xfrm>
            <a:off x="8782050" y="5334000"/>
            <a:ext cx="152401" cy="295276"/>
          </a:xfrm>
          <a:custGeom>
            <a:avLst/>
            <a:gdLst/>
            <a:ahLst/>
            <a:cxnLst/>
            <a:rect l="0" t="0" r="0" b="0"/>
            <a:pathLst>
              <a:path w="152401" h="295276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04775"/>
                </a:lnTo>
                <a:lnTo>
                  <a:pt x="38100" y="95250"/>
                </a:lnTo>
                <a:lnTo>
                  <a:pt x="47625" y="95250"/>
                </a:lnTo>
                <a:lnTo>
                  <a:pt x="66675" y="95250"/>
                </a:lnTo>
                <a:lnTo>
                  <a:pt x="85725" y="95250"/>
                </a:lnTo>
                <a:lnTo>
                  <a:pt x="104775" y="95250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42875" y="152400"/>
                </a:lnTo>
                <a:lnTo>
                  <a:pt x="152400" y="171450"/>
                </a:lnTo>
                <a:lnTo>
                  <a:pt x="152400" y="200025"/>
                </a:lnTo>
                <a:lnTo>
                  <a:pt x="152400" y="219075"/>
                </a:lnTo>
                <a:lnTo>
                  <a:pt x="142875" y="238125"/>
                </a:lnTo>
                <a:lnTo>
                  <a:pt x="133350" y="257175"/>
                </a:lnTo>
                <a:lnTo>
                  <a:pt x="123825" y="266700"/>
                </a:lnTo>
                <a:lnTo>
                  <a:pt x="114300" y="276225"/>
                </a:lnTo>
                <a:lnTo>
                  <a:pt x="95250" y="285750"/>
                </a:lnTo>
                <a:lnTo>
                  <a:pt x="85725" y="295275"/>
                </a:lnTo>
                <a:lnTo>
                  <a:pt x="76200" y="295275"/>
                </a:lnTo>
                <a:lnTo>
                  <a:pt x="57150" y="295275"/>
                </a:lnTo>
                <a:lnTo>
                  <a:pt x="47625" y="295275"/>
                </a:lnTo>
                <a:lnTo>
                  <a:pt x="47625" y="285750"/>
                </a:lnTo>
                <a:lnTo>
                  <a:pt x="476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олилиния 242"/>
          <p:cNvSpPr/>
          <p:nvPr/>
        </p:nvSpPr>
        <p:spPr>
          <a:xfrm>
            <a:off x="8829675" y="527685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олилиния 243"/>
          <p:cNvSpPr/>
          <p:nvPr/>
        </p:nvSpPr>
        <p:spPr>
          <a:xfrm>
            <a:off x="5876925" y="3295650"/>
            <a:ext cx="476251" cy="2771776"/>
          </a:xfrm>
          <a:custGeom>
            <a:avLst/>
            <a:gdLst/>
            <a:ahLst/>
            <a:cxnLst/>
            <a:rect l="0" t="0" r="0" b="0"/>
            <a:pathLst>
              <a:path w="476251" h="2771776">
                <a:moveTo>
                  <a:pt x="476250" y="9525"/>
                </a:moveTo>
                <a:lnTo>
                  <a:pt x="466725" y="0"/>
                </a:lnTo>
                <a:lnTo>
                  <a:pt x="457200" y="0"/>
                </a:lnTo>
                <a:lnTo>
                  <a:pt x="438150" y="0"/>
                </a:lnTo>
                <a:lnTo>
                  <a:pt x="409575" y="0"/>
                </a:lnTo>
                <a:lnTo>
                  <a:pt x="390525" y="9525"/>
                </a:lnTo>
                <a:lnTo>
                  <a:pt x="371475" y="28575"/>
                </a:lnTo>
                <a:lnTo>
                  <a:pt x="361950" y="47625"/>
                </a:lnTo>
                <a:lnTo>
                  <a:pt x="342900" y="76200"/>
                </a:lnTo>
                <a:lnTo>
                  <a:pt x="333375" y="114300"/>
                </a:lnTo>
                <a:lnTo>
                  <a:pt x="323850" y="152400"/>
                </a:lnTo>
                <a:lnTo>
                  <a:pt x="314325" y="200025"/>
                </a:lnTo>
                <a:lnTo>
                  <a:pt x="304800" y="247650"/>
                </a:lnTo>
                <a:lnTo>
                  <a:pt x="295275" y="295275"/>
                </a:lnTo>
                <a:lnTo>
                  <a:pt x="295275" y="352425"/>
                </a:lnTo>
                <a:lnTo>
                  <a:pt x="285750" y="419100"/>
                </a:lnTo>
                <a:lnTo>
                  <a:pt x="285750" y="476250"/>
                </a:lnTo>
                <a:lnTo>
                  <a:pt x="285750" y="542925"/>
                </a:lnTo>
                <a:lnTo>
                  <a:pt x="276225" y="609600"/>
                </a:lnTo>
                <a:lnTo>
                  <a:pt x="266700" y="666750"/>
                </a:lnTo>
                <a:lnTo>
                  <a:pt x="266700" y="733425"/>
                </a:lnTo>
                <a:lnTo>
                  <a:pt x="257175" y="790575"/>
                </a:lnTo>
                <a:lnTo>
                  <a:pt x="238125" y="857250"/>
                </a:lnTo>
                <a:lnTo>
                  <a:pt x="219075" y="914400"/>
                </a:lnTo>
                <a:lnTo>
                  <a:pt x="200025" y="981075"/>
                </a:lnTo>
                <a:lnTo>
                  <a:pt x="180975" y="1028700"/>
                </a:lnTo>
                <a:lnTo>
                  <a:pt x="161925" y="1085850"/>
                </a:lnTo>
                <a:lnTo>
                  <a:pt x="133350" y="1143000"/>
                </a:lnTo>
                <a:lnTo>
                  <a:pt x="104775" y="1181100"/>
                </a:lnTo>
                <a:lnTo>
                  <a:pt x="85725" y="1219200"/>
                </a:lnTo>
                <a:lnTo>
                  <a:pt x="66675" y="1238250"/>
                </a:lnTo>
                <a:lnTo>
                  <a:pt x="38100" y="1247775"/>
                </a:lnTo>
                <a:lnTo>
                  <a:pt x="28575" y="1247775"/>
                </a:lnTo>
                <a:lnTo>
                  <a:pt x="19050" y="1247775"/>
                </a:lnTo>
                <a:lnTo>
                  <a:pt x="9525" y="1238250"/>
                </a:lnTo>
                <a:lnTo>
                  <a:pt x="0" y="1219200"/>
                </a:lnTo>
                <a:lnTo>
                  <a:pt x="0" y="1200150"/>
                </a:lnTo>
                <a:lnTo>
                  <a:pt x="0" y="1190625"/>
                </a:lnTo>
                <a:lnTo>
                  <a:pt x="0" y="1171575"/>
                </a:lnTo>
                <a:lnTo>
                  <a:pt x="0" y="1162050"/>
                </a:lnTo>
                <a:lnTo>
                  <a:pt x="9525" y="1152525"/>
                </a:lnTo>
                <a:lnTo>
                  <a:pt x="19050" y="1143000"/>
                </a:lnTo>
                <a:lnTo>
                  <a:pt x="28575" y="1143000"/>
                </a:lnTo>
                <a:lnTo>
                  <a:pt x="38100" y="1152525"/>
                </a:lnTo>
                <a:lnTo>
                  <a:pt x="47625" y="1162050"/>
                </a:lnTo>
                <a:lnTo>
                  <a:pt x="66675" y="1181100"/>
                </a:lnTo>
                <a:lnTo>
                  <a:pt x="76200" y="1209675"/>
                </a:lnTo>
                <a:lnTo>
                  <a:pt x="85725" y="1238250"/>
                </a:lnTo>
                <a:lnTo>
                  <a:pt x="104775" y="1276350"/>
                </a:lnTo>
                <a:lnTo>
                  <a:pt x="114300" y="1323975"/>
                </a:lnTo>
                <a:lnTo>
                  <a:pt x="123825" y="1381125"/>
                </a:lnTo>
                <a:lnTo>
                  <a:pt x="123825" y="1428750"/>
                </a:lnTo>
                <a:lnTo>
                  <a:pt x="123825" y="1485900"/>
                </a:lnTo>
                <a:lnTo>
                  <a:pt x="133350" y="1552575"/>
                </a:lnTo>
                <a:lnTo>
                  <a:pt x="123825" y="1619250"/>
                </a:lnTo>
                <a:lnTo>
                  <a:pt x="123825" y="1695450"/>
                </a:lnTo>
                <a:lnTo>
                  <a:pt x="114300" y="1762125"/>
                </a:lnTo>
                <a:lnTo>
                  <a:pt x="104775" y="1828800"/>
                </a:lnTo>
                <a:lnTo>
                  <a:pt x="95250" y="1905000"/>
                </a:lnTo>
                <a:lnTo>
                  <a:pt x="76200" y="1981200"/>
                </a:lnTo>
                <a:lnTo>
                  <a:pt x="57150" y="2057400"/>
                </a:lnTo>
                <a:lnTo>
                  <a:pt x="38100" y="2143125"/>
                </a:lnTo>
                <a:lnTo>
                  <a:pt x="28575" y="2228850"/>
                </a:lnTo>
                <a:lnTo>
                  <a:pt x="9525" y="2314575"/>
                </a:lnTo>
                <a:lnTo>
                  <a:pt x="0" y="2390775"/>
                </a:lnTo>
                <a:lnTo>
                  <a:pt x="0" y="2457450"/>
                </a:lnTo>
                <a:lnTo>
                  <a:pt x="9525" y="2524125"/>
                </a:lnTo>
                <a:lnTo>
                  <a:pt x="19050" y="2590800"/>
                </a:lnTo>
                <a:lnTo>
                  <a:pt x="38100" y="2647950"/>
                </a:lnTo>
                <a:lnTo>
                  <a:pt x="57150" y="2705100"/>
                </a:lnTo>
                <a:lnTo>
                  <a:pt x="76200" y="2743200"/>
                </a:lnTo>
                <a:lnTo>
                  <a:pt x="85725" y="2771775"/>
                </a:lnTo>
                <a:lnTo>
                  <a:pt x="85725" y="2771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олилиния 244"/>
          <p:cNvSpPr/>
          <p:nvPr/>
        </p:nvSpPr>
        <p:spPr>
          <a:xfrm>
            <a:off x="7267575" y="5000625"/>
            <a:ext cx="685801" cy="495301"/>
          </a:xfrm>
          <a:custGeom>
            <a:avLst/>
            <a:gdLst/>
            <a:ahLst/>
            <a:cxnLst/>
            <a:rect l="0" t="0" r="0" b="0"/>
            <a:pathLst>
              <a:path w="685801" h="495301">
                <a:moveTo>
                  <a:pt x="76200" y="57150"/>
                </a:moveTo>
                <a:lnTo>
                  <a:pt x="76200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95250"/>
                </a:lnTo>
                <a:lnTo>
                  <a:pt x="28575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66700"/>
                </a:lnTo>
                <a:lnTo>
                  <a:pt x="19050" y="285750"/>
                </a:lnTo>
                <a:lnTo>
                  <a:pt x="19050" y="304800"/>
                </a:lnTo>
                <a:lnTo>
                  <a:pt x="28575" y="323850"/>
                </a:lnTo>
                <a:lnTo>
                  <a:pt x="47625" y="342900"/>
                </a:lnTo>
                <a:lnTo>
                  <a:pt x="57150" y="361950"/>
                </a:lnTo>
                <a:lnTo>
                  <a:pt x="76200" y="381000"/>
                </a:lnTo>
                <a:lnTo>
                  <a:pt x="95250" y="400050"/>
                </a:lnTo>
                <a:lnTo>
                  <a:pt x="114300" y="419100"/>
                </a:lnTo>
                <a:lnTo>
                  <a:pt x="133350" y="428625"/>
                </a:lnTo>
                <a:lnTo>
                  <a:pt x="152400" y="447675"/>
                </a:lnTo>
                <a:lnTo>
                  <a:pt x="171450" y="457200"/>
                </a:lnTo>
                <a:lnTo>
                  <a:pt x="200025" y="466725"/>
                </a:lnTo>
                <a:lnTo>
                  <a:pt x="228600" y="476250"/>
                </a:lnTo>
                <a:lnTo>
                  <a:pt x="257175" y="485775"/>
                </a:lnTo>
                <a:lnTo>
                  <a:pt x="285750" y="485775"/>
                </a:lnTo>
                <a:lnTo>
                  <a:pt x="314325" y="495300"/>
                </a:lnTo>
                <a:lnTo>
                  <a:pt x="342900" y="495300"/>
                </a:lnTo>
                <a:lnTo>
                  <a:pt x="371475" y="485775"/>
                </a:lnTo>
                <a:lnTo>
                  <a:pt x="400050" y="485775"/>
                </a:lnTo>
                <a:lnTo>
                  <a:pt x="428625" y="476250"/>
                </a:lnTo>
                <a:lnTo>
                  <a:pt x="457200" y="466725"/>
                </a:lnTo>
                <a:lnTo>
                  <a:pt x="495300" y="447675"/>
                </a:lnTo>
                <a:lnTo>
                  <a:pt x="514350" y="438150"/>
                </a:lnTo>
                <a:lnTo>
                  <a:pt x="542925" y="419100"/>
                </a:lnTo>
                <a:lnTo>
                  <a:pt x="571500" y="400050"/>
                </a:lnTo>
                <a:lnTo>
                  <a:pt x="590550" y="371475"/>
                </a:lnTo>
                <a:lnTo>
                  <a:pt x="609600" y="352425"/>
                </a:lnTo>
                <a:lnTo>
                  <a:pt x="628650" y="323850"/>
                </a:lnTo>
                <a:lnTo>
                  <a:pt x="647700" y="304800"/>
                </a:lnTo>
                <a:lnTo>
                  <a:pt x="657225" y="276225"/>
                </a:lnTo>
                <a:lnTo>
                  <a:pt x="676275" y="247650"/>
                </a:lnTo>
                <a:lnTo>
                  <a:pt x="676275" y="228600"/>
                </a:lnTo>
                <a:lnTo>
                  <a:pt x="685800" y="209550"/>
                </a:lnTo>
                <a:lnTo>
                  <a:pt x="676275" y="180975"/>
                </a:lnTo>
                <a:lnTo>
                  <a:pt x="676275" y="161925"/>
                </a:lnTo>
                <a:lnTo>
                  <a:pt x="657225" y="142875"/>
                </a:lnTo>
                <a:lnTo>
                  <a:pt x="647700" y="123825"/>
                </a:lnTo>
                <a:lnTo>
                  <a:pt x="638175" y="104775"/>
                </a:lnTo>
                <a:lnTo>
                  <a:pt x="628650" y="95250"/>
                </a:lnTo>
                <a:lnTo>
                  <a:pt x="609600" y="76200"/>
                </a:lnTo>
                <a:lnTo>
                  <a:pt x="590550" y="57150"/>
                </a:lnTo>
                <a:lnTo>
                  <a:pt x="561975" y="47625"/>
                </a:lnTo>
                <a:lnTo>
                  <a:pt x="542925" y="38100"/>
                </a:lnTo>
                <a:lnTo>
                  <a:pt x="523875" y="28575"/>
                </a:lnTo>
                <a:lnTo>
                  <a:pt x="495300" y="19050"/>
                </a:lnTo>
                <a:lnTo>
                  <a:pt x="466725" y="9525"/>
                </a:lnTo>
                <a:lnTo>
                  <a:pt x="438150" y="9525"/>
                </a:lnTo>
                <a:lnTo>
                  <a:pt x="409575" y="0"/>
                </a:lnTo>
                <a:lnTo>
                  <a:pt x="381000" y="0"/>
                </a:lnTo>
                <a:lnTo>
                  <a:pt x="352425" y="0"/>
                </a:lnTo>
                <a:lnTo>
                  <a:pt x="314325" y="9525"/>
                </a:lnTo>
                <a:lnTo>
                  <a:pt x="285750" y="9525"/>
                </a:lnTo>
                <a:lnTo>
                  <a:pt x="257175" y="19050"/>
                </a:lnTo>
                <a:lnTo>
                  <a:pt x="228600" y="28575"/>
                </a:lnTo>
                <a:lnTo>
                  <a:pt x="200025" y="38100"/>
                </a:lnTo>
                <a:lnTo>
                  <a:pt x="171450" y="57150"/>
                </a:lnTo>
                <a:lnTo>
                  <a:pt x="142875" y="76200"/>
                </a:lnTo>
                <a:lnTo>
                  <a:pt x="114300" y="104775"/>
                </a:lnTo>
                <a:lnTo>
                  <a:pt x="85725" y="133350"/>
                </a:lnTo>
                <a:lnTo>
                  <a:pt x="57150" y="161925"/>
                </a:lnTo>
                <a:lnTo>
                  <a:pt x="38100" y="180975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олилиния 245"/>
          <p:cNvSpPr/>
          <p:nvPr/>
        </p:nvSpPr>
        <p:spPr>
          <a:xfrm>
            <a:off x="7981950" y="51530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9525" y="9525"/>
                </a:moveTo>
                <a:lnTo>
                  <a:pt x="9525" y="0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олилиния 246"/>
          <p:cNvSpPr/>
          <p:nvPr/>
        </p:nvSpPr>
        <p:spPr>
          <a:xfrm>
            <a:off x="7981950" y="523875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олилиния 247"/>
          <p:cNvSpPr/>
          <p:nvPr/>
        </p:nvSpPr>
        <p:spPr>
          <a:xfrm>
            <a:off x="8181975" y="5038725"/>
            <a:ext cx="142876" cy="247651"/>
          </a:xfrm>
          <a:custGeom>
            <a:avLst/>
            <a:gdLst/>
            <a:ahLst/>
            <a:cxnLst/>
            <a:rect l="0" t="0" r="0" b="0"/>
            <a:pathLst>
              <a:path w="142876" h="24765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61925"/>
                </a:lnTo>
                <a:lnTo>
                  <a:pt x="38100" y="152400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14300"/>
                </a:lnTo>
                <a:lnTo>
                  <a:pt x="85725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76200" y="142875"/>
                </a:lnTo>
                <a:lnTo>
                  <a:pt x="76200" y="171450"/>
                </a:lnTo>
                <a:lnTo>
                  <a:pt x="66675" y="200025"/>
                </a:lnTo>
                <a:lnTo>
                  <a:pt x="57150" y="219075"/>
                </a:lnTo>
                <a:lnTo>
                  <a:pt x="57150" y="238125"/>
                </a:lnTo>
                <a:lnTo>
                  <a:pt x="57150" y="247650"/>
                </a:lnTo>
                <a:lnTo>
                  <a:pt x="571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олилиния 248"/>
          <p:cNvSpPr/>
          <p:nvPr/>
        </p:nvSpPr>
        <p:spPr>
          <a:xfrm>
            <a:off x="8286750" y="5238750"/>
            <a:ext cx="38101" cy="95251"/>
          </a:xfrm>
          <a:custGeom>
            <a:avLst/>
            <a:gdLst/>
            <a:ahLst/>
            <a:cxnLst/>
            <a:rect l="0" t="0" r="0" b="0"/>
            <a:pathLst>
              <a:path w="38101" h="952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олилиния 249"/>
          <p:cNvSpPr/>
          <p:nvPr/>
        </p:nvSpPr>
        <p:spPr>
          <a:xfrm>
            <a:off x="8382000" y="5010150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95250"/>
                </a:lnTo>
                <a:lnTo>
                  <a:pt x="9525" y="95250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85725" y="85725"/>
                </a:lnTo>
                <a:lnTo>
                  <a:pt x="95250" y="9525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04775" y="171450"/>
                </a:lnTo>
                <a:lnTo>
                  <a:pt x="95250" y="190500"/>
                </a:lnTo>
                <a:lnTo>
                  <a:pt x="85725" y="209550"/>
                </a:lnTo>
                <a:lnTo>
                  <a:pt x="76200" y="219075"/>
                </a:lnTo>
                <a:lnTo>
                  <a:pt x="57150" y="228600"/>
                </a:lnTo>
                <a:lnTo>
                  <a:pt x="47625" y="238125"/>
                </a:lnTo>
                <a:lnTo>
                  <a:pt x="38100" y="238125"/>
                </a:lnTo>
                <a:lnTo>
                  <a:pt x="38100" y="247650"/>
                </a:lnTo>
                <a:lnTo>
                  <a:pt x="28575" y="247650"/>
                </a:lnTo>
                <a:lnTo>
                  <a:pt x="285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олилиния 250"/>
          <p:cNvSpPr/>
          <p:nvPr/>
        </p:nvSpPr>
        <p:spPr>
          <a:xfrm>
            <a:off x="8439150" y="4991100"/>
            <a:ext cx="333376" cy="247651"/>
          </a:xfrm>
          <a:custGeom>
            <a:avLst/>
            <a:gdLst/>
            <a:ahLst/>
            <a:cxnLst/>
            <a:rect l="0" t="0" r="0" b="0"/>
            <a:pathLst>
              <a:path w="333376" h="247651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952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61925" y="123825"/>
                </a:lnTo>
                <a:lnTo>
                  <a:pt x="152400" y="152400"/>
                </a:lnTo>
                <a:lnTo>
                  <a:pt x="152400" y="171450"/>
                </a:lnTo>
                <a:lnTo>
                  <a:pt x="142875" y="190500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33350" y="238125"/>
                </a:lnTo>
                <a:lnTo>
                  <a:pt x="133350" y="247650"/>
                </a:lnTo>
                <a:lnTo>
                  <a:pt x="133350" y="238125"/>
                </a:lnTo>
                <a:lnTo>
                  <a:pt x="133350" y="228600"/>
                </a:lnTo>
                <a:lnTo>
                  <a:pt x="133350" y="219075"/>
                </a:lnTo>
                <a:lnTo>
                  <a:pt x="133350" y="200025"/>
                </a:lnTo>
                <a:lnTo>
                  <a:pt x="123825" y="180975"/>
                </a:lnTo>
                <a:lnTo>
                  <a:pt x="123825" y="152400"/>
                </a:lnTo>
                <a:lnTo>
                  <a:pt x="123825" y="133350"/>
                </a:lnTo>
                <a:lnTo>
                  <a:pt x="133350" y="104775"/>
                </a:lnTo>
                <a:lnTo>
                  <a:pt x="133350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52400" y="28575"/>
                </a:lnTo>
                <a:lnTo>
                  <a:pt x="171450" y="19050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19050"/>
                </a:lnTo>
                <a:lnTo>
                  <a:pt x="228600" y="28575"/>
                </a:lnTo>
                <a:lnTo>
                  <a:pt x="228600" y="47625"/>
                </a:lnTo>
                <a:lnTo>
                  <a:pt x="228600" y="57150"/>
                </a:lnTo>
                <a:lnTo>
                  <a:pt x="228600" y="76200"/>
                </a:lnTo>
                <a:lnTo>
                  <a:pt x="219075" y="95250"/>
                </a:lnTo>
                <a:lnTo>
                  <a:pt x="209550" y="104775"/>
                </a:lnTo>
                <a:lnTo>
                  <a:pt x="200025" y="114300"/>
                </a:lnTo>
                <a:lnTo>
                  <a:pt x="190500" y="123825"/>
                </a:lnTo>
                <a:lnTo>
                  <a:pt x="190500" y="123825"/>
                </a:lnTo>
                <a:lnTo>
                  <a:pt x="180975" y="123825"/>
                </a:lnTo>
                <a:lnTo>
                  <a:pt x="180975" y="123825"/>
                </a:lnTo>
                <a:lnTo>
                  <a:pt x="180975" y="123825"/>
                </a:lnTo>
                <a:lnTo>
                  <a:pt x="180975" y="114300"/>
                </a:lnTo>
                <a:lnTo>
                  <a:pt x="180975" y="104775"/>
                </a:lnTo>
                <a:lnTo>
                  <a:pt x="180975" y="95250"/>
                </a:lnTo>
                <a:lnTo>
                  <a:pt x="190500" y="95250"/>
                </a:lnTo>
                <a:lnTo>
                  <a:pt x="200025" y="85725"/>
                </a:lnTo>
                <a:lnTo>
                  <a:pt x="219075" y="85725"/>
                </a:lnTo>
                <a:lnTo>
                  <a:pt x="238125" y="76200"/>
                </a:lnTo>
                <a:lnTo>
                  <a:pt x="257175" y="85725"/>
                </a:lnTo>
                <a:lnTo>
                  <a:pt x="266700" y="85725"/>
                </a:lnTo>
                <a:lnTo>
                  <a:pt x="285750" y="85725"/>
                </a:lnTo>
                <a:lnTo>
                  <a:pt x="304800" y="95250"/>
                </a:lnTo>
                <a:lnTo>
                  <a:pt x="314325" y="104775"/>
                </a:lnTo>
                <a:lnTo>
                  <a:pt x="323850" y="114300"/>
                </a:lnTo>
                <a:lnTo>
                  <a:pt x="323850" y="123825"/>
                </a:lnTo>
                <a:lnTo>
                  <a:pt x="333375" y="133350"/>
                </a:lnTo>
                <a:lnTo>
                  <a:pt x="323850" y="142875"/>
                </a:lnTo>
                <a:lnTo>
                  <a:pt x="323850" y="152400"/>
                </a:lnTo>
                <a:lnTo>
                  <a:pt x="314325" y="171450"/>
                </a:lnTo>
                <a:lnTo>
                  <a:pt x="304800" y="180975"/>
                </a:lnTo>
                <a:lnTo>
                  <a:pt x="295275" y="180975"/>
                </a:lnTo>
                <a:lnTo>
                  <a:pt x="276225" y="190500"/>
                </a:lnTo>
                <a:lnTo>
                  <a:pt x="266700" y="190500"/>
                </a:lnTo>
                <a:lnTo>
                  <a:pt x="266700" y="190500"/>
                </a:lnTo>
                <a:lnTo>
                  <a:pt x="257175" y="190500"/>
                </a:lnTo>
                <a:lnTo>
                  <a:pt x="257175" y="190500"/>
                </a:lnTo>
                <a:lnTo>
                  <a:pt x="2571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олилиния 251"/>
          <p:cNvSpPr/>
          <p:nvPr/>
        </p:nvSpPr>
        <p:spPr>
          <a:xfrm>
            <a:off x="9296400" y="5372100"/>
            <a:ext cx="247651" cy="28576"/>
          </a:xfrm>
          <a:custGeom>
            <a:avLst/>
            <a:gdLst/>
            <a:ahLst/>
            <a:cxnLst/>
            <a:rect l="0" t="0" r="0" b="0"/>
            <a:pathLst>
              <a:path w="247651" h="28576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19050"/>
                </a:lnTo>
                <a:lnTo>
                  <a:pt x="228600" y="19050"/>
                </a:lnTo>
                <a:lnTo>
                  <a:pt x="238125" y="28575"/>
                </a:lnTo>
                <a:lnTo>
                  <a:pt x="247650" y="28575"/>
                </a:lnTo>
                <a:lnTo>
                  <a:pt x="247650" y="28575"/>
                </a:lnTo>
                <a:lnTo>
                  <a:pt x="2476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олилиния 252"/>
          <p:cNvSpPr/>
          <p:nvPr/>
        </p:nvSpPr>
        <p:spPr>
          <a:xfrm>
            <a:off x="9334500" y="5295900"/>
            <a:ext cx="504826" cy="514351"/>
          </a:xfrm>
          <a:custGeom>
            <a:avLst/>
            <a:gdLst/>
            <a:ahLst/>
            <a:cxnLst/>
            <a:rect l="0" t="0" r="0" b="0"/>
            <a:pathLst>
              <a:path w="504826" h="514351">
                <a:moveTo>
                  <a:pt x="0" y="190500"/>
                </a:moveTo>
                <a:lnTo>
                  <a:pt x="0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38100" y="180975"/>
                </a:lnTo>
                <a:lnTo>
                  <a:pt x="47625" y="180975"/>
                </a:lnTo>
                <a:lnTo>
                  <a:pt x="66675" y="180975"/>
                </a:lnTo>
                <a:lnTo>
                  <a:pt x="95250" y="180975"/>
                </a:lnTo>
                <a:lnTo>
                  <a:pt x="114300" y="171450"/>
                </a:lnTo>
                <a:lnTo>
                  <a:pt x="133350" y="171450"/>
                </a:lnTo>
                <a:lnTo>
                  <a:pt x="161925" y="171450"/>
                </a:lnTo>
                <a:lnTo>
                  <a:pt x="180975" y="161925"/>
                </a:lnTo>
                <a:lnTo>
                  <a:pt x="209550" y="161925"/>
                </a:lnTo>
                <a:lnTo>
                  <a:pt x="228600" y="152400"/>
                </a:lnTo>
                <a:lnTo>
                  <a:pt x="247650" y="142875"/>
                </a:lnTo>
                <a:lnTo>
                  <a:pt x="266700" y="142875"/>
                </a:lnTo>
                <a:lnTo>
                  <a:pt x="285750" y="133350"/>
                </a:lnTo>
                <a:lnTo>
                  <a:pt x="295275" y="133350"/>
                </a:lnTo>
                <a:lnTo>
                  <a:pt x="304800" y="123825"/>
                </a:lnTo>
                <a:lnTo>
                  <a:pt x="314325" y="114300"/>
                </a:lnTo>
                <a:lnTo>
                  <a:pt x="314325" y="104775"/>
                </a:lnTo>
                <a:lnTo>
                  <a:pt x="314325" y="85725"/>
                </a:lnTo>
                <a:lnTo>
                  <a:pt x="304800" y="76200"/>
                </a:lnTo>
                <a:lnTo>
                  <a:pt x="295275" y="66675"/>
                </a:lnTo>
                <a:lnTo>
                  <a:pt x="276225" y="57150"/>
                </a:lnTo>
                <a:lnTo>
                  <a:pt x="257175" y="38100"/>
                </a:lnTo>
                <a:lnTo>
                  <a:pt x="238125" y="38100"/>
                </a:lnTo>
                <a:lnTo>
                  <a:pt x="228600" y="28575"/>
                </a:lnTo>
                <a:lnTo>
                  <a:pt x="209550" y="19050"/>
                </a:lnTo>
                <a:lnTo>
                  <a:pt x="190500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19050"/>
                </a:lnTo>
                <a:lnTo>
                  <a:pt x="200025" y="28575"/>
                </a:lnTo>
                <a:lnTo>
                  <a:pt x="219075" y="38100"/>
                </a:lnTo>
                <a:lnTo>
                  <a:pt x="238125" y="47625"/>
                </a:lnTo>
                <a:lnTo>
                  <a:pt x="266700" y="57150"/>
                </a:lnTo>
                <a:lnTo>
                  <a:pt x="295275" y="66675"/>
                </a:lnTo>
                <a:lnTo>
                  <a:pt x="323850" y="85725"/>
                </a:lnTo>
                <a:lnTo>
                  <a:pt x="342900" y="95250"/>
                </a:lnTo>
                <a:lnTo>
                  <a:pt x="381000" y="104775"/>
                </a:lnTo>
                <a:lnTo>
                  <a:pt x="400050" y="114300"/>
                </a:lnTo>
                <a:lnTo>
                  <a:pt x="428625" y="133350"/>
                </a:lnTo>
                <a:lnTo>
                  <a:pt x="447675" y="142875"/>
                </a:lnTo>
                <a:lnTo>
                  <a:pt x="466725" y="152400"/>
                </a:lnTo>
                <a:lnTo>
                  <a:pt x="485775" y="161925"/>
                </a:lnTo>
                <a:lnTo>
                  <a:pt x="495300" y="171450"/>
                </a:lnTo>
                <a:lnTo>
                  <a:pt x="504825" y="190500"/>
                </a:lnTo>
                <a:lnTo>
                  <a:pt x="504825" y="200025"/>
                </a:lnTo>
                <a:lnTo>
                  <a:pt x="495300" y="219075"/>
                </a:lnTo>
                <a:lnTo>
                  <a:pt x="485775" y="238125"/>
                </a:lnTo>
                <a:lnTo>
                  <a:pt x="466725" y="257175"/>
                </a:lnTo>
                <a:lnTo>
                  <a:pt x="438150" y="285750"/>
                </a:lnTo>
                <a:lnTo>
                  <a:pt x="409575" y="323850"/>
                </a:lnTo>
                <a:lnTo>
                  <a:pt x="371475" y="352425"/>
                </a:lnTo>
                <a:lnTo>
                  <a:pt x="333375" y="400050"/>
                </a:lnTo>
                <a:lnTo>
                  <a:pt x="285750" y="447675"/>
                </a:lnTo>
                <a:lnTo>
                  <a:pt x="247650" y="485775"/>
                </a:lnTo>
                <a:lnTo>
                  <a:pt x="228600" y="514350"/>
                </a:lnTo>
                <a:lnTo>
                  <a:pt x="228600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олилиния 253"/>
          <p:cNvSpPr/>
          <p:nvPr/>
        </p:nvSpPr>
        <p:spPr>
          <a:xfrm>
            <a:off x="10144125" y="5172075"/>
            <a:ext cx="28576" cy="523876"/>
          </a:xfrm>
          <a:custGeom>
            <a:avLst/>
            <a:gdLst/>
            <a:ahLst/>
            <a:cxnLst/>
            <a:rect l="0" t="0" r="0" b="0"/>
            <a:pathLst>
              <a:path w="28576" h="5238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0" y="190500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9525" y="333375"/>
                </a:lnTo>
                <a:lnTo>
                  <a:pt x="19050" y="371475"/>
                </a:lnTo>
                <a:lnTo>
                  <a:pt x="19050" y="409575"/>
                </a:lnTo>
                <a:lnTo>
                  <a:pt x="19050" y="447675"/>
                </a:lnTo>
                <a:lnTo>
                  <a:pt x="28575" y="476250"/>
                </a:lnTo>
                <a:lnTo>
                  <a:pt x="28575" y="504825"/>
                </a:lnTo>
                <a:lnTo>
                  <a:pt x="28575" y="514350"/>
                </a:lnTo>
                <a:lnTo>
                  <a:pt x="28575" y="523875"/>
                </a:lnTo>
                <a:lnTo>
                  <a:pt x="28575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олилиния 254"/>
          <p:cNvSpPr/>
          <p:nvPr/>
        </p:nvSpPr>
        <p:spPr>
          <a:xfrm>
            <a:off x="10058400" y="5105400"/>
            <a:ext cx="304801" cy="504826"/>
          </a:xfrm>
          <a:custGeom>
            <a:avLst/>
            <a:gdLst/>
            <a:ahLst/>
            <a:cxnLst/>
            <a:rect l="0" t="0" r="0" b="0"/>
            <a:pathLst>
              <a:path w="304801" h="504826">
                <a:moveTo>
                  <a:pt x="66675" y="123825"/>
                </a:moveTo>
                <a:lnTo>
                  <a:pt x="76200" y="114300"/>
                </a:lnTo>
                <a:lnTo>
                  <a:pt x="85725" y="95250"/>
                </a:lnTo>
                <a:lnTo>
                  <a:pt x="104775" y="66675"/>
                </a:lnTo>
                <a:lnTo>
                  <a:pt x="133350" y="38100"/>
                </a:lnTo>
                <a:lnTo>
                  <a:pt x="161925" y="1905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57175" y="0"/>
                </a:lnTo>
                <a:lnTo>
                  <a:pt x="266700" y="19050"/>
                </a:lnTo>
                <a:lnTo>
                  <a:pt x="285750" y="38100"/>
                </a:lnTo>
                <a:lnTo>
                  <a:pt x="285750" y="66675"/>
                </a:lnTo>
                <a:lnTo>
                  <a:pt x="285750" y="95250"/>
                </a:lnTo>
                <a:lnTo>
                  <a:pt x="285750" y="123825"/>
                </a:lnTo>
                <a:lnTo>
                  <a:pt x="276225" y="161925"/>
                </a:lnTo>
                <a:lnTo>
                  <a:pt x="257175" y="190500"/>
                </a:lnTo>
                <a:lnTo>
                  <a:pt x="238125" y="228600"/>
                </a:lnTo>
                <a:lnTo>
                  <a:pt x="209550" y="257175"/>
                </a:lnTo>
                <a:lnTo>
                  <a:pt x="180975" y="295275"/>
                </a:lnTo>
                <a:lnTo>
                  <a:pt x="161925" y="314325"/>
                </a:lnTo>
                <a:lnTo>
                  <a:pt x="133350" y="333375"/>
                </a:lnTo>
                <a:lnTo>
                  <a:pt x="104775" y="352425"/>
                </a:lnTo>
                <a:lnTo>
                  <a:pt x="76200" y="361950"/>
                </a:lnTo>
                <a:lnTo>
                  <a:pt x="57150" y="371475"/>
                </a:lnTo>
                <a:lnTo>
                  <a:pt x="38100" y="371475"/>
                </a:lnTo>
                <a:lnTo>
                  <a:pt x="28575" y="371475"/>
                </a:lnTo>
                <a:lnTo>
                  <a:pt x="9525" y="361950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9525" y="323850"/>
                </a:lnTo>
                <a:lnTo>
                  <a:pt x="19050" y="304800"/>
                </a:lnTo>
                <a:lnTo>
                  <a:pt x="38100" y="295275"/>
                </a:lnTo>
                <a:lnTo>
                  <a:pt x="57150" y="295275"/>
                </a:lnTo>
                <a:lnTo>
                  <a:pt x="76200" y="295275"/>
                </a:lnTo>
                <a:lnTo>
                  <a:pt x="95250" y="295275"/>
                </a:lnTo>
                <a:lnTo>
                  <a:pt x="104775" y="304800"/>
                </a:lnTo>
                <a:lnTo>
                  <a:pt x="114300" y="314325"/>
                </a:lnTo>
                <a:lnTo>
                  <a:pt x="123825" y="333375"/>
                </a:lnTo>
                <a:lnTo>
                  <a:pt x="133350" y="352425"/>
                </a:lnTo>
                <a:lnTo>
                  <a:pt x="133350" y="371475"/>
                </a:lnTo>
                <a:lnTo>
                  <a:pt x="142875" y="400050"/>
                </a:lnTo>
                <a:lnTo>
                  <a:pt x="152400" y="419100"/>
                </a:lnTo>
                <a:lnTo>
                  <a:pt x="161925" y="447675"/>
                </a:lnTo>
                <a:lnTo>
                  <a:pt x="171450" y="466725"/>
                </a:lnTo>
                <a:lnTo>
                  <a:pt x="180975" y="476250"/>
                </a:lnTo>
                <a:lnTo>
                  <a:pt x="190500" y="495300"/>
                </a:lnTo>
                <a:lnTo>
                  <a:pt x="209550" y="504825"/>
                </a:lnTo>
                <a:lnTo>
                  <a:pt x="228600" y="504825"/>
                </a:lnTo>
                <a:lnTo>
                  <a:pt x="247650" y="504825"/>
                </a:lnTo>
                <a:lnTo>
                  <a:pt x="266700" y="504825"/>
                </a:lnTo>
                <a:lnTo>
                  <a:pt x="285750" y="504825"/>
                </a:lnTo>
                <a:lnTo>
                  <a:pt x="295275" y="495300"/>
                </a:lnTo>
                <a:lnTo>
                  <a:pt x="304800" y="485775"/>
                </a:lnTo>
                <a:lnTo>
                  <a:pt x="30480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олилиния 255"/>
          <p:cNvSpPr/>
          <p:nvPr/>
        </p:nvSpPr>
        <p:spPr>
          <a:xfrm>
            <a:off x="10525125" y="5343525"/>
            <a:ext cx="238126" cy="28576"/>
          </a:xfrm>
          <a:custGeom>
            <a:avLst/>
            <a:gdLst/>
            <a:ahLst/>
            <a:cxnLst/>
            <a:rect l="0" t="0" r="0" b="0"/>
            <a:pathLst>
              <a:path w="238126" h="28576">
                <a:moveTo>
                  <a:pt x="0" y="28575"/>
                </a:move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олилиния 256"/>
          <p:cNvSpPr/>
          <p:nvPr/>
        </p:nvSpPr>
        <p:spPr>
          <a:xfrm>
            <a:off x="10553700" y="5486400"/>
            <a:ext cx="200026" cy="28576"/>
          </a:xfrm>
          <a:custGeom>
            <a:avLst/>
            <a:gdLst/>
            <a:ahLst/>
            <a:cxnLst/>
            <a:rect l="0" t="0" r="0" b="0"/>
            <a:pathLst>
              <a:path w="2000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19050"/>
                </a:lnTo>
                <a:lnTo>
                  <a:pt x="190500" y="19050"/>
                </a:lnTo>
                <a:lnTo>
                  <a:pt x="200025" y="28575"/>
                </a:lnTo>
                <a:lnTo>
                  <a:pt x="2000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олилиния 257"/>
          <p:cNvSpPr/>
          <p:nvPr/>
        </p:nvSpPr>
        <p:spPr>
          <a:xfrm>
            <a:off x="10972800" y="5086350"/>
            <a:ext cx="161926" cy="466726"/>
          </a:xfrm>
          <a:custGeom>
            <a:avLst/>
            <a:gdLst/>
            <a:ahLst/>
            <a:cxnLst/>
            <a:rect l="0" t="0" r="0" b="0"/>
            <a:pathLst>
              <a:path w="161926" h="466726">
                <a:moveTo>
                  <a:pt x="114300" y="133350"/>
                </a:moveTo>
                <a:lnTo>
                  <a:pt x="114300" y="133350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33350" y="85725"/>
                </a:lnTo>
                <a:lnTo>
                  <a:pt x="133350" y="76200"/>
                </a:lnTo>
                <a:lnTo>
                  <a:pt x="133350" y="57150"/>
                </a:lnTo>
                <a:lnTo>
                  <a:pt x="123825" y="38100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61925"/>
                </a:lnTo>
                <a:lnTo>
                  <a:pt x="19050" y="180975"/>
                </a:lnTo>
                <a:lnTo>
                  <a:pt x="28575" y="190500"/>
                </a:lnTo>
                <a:lnTo>
                  <a:pt x="38100" y="190500"/>
                </a:lnTo>
                <a:lnTo>
                  <a:pt x="47625" y="180975"/>
                </a:lnTo>
                <a:lnTo>
                  <a:pt x="66675" y="171450"/>
                </a:lnTo>
                <a:lnTo>
                  <a:pt x="76200" y="161925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76200"/>
                </a:lnTo>
                <a:lnTo>
                  <a:pt x="133350" y="57150"/>
                </a:lnTo>
                <a:lnTo>
                  <a:pt x="133350" y="47625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42875" y="152400"/>
                </a:lnTo>
                <a:lnTo>
                  <a:pt x="142875" y="190500"/>
                </a:lnTo>
                <a:lnTo>
                  <a:pt x="152400" y="228600"/>
                </a:lnTo>
                <a:lnTo>
                  <a:pt x="161925" y="266700"/>
                </a:lnTo>
                <a:lnTo>
                  <a:pt x="161925" y="304800"/>
                </a:lnTo>
                <a:lnTo>
                  <a:pt x="161925" y="342900"/>
                </a:lnTo>
                <a:lnTo>
                  <a:pt x="161925" y="371475"/>
                </a:lnTo>
                <a:lnTo>
                  <a:pt x="152400" y="400050"/>
                </a:lnTo>
                <a:lnTo>
                  <a:pt x="152400" y="419100"/>
                </a:lnTo>
                <a:lnTo>
                  <a:pt x="142875" y="438150"/>
                </a:lnTo>
                <a:lnTo>
                  <a:pt x="123825" y="457200"/>
                </a:lnTo>
                <a:lnTo>
                  <a:pt x="114300" y="466725"/>
                </a:lnTo>
                <a:lnTo>
                  <a:pt x="104775" y="466725"/>
                </a:lnTo>
                <a:lnTo>
                  <a:pt x="76200" y="466725"/>
                </a:lnTo>
                <a:lnTo>
                  <a:pt x="66675" y="466725"/>
                </a:lnTo>
                <a:lnTo>
                  <a:pt x="57150" y="466725"/>
                </a:lnTo>
                <a:lnTo>
                  <a:pt x="38100" y="457200"/>
                </a:lnTo>
                <a:lnTo>
                  <a:pt x="28575" y="457200"/>
                </a:lnTo>
                <a:lnTo>
                  <a:pt x="19050" y="457200"/>
                </a:lnTo>
                <a:lnTo>
                  <a:pt x="9525" y="447675"/>
                </a:lnTo>
                <a:lnTo>
                  <a:pt x="0" y="447675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олилиния 258"/>
          <p:cNvSpPr/>
          <p:nvPr/>
        </p:nvSpPr>
        <p:spPr>
          <a:xfrm>
            <a:off x="11249025" y="5162550"/>
            <a:ext cx="161926" cy="352426"/>
          </a:xfrm>
          <a:custGeom>
            <a:avLst/>
            <a:gdLst/>
            <a:ahLst/>
            <a:cxnLst/>
            <a:rect l="0" t="0" r="0" b="0"/>
            <a:pathLst>
              <a:path w="161926" h="352426">
                <a:moveTo>
                  <a:pt x="66675" y="19050"/>
                </a:move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52400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57175"/>
                </a:lnTo>
                <a:lnTo>
                  <a:pt x="19050" y="285750"/>
                </a:lnTo>
                <a:lnTo>
                  <a:pt x="19050" y="314325"/>
                </a:lnTo>
                <a:lnTo>
                  <a:pt x="28575" y="333375"/>
                </a:lnTo>
                <a:lnTo>
                  <a:pt x="38100" y="352425"/>
                </a:lnTo>
                <a:lnTo>
                  <a:pt x="57150" y="352425"/>
                </a:lnTo>
                <a:lnTo>
                  <a:pt x="76200" y="352425"/>
                </a:lnTo>
                <a:lnTo>
                  <a:pt x="85725" y="342900"/>
                </a:lnTo>
                <a:lnTo>
                  <a:pt x="104775" y="323850"/>
                </a:lnTo>
                <a:lnTo>
                  <a:pt x="123825" y="304800"/>
                </a:lnTo>
                <a:lnTo>
                  <a:pt x="133350" y="276225"/>
                </a:lnTo>
                <a:lnTo>
                  <a:pt x="142875" y="247650"/>
                </a:lnTo>
                <a:lnTo>
                  <a:pt x="152400" y="209550"/>
                </a:lnTo>
                <a:lnTo>
                  <a:pt x="161925" y="171450"/>
                </a:lnTo>
                <a:lnTo>
                  <a:pt x="161925" y="133350"/>
                </a:lnTo>
                <a:lnTo>
                  <a:pt x="161925" y="95250"/>
                </a:lnTo>
                <a:lnTo>
                  <a:pt x="152400" y="66675"/>
                </a:lnTo>
                <a:lnTo>
                  <a:pt x="142875" y="38100"/>
                </a:lnTo>
                <a:lnTo>
                  <a:pt x="13335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2857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олилиния 259"/>
          <p:cNvSpPr/>
          <p:nvPr/>
        </p:nvSpPr>
        <p:spPr>
          <a:xfrm>
            <a:off x="11458575" y="5257800"/>
            <a:ext cx="190501" cy="304801"/>
          </a:xfrm>
          <a:custGeom>
            <a:avLst/>
            <a:gdLst/>
            <a:ahLst/>
            <a:cxnLst/>
            <a:rect l="0" t="0" r="0" b="0"/>
            <a:pathLst>
              <a:path w="190501" h="304801">
                <a:moveTo>
                  <a:pt x="0" y="180975"/>
                </a:move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9550"/>
                </a:lnTo>
                <a:lnTo>
                  <a:pt x="28575" y="200025"/>
                </a:lnTo>
                <a:lnTo>
                  <a:pt x="28575" y="190500"/>
                </a:lnTo>
                <a:lnTo>
                  <a:pt x="47625" y="171450"/>
                </a:lnTo>
                <a:lnTo>
                  <a:pt x="57150" y="152400"/>
                </a:lnTo>
                <a:lnTo>
                  <a:pt x="66675" y="123825"/>
                </a:lnTo>
                <a:lnTo>
                  <a:pt x="76200" y="9525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66675" y="133350"/>
                </a:lnTo>
                <a:lnTo>
                  <a:pt x="66675" y="152400"/>
                </a:lnTo>
                <a:lnTo>
                  <a:pt x="66675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95250" y="180975"/>
                </a:lnTo>
                <a:lnTo>
                  <a:pt x="104775" y="180975"/>
                </a:lnTo>
                <a:lnTo>
                  <a:pt x="114300" y="171450"/>
                </a:lnTo>
                <a:lnTo>
                  <a:pt x="133350" y="152400"/>
                </a:lnTo>
                <a:lnTo>
                  <a:pt x="142875" y="133350"/>
                </a:lnTo>
                <a:lnTo>
                  <a:pt x="161925" y="104775"/>
                </a:lnTo>
                <a:lnTo>
                  <a:pt x="171450" y="76200"/>
                </a:lnTo>
                <a:lnTo>
                  <a:pt x="180975" y="57150"/>
                </a:lnTo>
                <a:lnTo>
                  <a:pt x="190500" y="38100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71450" y="47625"/>
                </a:lnTo>
                <a:lnTo>
                  <a:pt x="171450" y="76200"/>
                </a:lnTo>
                <a:lnTo>
                  <a:pt x="161925" y="104775"/>
                </a:lnTo>
                <a:lnTo>
                  <a:pt x="161925" y="142875"/>
                </a:lnTo>
                <a:lnTo>
                  <a:pt x="161925" y="180975"/>
                </a:lnTo>
                <a:lnTo>
                  <a:pt x="161925" y="219075"/>
                </a:lnTo>
                <a:lnTo>
                  <a:pt x="152400" y="257175"/>
                </a:lnTo>
                <a:lnTo>
                  <a:pt x="152400" y="285750"/>
                </a:lnTo>
                <a:lnTo>
                  <a:pt x="152400" y="3048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олилиния 260"/>
          <p:cNvSpPr/>
          <p:nvPr/>
        </p:nvSpPr>
        <p:spPr>
          <a:xfrm>
            <a:off x="7610475" y="3629025"/>
            <a:ext cx="523876" cy="400051"/>
          </a:xfrm>
          <a:custGeom>
            <a:avLst/>
            <a:gdLst/>
            <a:ahLst/>
            <a:cxnLst/>
            <a:rect l="0" t="0" r="0" b="0"/>
            <a:pathLst>
              <a:path w="523876" h="400051">
                <a:moveTo>
                  <a:pt x="133350" y="28575"/>
                </a:moveTo>
                <a:lnTo>
                  <a:pt x="133350" y="28575"/>
                </a:lnTo>
                <a:lnTo>
                  <a:pt x="123825" y="38100"/>
                </a:lnTo>
                <a:lnTo>
                  <a:pt x="104775" y="38100"/>
                </a:lnTo>
                <a:lnTo>
                  <a:pt x="95250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19050" y="333375"/>
                </a:lnTo>
                <a:lnTo>
                  <a:pt x="28575" y="352425"/>
                </a:lnTo>
                <a:lnTo>
                  <a:pt x="47625" y="361950"/>
                </a:lnTo>
                <a:lnTo>
                  <a:pt x="66675" y="371475"/>
                </a:lnTo>
                <a:lnTo>
                  <a:pt x="95250" y="390525"/>
                </a:lnTo>
                <a:lnTo>
                  <a:pt x="123825" y="390525"/>
                </a:lnTo>
                <a:lnTo>
                  <a:pt x="152400" y="400050"/>
                </a:lnTo>
                <a:lnTo>
                  <a:pt x="190500" y="400050"/>
                </a:lnTo>
                <a:lnTo>
                  <a:pt x="219075" y="400050"/>
                </a:lnTo>
                <a:lnTo>
                  <a:pt x="257175" y="400050"/>
                </a:lnTo>
                <a:lnTo>
                  <a:pt x="285750" y="390525"/>
                </a:lnTo>
                <a:lnTo>
                  <a:pt x="323850" y="381000"/>
                </a:lnTo>
                <a:lnTo>
                  <a:pt x="352425" y="371475"/>
                </a:lnTo>
                <a:lnTo>
                  <a:pt x="390525" y="352425"/>
                </a:lnTo>
                <a:lnTo>
                  <a:pt x="419100" y="333375"/>
                </a:lnTo>
                <a:lnTo>
                  <a:pt x="447675" y="314325"/>
                </a:lnTo>
                <a:lnTo>
                  <a:pt x="476250" y="285750"/>
                </a:lnTo>
                <a:lnTo>
                  <a:pt x="495300" y="266700"/>
                </a:lnTo>
                <a:lnTo>
                  <a:pt x="504825" y="238125"/>
                </a:lnTo>
                <a:lnTo>
                  <a:pt x="523875" y="219075"/>
                </a:lnTo>
                <a:lnTo>
                  <a:pt x="523875" y="190500"/>
                </a:lnTo>
                <a:lnTo>
                  <a:pt x="523875" y="171450"/>
                </a:lnTo>
                <a:lnTo>
                  <a:pt x="523875" y="142875"/>
                </a:lnTo>
                <a:lnTo>
                  <a:pt x="504825" y="114300"/>
                </a:lnTo>
                <a:lnTo>
                  <a:pt x="485775" y="95250"/>
                </a:lnTo>
                <a:lnTo>
                  <a:pt x="466725" y="66675"/>
                </a:lnTo>
                <a:lnTo>
                  <a:pt x="438150" y="47625"/>
                </a:lnTo>
                <a:lnTo>
                  <a:pt x="409575" y="38100"/>
                </a:lnTo>
                <a:lnTo>
                  <a:pt x="381000" y="19050"/>
                </a:lnTo>
                <a:lnTo>
                  <a:pt x="342900" y="9525"/>
                </a:lnTo>
                <a:lnTo>
                  <a:pt x="295275" y="0"/>
                </a:lnTo>
                <a:lnTo>
                  <a:pt x="247650" y="9525"/>
                </a:lnTo>
                <a:lnTo>
                  <a:pt x="200025" y="28575"/>
                </a:lnTo>
                <a:lnTo>
                  <a:pt x="142875" y="38100"/>
                </a:lnTo>
                <a:lnTo>
                  <a:pt x="104775" y="66675"/>
                </a:lnTo>
                <a:lnTo>
                  <a:pt x="76200" y="76200"/>
                </a:lnTo>
                <a:lnTo>
                  <a:pt x="7620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олилиния 261"/>
          <p:cNvSpPr/>
          <p:nvPr/>
        </p:nvSpPr>
        <p:spPr>
          <a:xfrm>
            <a:off x="7620000" y="4476750"/>
            <a:ext cx="466726" cy="476251"/>
          </a:xfrm>
          <a:custGeom>
            <a:avLst/>
            <a:gdLst/>
            <a:ahLst/>
            <a:cxnLst/>
            <a:rect l="0" t="0" r="0" b="0"/>
            <a:pathLst>
              <a:path w="466726" h="476251">
                <a:moveTo>
                  <a:pt x="104775" y="95250"/>
                </a:moveTo>
                <a:lnTo>
                  <a:pt x="104775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66675" y="142875"/>
                </a:lnTo>
                <a:lnTo>
                  <a:pt x="47625" y="161925"/>
                </a:lnTo>
                <a:lnTo>
                  <a:pt x="38100" y="190500"/>
                </a:lnTo>
                <a:lnTo>
                  <a:pt x="19050" y="219075"/>
                </a:lnTo>
                <a:lnTo>
                  <a:pt x="9525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61950"/>
                </a:lnTo>
                <a:lnTo>
                  <a:pt x="19050" y="381000"/>
                </a:lnTo>
                <a:lnTo>
                  <a:pt x="28575" y="400050"/>
                </a:lnTo>
                <a:lnTo>
                  <a:pt x="47625" y="419100"/>
                </a:lnTo>
                <a:lnTo>
                  <a:pt x="57150" y="438150"/>
                </a:lnTo>
                <a:lnTo>
                  <a:pt x="76200" y="457200"/>
                </a:lnTo>
                <a:lnTo>
                  <a:pt x="104775" y="466725"/>
                </a:lnTo>
                <a:lnTo>
                  <a:pt x="133350" y="476250"/>
                </a:lnTo>
                <a:lnTo>
                  <a:pt x="152400" y="476250"/>
                </a:lnTo>
                <a:lnTo>
                  <a:pt x="180975" y="476250"/>
                </a:lnTo>
                <a:lnTo>
                  <a:pt x="209550" y="476250"/>
                </a:lnTo>
                <a:lnTo>
                  <a:pt x="238125" y="476250"/>
                </a:lnTo>
                <a:lnTo>
                  <a:pt x="266700" y="466725"/>
                </a:lnTo>
                <a:lnTo>
                  <a:pt x="295275" y="457200"/>
                </a:lnTo>
                <a:lnTo>
                  <a:pt x="323850" y="438150"/>
                </a:lnTo>
                <a:lnTo>
                  <a:pt x="352425" y="419100"/>
                </a:lnTo>
                <a:lnTo>
                  <a:pt x="371475" y="400050"/>
                </a:lnTo>
                <a:lnTo>
                  <a:pt x="390525" y="381000"/>
                </a:lnTo>
                <a:lnTo>
                  <a:pt x="409575" y="361950"/>
                </a:lnTo>
                <a:lnTo>
                  <a:pt x="428625" y="342900"/>
                </a:lnTo>
                <a:lnTo>
                  <a:pt x="438150" y="314325"/>
                </a:lnTo>
                <a:lnTo>
                  <a:pt x="447675" y="285750"/>
                </a:lnTo>
                <a:lnTo>
                  <a:pt x="457200" y="257175"/>
                </a:lnTo>
                <a:lnTo>
                  <a:pt x="466725" y="238125"/>
                </a:lnTo>
                <a:lnTo>
                  <a:pt x="466725" y="209550"/>
                </a:lnTo>
                <a:lnTo>
                  <a:pt x="466725" y="180975"/>
                </a:lnTo>
                <a:lnTo>
                  <a:pt x="457200" y="152400"/>
                </a:lnTo>
                <a:lnTo>
                  <a:pt x="447675" y="133350"/>
                </a:lnTo>
                <a:lnTo>
                  <a:pt x="438150" y="104775"/>
                </a:lnTo>
                <a:lnTo>
                  <a:pt x="419100" y="85725"/>
                </a:lnTo>
                <a:lnTo>
                  <a:pt x="400050" y="57150"/>
                </a:lnTo>
                <a:lnTo>
                  <a:pt x="371475" y="47625"/>
                </a:lnTo>
                <a:lnTo>
                  <a:pt x="342900" y="28575"/>
                </a:lnTo>
                <a:lnTo>
                  <a:pt x="314325" y="9525"/>
                </a:lnTo>
                <a:lnTo>
                  <a:pt x="285750" y="9525"/>
                </a:lnTo>
                <a:lnTo>
                  <a:pt x="257175" y="0"/>
                </a:lnTo>
                <a:lnTo>
                  <a:pt x="228600" y="0"/>
                </a:lnTo>
                <a:lnTo>
                  <a:pt x="200025" y="9525"/>
                </a:lnTo>
                <a:lnTo>
                  <a:pt x="161925" y="28575"/>
                </a:lnTo>
                <a:lnTo>
                  <a:pt x="133350" y="47625"/>
                </a:lnTo>
                <a:lnTo>
                  <a:pt x="95250" y="66675"/>
                </a:lnTo>
                <a:lnTo>
                  <a:pt x="66675" y="104775"/>
                </a:lnTo>
                <a:lnTo>
                  <a:pt x="38100" y="133350"/>
                </a:lnTo>
                <a:lnTo>
                  <a:pt x="19050" y="161925"/>
                </a:lnTo>
                <a:lnTo>
                  <a:pt x="19050" y="161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олилиния 262"/>
          <p:cNvSpPr/>
          <p:nvPr/>
        </p:nvSpPr>
        <p:spPr>
          <a:xfrm>
            <a:off x="6724650" y="5857875"/>
            <a:ext cx="295276" cy="533401"/>
          </a:xfrm>
          <a:custGeom>
            <a:avLst/>
            <a:gdLst/>
            <a:ahLst/>
            <a:cxnLst/>
            <a:rect l="0" t="0" r="0" b="0"/>
            <a:pathLst>
              <a:path w="295276" h="533401">
                <a:moveTo>
                  <a:pt x="152400" y="114300"/>
                </a:moveTo>
                <a:lnTo>
                  <a:pt x="152400" y="114300"/>
                </a:lnTo>
                <a:lnTo>
                  <a:pt x="152400" y="114300"/>
                </a:lnTo>
                <a:lnTo>
                  <a:pt x="152400" y="114300"/>
                </a:lnTo>
                <a:lnTo>
                  <a:pt x="142875" y="114300"/>
                </a:lnTo>
                <a:lnTo>
                  <a:pt x="142875" y="114300"/>
                </a:lnTo>
                <a:lnTo>
                  <a:pt x="142875" y="114300"/>
                </a:lnTo>
                <a:lnTo>
                  <a:pt x="133350" y="123825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80975" y="171450"/>
                </a:lnTo>
                <a:lnTo>
                  <a:pt x="200025" y="171450"/>
                </a:lnTo>
                <a:lnTo>
                  <a:pt x="209550" y="161925"/>
                </a:lnTo>
                <a:lnTo>
                  <a:pt x="228600" y="152400"/>
                </a:lnTo>
                <a:lnTo>
                  <a:pt x="238125" y="142875"/>
                </a:lnTo>
                <a:lnTo>
                  <a:pt x="257175" y="133350"/>
                </a:lnTo>
                <a:lnTo>
                  <a:pt x="276225" y="114300"/>
                </a:lnTo>
                <a:lnTo>
                  <a:pt x="276225" y="104775"/>
                </a:lnTo>
                <a:lnTo>
                  <a:pt x="285750" y="95250"/>
                </a:lnTo>
                <a:lnTo>
                  <a:pt x="285750" y="76200"/>
                </a:lnTo>
                <a:lnTo>
                  <a:pt x="295275" y="57150"/>
                </a:lnTo>
                <a:lnTo>
                  <a:pt x="295275" y="47625"/>
                </a:lnTo>
                <a:lnTo>
                  <a:pt x="285750" y="28575"/>
                </a:lnTo>
                <a:lnTo>
                  <a:pt x="285750" y="19050"/>
                </a:lnTo>
                <a:lnTo>
                  <a:pt x="276225" y="9525"/>
                </a:lnTo>
                <a:lnTo>
                  <a:pt x="266700" y="0"/>
                </a:lnTo>
                <a:lnTo>
                  <a:pt x="247650" y="0"/>
                </a:lnTo>
                <a:lnTo>
                  <a:pt x="238125" y="0"/>
                </a:lnTo>
                <a:lnTo>
                  <a:pt x="219075" y="0"/>
                </a:lnTo>
                <a:lnTo>
                  <a:pt x="200025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5240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52400" y="219075"/>
                </a:lnTo>
                <a:lnTo>
                  <a:pt x="171450" y="228600"/>
                </a:lnTo>
                <a:lnTo>
                  <a:pt x="190500" y="238125"/>
                </a:lnTo>
                <a:lnTo>
                  <a:pt x="209550" y="247650"/>
                </a:lnTo>
                <a:lnTo>
                  <a:pt x="228600" y="247650"/>
                </a:lnTo>
                <a:lnTo>
                  <a:pt x="238125" y="247650"/>
                </a:lnTo>
                <a:lnTo>
                  <a:pt x="257175" y="247650"/>
                </a:lnTo>
                <a:lnTo>
                  <a:pt x="276225" y="247650"/>
                </a:lnTo>
                <a:lnTo>
                  <a:pt x="276225" y="247650"/>
                </a:lnTo>
                <a:lnTo>
                  <a:pt x="285750" y="238125"/>
                </a:lnTo>
                <a:lnTo>
                  <a:pt x="285750" y="238125"/>
                </a:lnTo>
                <a:lnTo>
                  <a:pt x="285750" y="238125"/>
                </a:lnTo>
                <a:lnTo>
                  <a:pt x="285750" y="238125"/>
                </a:lnTo>
                <a:lnTo>
                  <a:pt x="276225" y="238125"/>
                </a:lnTo>
                <a:lnTo>
                  <a:pt x="266700" y="228600"/>
                </a:lnTo>
                <a:lnTo>
                  <a:pt x="257175" y="238125"/>
                </a:lnTo>
                <a:lnTo>
                  <a:pt x="238125" y="238125"/>
                </a:lnTo>
                <a:lnTo>
                  <a:pt x="219075" y="247650"/>
                </a:lnTo>
                <a:lnTo>
                  <a:pt x="190500" y="247650"/>
                </a:lnTo>
                <a:lnTo>
                  <a:pt x="171450" y="266700"/>
                </a:lnTo>
                <a:lnTo>
                  <a:pt x="142875" y="276225"/>
                </a:lnTo>
                <a:lnTo>
                  <a:pt x="123825" y="285750"/>
                </a:lnTo>
                <a:lnTo>
                  <a:pt x="95250" y="304800"/>
                </a:lnTo>
                <a:lnTo>
                  <a:pt x="76200" y="323850"/>
                </a:lnTo>
                <a:lnTo>
                  <a:pt x="57150" y="342900"/>
                </a:lnTo>
                <a:lnTo>
                  <a:pt x="38100" y="361950"/>
                </a:lnTo>
                <a:lnTo>
                  <a:pt x="28575" y="381000"/>
                </a:lnTo>
                <a:lnTo>
                  <a:pt x="19050" y="400050"/>
                </a:lnTo>
                <a:lnTo>
                  <a:pt x="9525" y="419100"/>
                </a:lnTo>
                <a:lnTo>
                  <a:pt x="0" y="438150"/>
                </a:lnTo>
                <a:lnTo>
                  <a:pt x="0" y="447675"/>
                </a:lnTo>
                <a:lnTo>
                  <a:pt x="9525" y="466725"/>
                </a:lnTo>
                <a:lnTo>
                  <a:pt x="19050" y="485775"/>
                </a:lnTo>
                <a:lnTo>
                  <a:pt x="28575" y="504825"/>
                </a:lnTo>
                <a:lnTo>
                  <a:pt x="38100" y="514350"/>
                </a:lnTo>
                <a:lnTo>
                  <a:pt x="47625" y="523875"/>
                </a:lnTo>
                <a:lnTo>
                  <a:pt x="66675" y="533400"/>
                </a:lnTo>
                <a:lnTo>
                  <a:pt x="85725" y="533400"/>
                </a:lnTo>
                <a:lnTo>
                  <a:pt x="104775" y="533400"/>
                </a:lnTo>
                <a:lnTo>
                  <a:pt x="123825" y="533400"/>
                </a:lnTo>
                <a:lnTo>
                  <a:pt x="142875" y="533400"/>
                </a:lnTo>
                <a:lnTo>
                  <a:pt x="161925" y="533400"/>
                </a:lnTo>
                <a:lnTo>
                  <a:pt x="171450" y="523875"/>
                </a:lnTo>
                <a:lnTo>
                  <a:pt x="180975" y="514350"/>
                </a:lnTo>
                <a:lnTo>
                  <a:pt x="200025" y="504825"/>
                </a:lnTo>
                <a:lnTo>
                  <a:pt x="209550" y="485775"/>
                </a:lnTo>
                <a:lnTo>
                  <a:pt x="219075" y="466725"/>
                </a:lnTo>
                <a:lnTo>
                  <a:pt x="228600" y="457200"/>
                </a:lnTo>
                <a:lnTo>
                  <a:pt x="228600" y="438150"/>
                </a:lnTo>
                <a:lnTo>
                  <a:pt x="228600" y="419100"/>
                </a:lnTo>
                <a:lnTo>
                  <a:pt x="228600" y="409575"/>
                </a:lnTo>
                <a:lnTo>
                  <a:pt x="219075" y="390525"/>
                </a:lnTo>
                <a:lnTo>
                  <a:pt x="209550" y="381000"/>
                </a:lnTo>
                <a:lnTo>
                  <a:pt x="200025" y="371475"/>
                </a:lnTo>
                <a:lnTo>
                  <a:pt x="180975" y="371475"/>
                </a:lnTo>
                <a:lnTo>
                  <a:pt x="171450" y="381000"/>
                </a:lnTo>
                <a:lnTo>
                  <a:pt x="152400" y="381000"/>
                </a:lnTo>
                <a:lnTo>
                  <a:pt x="133350" y="390525"/>
                </a:lnTo>
                <a:lnTo>
                  <a:pt x="123825" y="409575"/>
                </a:lnTo>
                <a:lnTo>
                  <a:pt x="114300" y="419100"/>
                </a:lnTo>
                <a:lnTo>
                  <a:pt x="95250" y="438150"/>
                </a:lnTo>
                <a:lnTo>
                  <a:pt x="85725" y="457200"/>
                </a:lnTo>
                <a:lnTo>
                  <a:pt x="85725" y="466725"/>
                </a:lnTo>
                <a:lnTo>
                  <a:pt x="85725" y="485775"/>
                </a:lnTo>
                <a:lnTo>
                  <a:pt x="85725" y="485775"/>
                </a:lnTo>
                <a:lnTo>
                  <a:pt x="85725" y="485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олилиния 263"/>
          <p:cNvSpPr/>
          <p:nvPr/>
        </p:nvSpPr>
        <p:spPr>
          <a:xfrm>
            <a:off x="7124700" y="61626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олилиния 264"/>
          <p:cNvSpPr/>
          <p:nvPr/>
        </p:nvSpPr>
        <p:spPr>
          <a:xfrm>
            <a:off x="7172325" y="6315075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9525" y="19050"/>
                </a:move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олилиния 265"/>
          <p:cNvSpPr/>
          <p:nvPr/>
        </p:nvSpPr>
        <p:spPr>
          <a:xfrm>
            <a:off x="7515225" y="5924550"/>
            <a:ext cx="171451" cy="457201"/>
          </a:xfrm>
          <a:custGeom>
            <a:avLst/>
            <a:gdLst/>
            <a:ahLst/>
            <a:cxnLst/>
            <a:rect l="0" t="0" r="0" b="0"/>
            <a:pathLst>
              <a:path w="171451" h="457201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71450" y="47625"/>
                </a:lnTo>
                <a:lnTo>
                  <a:pt x="171450" y="47625"/>
                </a:lnTo>
                <a:lnTo>
                  <a:pt x="171450" y="38100"/>
                </a:lnTo>
                <a:lnTo>
                  <a:pt x="171450" y="38100"/>
                </a:lnTo>
                <a:lnTo>
                  <a:pt x="161925" y="38100"/>
                </a:lnTo>
                <a:lnTo>
                  <a:pt x="161925" y="28575"/>
                </a:lnTo>
                <a:lnTo>
                  <a:pt x="152400" y="28575"/>
                </a:lnTo>
                <a:lnTo>
                  <a:pt x="142875" y="28575"/>
                </a:lnTo>
                <a:lnTo>
                  <a:pt x="123825" y="38100"/>
                </a:lnTo>
                <a:lnTo>
                  <a:pt x="114300" y="47625"/>
                </a:lnTo>
                <a:lnTo>
                  <a:pt x="104775" y="57150"/>
                </a:lnTo>
                <a:lnTo>
                  <a:pt x="85725" y="76200"/>
                </a:lnTo>
                <a:lnTo>
                  <a:pt x="66675" y="104775"/>
                </a:lnTo>
                <a:lnTo>
                  <a:pt x="57150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9525" y="419100"/>
                </a:lnTo>
                <a:lnTo>
                  <a:pt x="9525" y="428625"/>
                </a:lnTo>
                <a:lnTo>
                  <a:pt x="28575" y="438150"/>
                </a:lnTo>
                <a:lnTo>
                  <a:pt x="38100" y="447675"/>
                </a:lnTo>
                <a:lnTo>
                  <a:pt x="57150" y="457200"/>
                </a:lnTo>
                <a:lnTo>
                  <a:pt x="66675" y="457200"/>
                </a:lnTo>
                <a:lnTo>
                  <a:pt x="76200" y="447675"/>
                </a:lnTo>
                <a:lnTo>
                  <a:pt x="85725" y="447675"/>
                </a:lnTo>
                <a:lnTo>
                  <a:pt x="104775" y="438150"/>
                </a:lnTo>
                <a:lnTo>
                  <a:pt x="114300" y="428625"/>
                </a:lnTo>
                <a:lnTo>
                  <a:pt x="123825" y="419100"/>
                </a:lnTo>
                <a:lnTo>
                  <a:pt x="123825" y="409575"/>
                </a:lnTo>
                <a:lnTo>
                  <a:pt x="133350" y="390525"/>
                </a:lnTo>
                <a:lnTo>
                  <a:pt x="133350" y="381000"/>
                </a:lnTo>
                <a:lnTo>
                  <a:pt x="133350" y="361950"/>
                </a:lnTo>
                <a:lnTo>
                  <a:pt x="123825" y="352425"/>
                </a:lnTo>
                <a:lnTo>
                  <a:pt x="114300" y="333375"/>
                </a:lnTo>
                <a:lnTo>
                  <a:pt x="104775" y="314325"/>
                </a:lnTo>
                <a:lnTo>
                  <a:pt x="104775" y="304800"/>
                </a:lnTo>
                <a:lnTo>
                  <a:pt x="85725" y="295275"/>
                </a:lnTo>
                <a:lnTo>
                  <a:pt x="76200" y="285750"/>
                </a:lnTo>
                <a:lnTo>
                  <a:pt x="66675" y="285750"/>
                </a:lnTo>
                <a:lnTo>
                  <a:pt x="57150" y="285750"/>
                </a:lnTo>
                <a:lnTo>
                  <a:pt x="47625" y="295275"/>
                </a:lnTo>
                <a:lnTo>
                  <a:pt x="38100" y="304800"/>
                </a:lnTo>
                <a:lnTo>
                  <a:pt x="28575" y="323850"/>
                </a:lnTo>
                <a:lnTo>
                  <a:pt x="19050" y="342900"/>
                </a:lnTo>
                <a:lnTo>
                  <a:pt x="9525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олилиния 266"/>
          <p:cNvSpPr/>
          <p:nvPr/>
        </p:nvSpPr>
        <p:spPr>
          <a:xfrm>
            <a:off x="7686675" y="6276975"/>
            <a:ext cx="28576" cy="133351"/>
          </a:xfrm>
          <a:custGeom>
            <a:avLst/>
            <a:gdLst/>
            <a:ahLst/>
            <a:cxnLst/>
            <a:rect l="0" t="0" r="0" b="0"/>
            <a:pathLst>
              <a:path w="28576" h="13335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33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олилиния 267"/>
          <p:cNvSpPr/>
          <p:nvPr/>
        </p:nvSpPr>
        <p:spPr>
          <a:xfrm>
            <a:off x="7848600" y="5991225"/>
            <a:ext cx="133351" cy="371476"/>
          </a:xfrm>
          <a:custGeom>
            <a:avLst/>
            <a:gdLst/>
            <a:ahLst/>
            <a:cxnLst/>
            <a:rect l="0" t="0" r="0" b="0"/>
            <a:pathLst>
              <a:path w="133351" h="3714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28600"/>
                </a:lnTo>
                <a:lnTo>
                  <a:pt x="9525" y="228600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09550"/>
                </a:lnTo>
                <a:lnTo>
                  <a:pt x="38100" y="200025"/>
                </a:lnTo>
                <a:lnTo>
                  <a:pt x="47625" y="190500"/>
                </a:lnTo>
                <a:lnTo>
                  <a:pt x="57150" y="190500"/>
                </a:lnTo>
                <a:lnTo>
                  <a:pt x="66675" y="180975"/>
                </a:lnTo>
                <a:lnTo>
                  <a:pt x="76200" y="180975"/>
                </a:lnTo>
                <a:lnTo>
                  <a:pt x="95250" y="171450"/>
                </a:lnTo>
                <a:lnTo>
                  <a:pt x="104775" y="171450"/>
                </a:lnTo>
                <a:lnTo>
                  <a:pt x="114300" y="161925"/>
                </a:lnTo>
                <a:lnTo>
                  <a:pt x="123825" y="152400"/>
                </a:lnTo>
                <a:lnTo>
                  <a:pt x="133350" y="142875"/>
                </a:lnTo>
                <a:lnTo>
                  <a:pt x="133350" y="133350"/>
                </a:lnTo>
                <a:lnTo>
                  <a:pt x="133350" y="114300"/>
                </a:lnTo>
                <a:lnTo>
                  <a:pt x="133350" y="95250"/>
                </a:lnTo>
                <a:lnTo>
                  <a:pt x="133350" y="66675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19050"/>
                </a:lnTo>
                <a:lnTo>
                  <a:pt x="12382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33350"/>
                </a:lnTo>
                <a:lnTo>
                  <a:pt x="85725" y="161925"/>
                </a:lnTo>
                <a:lnTo>
                  <a:pt x="76200" y="200025"/>
                </a:lnTo>
                <a:lnTo>
                  <a:pt x="76200" y="228600"/>
                </a:lnTo>
                <a:lnTo>
                  <a:pt x="76200" y="266700"/>
                </a:lnTo>
                <a:lnTo>
                  <a:pt x="76200" y="295275"/>
                </a:lnTo>
                <a:lnTo>
                  <a:pt x="76200" y="323850"/>
                </a:lnTo>
                <a:lnTo>
                  <a:pt x="76200" y="342900"/>
                </a:lnTo>
                <a:lnTo>
                  <a:pt x="76200" y="361950"/>
                </a:lnTo>
                <a:lnTo>
                  <a:pt x="85725" y="371475"/>
                </a:lnTo>
                <a:lnTo>
                  <a:pt x="85725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олилиния 268"/>
          <p:cNvSpPr/>
          <p:nvPr/>
        </p:nvSpPr>
        <p:spPr>
          <a:xfrm>
            <a:off x="8020050" y="5991225"/>
            <a:ext cx="142876" cy="361951"/>
          </a:xfrm>
          <a:custGeom>
            <a:avLst/>
            <a:gdLst/>
            <a:ahLst/>
            <a:cxnLst/>
            <a:rect l="0" t="0" r="0" b="0"/>
            <a:pathLst>
              <a:path w="142876" h="3619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47625"/>
                </a:lnTo>
                <a:lnTo>
                  <a:pt x="47625" y="57150"/>
                </a:lnTo>
                <a:lnTo>
                  <a:pt x="3810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61925"/>
                </a:lnTo>
                <a:lnTo>
                  <a:pt x="47625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95250" y="200025"/>
                </a:lnTo>
                <a:lnTo>
                  <a:pt x="104775" y="209550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33350" y="257175"/>
                </a:lnTo>
                <a:lnTo>
                  <a:pt x="142875" y="276225"/>
                </a:lnTo>
                <a:lnTo>
                  <a:pt x="142875" y="295275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33350" y="333375"/>
                </a:lnTo>
                <a:lnTo>
                  <a:pt x="123825" y="342900"/>
                </a:lnTo>
                <a:lnTo>
                  <a:pt x="114300" y="352425"/>
                </a:lnTo>
                <a:lnTo>
                  <a:pt x="95250" y="361950"/>
                </a:lnTo>
                <a:lnTo>
                  <a:pt x="76200" y="361950"/>
                </a:lnTo>
                <a:lnTo>
                  <a:pt x="66675" y="361950"/>
                </a:lnTo>
                <a:lnTo>
                  <a:pt x="47625" y="361950"/>
                </a:lnTo>
                <a:lnTo>
                  <a:pt x="38100" y="352425"/>
                </a:lnTo>
                <a:lnTo>
                  <a:pt x="28575" y="342900"/>
                </a:lnTo>
                <a:lnTo>
                  <a:pt x="28575" y="333375"/>
                </a:lnTo>
                <a:lnTo>
                  <a:pt x="28575" y="333375"/>
                </a:lnTo>
                <a:lnTo>
                  <a:pt x="28575" y="323850"/>
                </a:lnTo>
                <a:lnTo>
                  <a:pt x="28575" y="314325"/>
                </a:lnTo>
                <a:lnTo>
                  <a:pt x="28575" y="295275"/>
                </a:lnTo>
                <a:lnTo>
                  <a:pt x="38100" y="285750"/>
                </a:lnTo>
                <a:lnTo>
                  <a:pt x="38100" y="266700"/>
                </a:lnTo>
                <a:lnTo>
                  <a:pt x="57150" y="247650"/>
                </a:lnTo>
                <a:lnTo>
                  <a:pt x="66675" y="228600"/>
                </a:lnTo>
                <a:lnTo>
                  <a:pt x="76200" y="209550"/>
                </a:lnTo>
                <a:lnTo>
                  <a:pt x="85725" y="190500"/>
                </a:lnTo>
                <a:lnTo>
                  <a:pt x="95250" y="171450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14300" y="85725"/>
                </a:lnTo>
                <a:lnTo>
                  <a:pt x="114300" y="66675"/>
                </a:lnTo>
                <a:lnTo>
                  <a:pt x="104775" y="57150"/>
                </a:lnTo>
                <a:lnTo>
                  <a:pt x="85725" y="47625"/>
                </a:lnTo>
                <a:lnTo>
                  <a:pt x="76200" y="38100"/>
                </a:lnTo>
                <a:lnTo>
                  <a:pt x="66675" y="38100"/>
                </a:lnTo>
                <a:lnTo>
                  <a:pt x="57150" y="38100"/>
                </a:lnTo>
                <a:lnTo>
                  <a:pt x="47625" y="47625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олилиния 269"/>
          <p:cNvSpPr/>
          <p:nvPr/>
        </p:nvSpPr>
        <p:spPr>
          <a:xfrm>
            <a:off x="8315325" y="5962650"/>
            <a:ext cx="190501" cy="371476"/>
          </a:xfrm>
          <a:custGeom>
            <a:avLst/>
            <a:gdLst/>
            <a:ahLst/>
            <a:cxnLst/>
            <a:rect l="0" t="0" r="0" b="0"/>
            <a:pathLst>
              <a:path w="190501" h="3714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19050" y="304800"/>
                </a:lnTo>
                <a:lnTo>
                  <a:pt x="19050" y="323850"/>
                </a:lnTo>
                <a:lnTo>
                  <a:pt x="19050" y="342900"/>
                </a:lnTo>
                <a:lnTo>
                  <a:pt x="19050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71475"/>
                </a:lnTo>
                <a:lnTo>
                  <a:pt x="9525" y="371475"/>
                </a:lnTo>
                <a:lnTo>
                  <a:pt x="9525" y="361950"/>
                </a:lnTo>
                <a:lnTo>
                  <a:pt x="9525" y="352425"/>
                </a:lnTo>
                <a:lnTo>
                  <a:pt x="9525" y="342900"/>
                </a:lnTo>
                <a:lnTo>
                  <a:pt x="0" y="323850"/>
                </a:lnTo>
                <a:lnTo>
                  <a:pt x="0" y="304800"/>
                </a:lnTo>
                <a:lnTo>
                  <a:pt x="0" y="285750"/>
                </a:lnTo>
                <a:lnTo>
                  <a:pt x="0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9525" y="180975"/>
                </a:lnTo>
                <a:lnTo>
                  <a:pt x="9525" y="161925"/>
                </a:lnTo>
                <a:lnTo>
                  <a:pt x="19050" y="133350"/>
                </a:lnTo>
                <a:lnTo>
                  <a:pt x="19050" y="114300"/>
                </a:lnTo>
                <a:lnTo>
                  <a:pt x="28575" y="95250"/>
                </a:lnTo>
                <a:lnTo>
                  <a:pt x="38100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76200" y="47625"/>
                </a:lnTo>
                <a:lnTo>
                  <a:pt x="76200" y="47625"/>
                </a:lnTo>
                <a:lnTo>
                  <a:pt x="85725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76200" y="161925"/>
                </a:lnTo>
                <a:lnTo>
                  <a:pt x="66675" y="180975"/>
                </a:lnTo>
                <a:lnTo>
                  <a:pt x="57150" y="190500"/>
                </a:lnTo>
                <a:lnTo>
                  <a:pt x="57150" y="209550"/>
                </a:lnTo>
                <a:lnTo>
                  <a:pt x="47625" y="209550"/>
                </a:lnTo>
                <a:lnTo>
                  <a:pt x="38100" y="219075"/>
                </a:lnTo>
                <a:lnTo>
                  <a:pt x="38100" y="219075"/>
                </a:lnTo>
                <a:lnTo>
                  <a:pt x="28575" y="219075"/>
                </a:lnTo>
                <a:lnTo>
                  <a:pt x="28575" y="219075"/>
                </a:lnTo>
                <a:lnTo>
                  <a:pt x="28575" y="219075"/>
                </a:lnTo>
                <a:lnTo>
                  <a:pt x="19050" y="209550"/>
                </a:lnTo>
                <a:lnTo>
                  <a:pt x="19050" y="209550"/>
                </a:lnTo>
                <a:lnTo>
                  <a:pt x="19050" y="200025"/>
                </a:lnTo>
                <a:lnTo>
                  <a:pt x="19050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9550"/>
                </a:lnTo>
                <a:lnTo>
                  <a:pt x="180975" y="219075"/>
                </a:lnTo>
                <a:lnTo>
                  <a:pt x="180975" y="238125"/>
                </a:lnTo>
                <a:lnTo>
                  <a:pt x="190500" y="247650"/>
                </a:lnTo>
                <a:lnTo>
                  <a:pt x="190500" y="266700"/>
                </a:lnTo>
                <a:lnTo>
                  <a:pt x="190500" y="285750"/>
                </a:lnTo>
                <a:lnTo>
                  <a:pt x="190500" y="295275"/>
                </a:lnTo>
                <a:lnTo>
                  <a:pt x="180975" y="314325"/>
                </a:lnTo>
                <a:lnTo>
                  <a:pt x="180975" y="323850"/>
                </a:lnTo>
                <a:lnTo>
                  <a:pt x="171450" y="342900"/>
                </a:lnTo>
                <a:lnTo>
                  <a:pt x="161925" y="352425"/>
                </a:lnTo>
                <a:lnTo>
                  <a:pt x="152400" y="361950"/>
                </a:lnTo>
                <a:lnTo>
                  <a:pt x="142875" y="371475"/>
                </a:lnTo>
                <a:lnTo>
                  <a:pt x="123825" y="371475"/>
                </a:lnTo>
                <a:lnTo>
                  <a:pt x="114300" y="371475"/>
                </a:lnTo>
                <a:lnTo>
                  <a:pt x="104775" y="371475"/>
                </a:lnTo>
                <a:lnTo>
                  <a:pt x="85725" y="371475"/>
                </a:lnTo>
                <a:lnTo>
                  <a:pt x="76200" y="371475"/>
                </a:lnTo>
                <a:lnTo>
                  <a:pt x="66675" y="361950"/>
                </a:lnTo>
                <a:lnTo>
                  <a:pt x="57150" y="361950"/>
                </a:lnTo>
                <a:lnTo>
                  <a:pt x="47625" y="352425"/>
                </a:lnTo>
                <a:lnTo>
                  <a:pt x="47625" y="352425"/>
                </a:lnTo>
                <a:lnTo>
                  <a:pt x="38100" y="342900"/>
                </a:lnTo>
                <a:lnTo>
                  <a:pt x="38100" y="342900"/>
                </a:lnTo>
                <a:lnTo>
                  <a:pt x="38100" y="333375"/>
                </a:lnTo>
                <a:lnTo>
                  <a:pt x="28575" y="333375"/>
                </a:lnTo>
                <a:lnTo>
                  <a:pt x="38100" y="323850"/>
                </a:lnTo>
                <a:lnTo>
                  <a:pt x="38100" y="314325"/>
                </a:lnTo>
                <a:lnTo>
                  <a:pt x="47625" y="314325"/>
                </a:lnTo>
                <a:lnTo>
                  <a:pt x="47625" y="304800"/>
                </a:lnTo>
                <a:lnTo>
                  <a:pt x="47625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олилиния 270"/>
          <p:cNvSpPr/>
          <p:nvPr/>
        </p:nvSpPr>
        <p:spPr>
          <a:xfrm>
            <a:off x="8572500" y="6296025"/>
            <a:ext cx="1" cy="142876"/>
          </a:xfrm>
          <a:custGeom>
            <a:avLst/>
            <a:gdLst/>
            <a:ahLst/>
            <a:cxnLst/>
            <a:rect l="0" t="0" r="0" b="0"/>
            <a:pathLst>
              <a:path w="1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олилиния 271"/>
          <p:cNvSpPr/>
          <p:nvPr/>
        </p:nvSpPr>
        <p:spPr>
          <a:xfrm>
            <a:off x="8562975" y="596265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олилиния 272"/>
          <p:cNvSpPr/>
          <p:nvPr/>
        </p:nvSpPr>
        <p:spPr>
          <a:xfrm>
            <a:off x="8934450" y="5924550"/>
            <a:ext cx="152401" cy="371476"/>
          </a:xfrm>
          <a:custGeom>
            <a:avLst/>
            <a:gdLst/>
            <a:ahLst/>
            <a:cxnLst/>
            <a:rect l="0" t="0" r="0" b="0"/>
            <a:pathLst>
              <a:path w="152401" h="371476">
                <a:moveTo>
                  <a:pt x="28575" y="228600"/>
                </a:move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9525" y="209550"/>
                </a:lnTo>
                <a:lnTo>
                  <a:pt x="0" y="190500"/>
                </a:lnTo>
                <a:lnTo>
                  <a:pt x="0" y="171450"/>
                </a:lnTo>
                <a:lnTo>
                  <a:pt x="0" y="142875"/>
                </a:lnTo>
                <a:lnTo>
                  <a:pt x="9525" y="114300"/>
                </a:lnTo>
                <a:lnTo>
                  <a:pt x="9525" y="76200"/>
                </a:lnTo>
                <a:lnTo>
                  <a:pt x="9525" y="47625"/>
                </a:lnTo>
                <a:lnTo>
                  <a:pt x="9525" y="2857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80975"/>
                </a:lnTo>
                <a:lnTo>
                  <a:pt x="47625" y="171450"/>
                </a:lnTo>
                <a:lnTo>
                  <a:pt x="57150" y="171450"/>
                </a:lnTo>
                <a:lnTo>
                  <a:pt x="66675" y="161925"/>
                </a:lnTo>
                <a:lnTo>
                  <a:pt x="76200" y="142875"/>
                </a:lnTo>
                <a:lnTo>
                  <a:pt x="95250" y="123825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33350" y="47625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66675"/>
                </a:lnTo>
                <a:lnTo>
                  <a:pt x="114300" y="95250"/>
                </a:lnTo>
                <a:lnTo>
                  <a:pt x="95250" y="123825"/>
                </a:lnTo>
                <a:lnTo>
                  <a:pt x="85725" y="152400"/>
                </a:lnTo>
                <a:lnTo>
                  <a:pt x="76200" y="190500"/>
                </a:lnTo>
                <a:lnTo>
                  <a:pt x="66675" y="219075"/>
                </a:lnTo>
                <a:lnTo>
                  <a:pt x="57150" y="257175"/>
                </a:lnTo>
                <a:lnTo>
                  <a:pt x="57150" y="276225"/>
                </a:lnTo>
                <a:lnTo>
                  <a:pt x="47625" y="304800"/>
                </a:lnTo>
                <a:lnTo>
                  <a:pt x="47625" y="323850"/>
                </a:lnTo>
                <a:lnTo>
                  <a:pt x="47625" y="342900"/>
                </a:lnTo>
                <a:lnTo>
                  <a:pt x="57150" y="352425"/>
                </a:lnTo>
                <a:lnTo>
                  <a:pt x="57150" y="361950"/>
                </a:lnTo>
                <a:lnTo>
                  <a:pt x="66675" y="361950"/>
                </a:lnTo>
                <a:lnTo>
                  <a:pt x="76200" y="371475"/>
                </a:lnTo>
                <a:lnTo>
                  <a:pt x="95250" y="371475"/>
                </a:lnTo>
                <a:lnTo>
                  <a:pt x="114300" y="361950"/>
                </a:lnTo>
                <a:lnTo>
                  <a:pt x="123825" y="361950"/>
                </a:lnTo>
                <a:lnTo>
                  <a:pt x="142875" y="352425"/>
                </a:lnTo>
                <a:lnTo>
                  <a:pt x="152400" y="342900"/>
                </a:lnTo>
                <a:lnTo>
                  <a:pt x="15240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олилиния 273"/>
          <p:cNvSpPr/>
          <p:nvPr/>
        </p:nvSpPr>
        <p:spPr>
          <a:xfrm>
            <a:off x="9286875" y="601027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олилиния 274"/>
          <p:cNvSpPr/>
          <p:nvPr/>
        </p:nvSpPr>
        <p:spPr>
          <a:xfrm>
            <a:off x="9315450" y="61245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олилиния 275"/>
          <p:cNvSpPr/>
          <p:nvPr/>
        </p:nvSpPr>
        <p:spPr>
          <a:xfrm>
            <a:off x="9610725" y="5810250"/>
            <a:ext cx="200026" cy="495301"/>
          </a:xfrm>
          <a:custGeom>
            <a:avLst/>
            <a:gdLst/>
            <a:ahLst/>
            <a:cxnLst/>
            <a:rect l="0" t="0" r="0" b="0"/>
            <a:pathLst>
              <a:path w="200026" h="495301">
                <a:moveTo>
                  <a:pt x="200025" y="200025"/>
                </a:moveTo>
                <a:lnTo>
                  <a:pt x="200025" y="190500"/>
                </a:lnTo>
                <a:lnTo>
                  <a:pt x="200025" y="180975"/>
                </a:lnTo>
                <a:lnTo>
                  <a:pt x="200025" y="161925"/>
                </a:lnTo>
                <a:lnTo>
                  <a:pt x="200025" y="142875"/>
                </a:lnTo>
                <a:lnTo>
                  <a:pt x="190500" y="114300"/>
                </a:lnTo>
                <a:lnTo>
                  <a:pt x="190500" y="85725"/>
                </a:lnTo>
                <a:lnTo>
                  <a:pt x="190500" y="57150"/>
                </a:lnTo>
                <a:lnTo>
                  <a:pt x="180975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14300" y="19050"/>
                </a:lnTo>
                <a:lnTo>
                  <a:pt x="95250" y="38100"/>
                </a:lnTo>
                <a:lnTo>
                  <a:pt x="76200" y="57150"/>
                </a:lnTo>
                <a:lnTo>
                  <a:pt x="57150" y="85725"/>
                </a:lnTo>
                <a:lnTo>
                  <a:pt x="38100" y="114300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28575" y="276225"/>
                </a:lnTo>
                <a:lnTo>
                  <a:pt x="38100" y="276225"/>
                </a:lnTo>
                <a:lnTo>
                  <a:pt x="47625" y="266700"/>
                </a:lnTo>
                <a:lnTo>
                  <a:pt x="66675" y="247650"/>
                </a:lnTo>
                <a:lnTo>
                  <a:pt x="85725" y="228600"/>
                </a:lnTo>
                <a:lnTo>
                  <a:pt x="104775" y="200025"/>
                </a:lnTo>
                <a:lnTo>
                  <a:pt x="123825" y="171450"/>
                </a:lnTo>
                <a:lnTo>
                  <a:pt x="133350" y="152400"/>
                </a:lnTo>
                <a:lnTo>
                  <a:pt x="142875" y="123825"/>
                </a:lnTo>
                <a:lnTo>
                  <a:pt x="152400" y="104775"/>
                </a:lnTo>
                <a:lnTo>
                  <a:pt x="161925" y="85725"/>
                </a:lnTo>
                <a:lnTo>
                  <a:pt x="161925" y="76200"/>
                </a:lnTo>
                <a:lnTo>
                  <a:pt x="171450" y="76200"/>
                </a:lnTo>
                <a:lnTo>
                  <a:pt x="171450" y="76200"/>
                </a:lnTo>
                <a:lnTo>
                  <a:pt x="171450" y="76200"/>
                </a:lnTo>
                <a:lnTo>
                  <a:pt x="161925" y="85725"/>
                </a:lnTo>
                <a:lnTo>
                  <a:pt x="161925" y="95250"/>
                </a:lnTo>
                <a:lnTo>
                  <a:pt x="161925" y="123825"/>
                </a:lnTo>
                <a:lnTo>
                  <a:pt x="161925" y="142875"/>
                </a:lnTo>
                <a:lnTo>
                  <a:pt x="161925" y="171450"/>
                </a:lnTo>
                <a:lnTo>
                  <a:pt x="161925" y="200025"/>
                </a:lnTo>
                <a:lnTo>
                  <a:pt x="161925" y="238125"/>
                </a:lnTo>
                <a:lnTo>
                  <a:pt x="161925" y="276225"/>
                </a:lnTo>
                <a:lnTo>
                  <a:pt x="171450" y="304800"/>
                </a:lnTo>
                <a:lnTo>
                  <a:pt x="171450" y="333375"/>
                </a:lnTo>
                <a:lnTo>
                  <a:pt x="171450" y="361950"/>
                </a:lnTo>
                <a:lnTo>
                  <a:pt x="171450" y="390525"/>
                </a:lnTo>
                <a:lnTo>
                  <a:pt x="161925" y="409575"/>
                </a:lnTo>
                <a:lnTo>
                  <a:pt x="152400" y="428625"/>
                </a:lnTo>
                <a:lnTo>
                  <a:pt x="152400" y="438150"/>
                </a:lnTo>
                <a:lnTo>
                  <a:pt x="133350" y="457200"/>
                </a:lnTo>
                <a:lnTo>
                  <a:pt x="123825" y="466725"/>
                </a:lnTo>
                <a:lnTo>
                  <a:pt x="104775" y="476250"/>
                </a:lnTo>
                <a:lnTo>
                  <a:pt x="85725" y="485775"/>
                </a:lnTo>
                <a:lnTo>
                  <a:pt x="66675" y="485775"/>
                </a:lnTo>
                <a:lnTo>
                  <a:pt x="57150" y="495300"/>
                </a:lnTo>
                <a:lnTo>
                  <a:pt x="38100" y="495300"/>
                </a:lnTo>
                <a:lnTo>
                  <a:pt x="28575" y="495300"/>
                </a:lnTo>
                <a:lnTo>
                  <a:pt x="19050" y="495300"/>
                </a:lnTo>
                <a:lnTo>
                  <a:pt x="9525" y="495300"/>
                </a:lnTo>
                <a:lnTo>
                  <a:pt x="9525" y="495300"/>
                </a:lnTo>
                <a:lnTo>
                  <a:pt x="9525" y="495300"/>
                </a:lnTo>
                <a:lnTo>
                  <a:pt x="9525" y="495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олилиния 276"/>
          <p:cNvSpPr/>
          <p:nvPr/>
        </p:nvSpPr>
        <p:spPr>
          <a:xfrm>
            <a:off x="9858375" y="5981700"/>
            <a:ext cx="200026" cy="323851"/>
          </a:xfrm>
          <a:custGeom>
            <a:avLst/>
            <a:gdLst/>
            <a:ahLst/>
            <a:cxnLst/>
            <a:rect l="0" t="0" r="0" b="0"/>
            <a:pathLst>
              <a:path w="200026" h="323851">
                <a:moveTo>
                  <a:pt x="38100" y="28575"/>
                </a:moveTo>
                <a:lnTo>
                  <a:pt x="38100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33350"/>
                </a:lnTo>
                <a:lnTo>
                  <a:pt x="28575" y="171450"/>
                </a:lnTo>
                <a:lnTo>
                  <a:pt x="38100" y="209550"/>
                </a:lnTo>
                <a:lnTo>
                  <a:pt x="38100" y="238125"/>
                </a:lnTo>
                <a:lnTo>
                  <a:pt x="47625" y="276225"/>
                </a:lnTo>
                <a:lnTo>
                  <a:pt x="57150" y="295275"/>
                </a:lnTo>
                <a:lnTo>
                  <a:pt x="66675" y="304800"/>
                </a:lnTo>
                <a:lnTo>
                  <a:pt x="85725" y="323850"/>
                </a:lnTo>
                <a:lnTo>
                  <a:pt x="95250" y="323850"/>
                </a:lnTo>
                <a:lnTo>
                  <a:pt x="114300" y="323850"/>
                </a:lnTo>
                <a:lnTo>
                  <a:pt x="133350" y="314325"/>
                </a:lnTo>
                <a:lnTo>
                  <a:pt x="142875" y="295275"/>
                </a:lnTo>
                <a:lnTo>
                  <a:pt x="161925" y="276225"/>
                </a:lnTo>
                <a:lnTo>
                  <a:pt x="180975" y="247650"/>
                </a:lnTo>
                <a:lnTo>
                  <a:pt x="190500" y="219075"/>
                </a:lnTo>
                <a:lnTo>
                  <a:pt x="200025" y="190500"/>
                </a:lnTo>
                <a:lnTo>
                  <a:pt x="200025" y="161925"/>
                </a:lnTo>
                <a:lnTo>
                  <a:pt x="200025" y="123825"/>
                </a:lnTo>
                <a:lnTo>
                  <a:pt x="200025" y="95250"/>
                </a:lnTo>
                <a:lnTo>
                  <a:pt x="190500" y="57150"/>
                </a:lnTo>
                <a:lnTo>
                  <a:pt x="180975" y="38100"/>
                </a:lnTo>
                <a:lnTo>
                  <a:pt x="171450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7620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олилиния 277"/>
          <p:cNvSpPr/>
          <p:nvPr/>
        </p:nvSpPr>
        <p:spPr>
          <a:xfrm>
            <a:off x="10086975" y="6038850"/>
            <a:ext cx="381001" cy="295276"/>
          </a:xfrm>
          <a:custGeom>
            <a:avLst/>
            <a:gdLst/>
            <a:ahLst/>
            <a:cxnLst/>
            <a:rect l="0" t="0" r="0" b="0"/>
            <a:pathLst>
              <a:path w="381001" h="295276">
                <a:moveTo>
                  <a:pt x="9525" y="123825"/>
                </a:move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09550"/>
                </a:lnTo>
                <a:lnTo>
                  <a:pt x="57150" y="209550"/>
                </a:lnTo>
                <a:lnTo>
                  <a:pt x="66675" y="209550"/>
                </a:lnTo>
                <a:lnTo>
                  <a:pt x="76200" y="200025"/>
                </a:lnTo>
                <a:lnTo>
                  <a:pt x="85725" y="180975"/>
                </a:lnTo>
                <a:lnTo>
                  <a:pt x="104775" y="161925"/>
                </a:lnTo>
                <a:lnTo>
                  <a:pt x="104775" y="133350"/>
                </a:lnTo>
                <a:lnTo>
                  <a:pt x="114300" y="104775"/>
                </a:lnTo>
                <a:lnTo>
                  <a:pt x="123825" y="76200"/>
                </a:lnTo>
                <a:lnTo>
                  <a:pt x="133350" y="47625"/>
                </a:lnTo>
                <a:lnTo>
                  <a:pt x="133350" y="28575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95250" y="66675"/>
                </a:lnTo>
                <a:lnTo>
                  <a:pt x="95250" y="95250"/>
                </a:lnTo>
                <a:lnTo>
                  <a:pt x="95250" y="123825"/>
                </a:lnTo>
                <a:lnTo>
                  <a:pt x="95250" y="161925"/>
                </a:lnTo>
                <a:lnTo>
                  <a:pt x="104775" y="190500"/>
                </a:lnTo>
                <a:lnTo>
                  <a:pt x="114300" y="209550"/>
                </a:lnTo>
                <a:lnTo>
                  <a:pt x="123825" y="228600"/>
                </a:lnTo>
                <a:lnTo>
                  <a:pt x="133350" y="238125"/>
                </a:lnTo>
                <a:lnTo>
                  <a:pt x="142875" y="238125"/>
                </a:lnTo>
                <a:lnTo>
                  <a:pt x="152400" y="238125"/>
                </a:lnTo>
                <a:lnTo>
                  <a:pt x="161925" y="228600"/>
                </a:lnTo>
                <a:lnTo>
                  <a:pt x="171450" y="219075"/>
                </a:lnTo>
                <a:lnTo>
                  <a:pt x="180975" y="200025"/>
                </a:lnTo>
                <a:lnTo>
                  <a:pt x="190500" y="180975"/>
                </a:lnTo>
                <a:lnTo>
                  <a:pt x="200025" y="161925"/>
                </a:lnTo>
                <a:lnTo>
                  <a:pt x="200025" y="142875"/>
                </a:lnTo>
                <a:lnTo>
                  <a:pt x="209550" y="114300"/>
                </a:lnTo>
                <a:lnTo>
                  <a:pt x="219075" y="95250"/>
                </a:lnTo>
                <a:lnTo>
                  <a:pt x="219075" y="76200"/>
                </a:lnTo>
                <a:lnTo>
                  <a:pt x="219075" y="57150"/>
                </a:lnTo>
                <a:lnTo>
                  <a:pt x="219075" y="57150"/>
                </a:lnTo>
                <a:lnTo>
                  <a:pt x="219075" y="47625"/>
                </a:lnTo>
                <a:lnTo>
                  <a:pt x="219075" y="47625"/>
                </a:lnTo>
                <a:lnTo>
                  <a:pt x="219075" y="47625"/>
                </a:lnTo>
                <a:lnTo>
                  <a:pt x="219075" y="47625"/>
                </a:lnTo>
                <a:lnTo>
                  <a:pt x="219075" y="57150"/>
                </a:lnTo>
                <a:lnTo>
                  <a:pt x="219075" y="66675"/>
                </a:lnTo>
                <a:lnTo>
                  <a:pt x="209550" y="85725"/>
                </a:lnTo>
                <a:lnTo>
                  <a:pt x="209550" y="114300"/>
                </a:lnTo>
                <a:lnTo>
                  <a:pt x="209550" y="142875"/>
                </a:lnTo>
                <a:lnTo>
                  <a:pt x="209550" y="171450"/>
                </a:lnTo>
                <a:lnTo>
                  <a:pt x="219075" y="200025"/>
                </a:lnTo>
                <a:lnTo>
                  <a:pt x="219075" y="228600"/>
                </a:lnTo>
                <a:lnTo>
                  <a:pt x="238125" y="257175"/>
                </a:lnTo>
                <a:lnTo>
                  <a:pt x="247650" y="276225"/>
                </a:lnTo>
                <a:lnTo>
                  <a:pt x="257175" y="285750"/>
                </a:lnTo>
                <a:lnTo>
                  <a:pt x="266700" y="295275"/>
                </a:lnTo>
                <a:lnTo>
                  <a:pt x="285750" y="295275"/>
                </a:lnTo>
                <a:lnTo>
                  <a:pt x="295275" y="295275"/>
                </a:lnTo>
                <a:lnTo>
                  <a:pt x="314325" y="285750"/>
                </a:lnTo>
                <a:lnTo>
                  <a:pt x="333375" y="285750"/>
                </a:lnTo>
                <a:lnTo>
                  <a:pt x="342900" y="266700"/>
                </a:lnTo>
                <a:lnTo>
                  <a:pt x="361950" y="257175"/>
                </a:lnTo>
                <a:lnTo>
                  <a:pt x="371475" y="238125"/>
                </a:lnTo>
                <a:lnTo>
                  <a:pt x="371475" y="228600"/>
                </a:lnTo>
                <a:lnTo>
                  <a:pt x="381000" y="219075"/>
                </a:lnTo>
                <a:lnTo>
                  <a:pt x="381000" y="219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олилиния 278"/>
          <p:cNvSpPr/>
          <p:nvPr/>
        </p:nvSpPr>
        <p:spPr>
          <a:xfrm>
            <a:off x="4400550" y="5419725"/>
            <a:ext cx="685801" cy="876301"/>
          </a:xfrm>
          <a:custGeom>
            <a:avLst/>
            <a:gdLst/>
            <a:ahLst/>
            <a:cxnLst/>
            <a:rect l="0" t="0" r="0" b="0"/>
            <a:pathLst>
              <a:path w="685801" h="876301">
                <a:moveTo>
                  <a:pt x="76200" y="238125"/>
                </a:moveTo>
                <a:lnTo>
                  <a:pt x="66675" y="247650"/>
                </a:lnTo>
                <a:lnTo>
                  <a:pt x="57150" y="257175"/>
                </a:lnTo>
                <a:lnTo>
                  <a:pt x="38100" y="285750"/>
                </a:lnTo>
                <a:lnTo>
                  <a:pt x="28575" y="323850"/>
                </a:lnTo>
                <a:lnTo>
                  <a:pt x="19050" y="371475"/>
                </a:lnTo>
                <a:lnTo>
                  <a:pt x="9525" y="409575"/>
                </a:lnTo>
                <a:lnTo>
                  <a:pt x="9525" y="447675"/>
                </a:lnTo>
                <a:lnTo>
                  <a:pt x="19050" y="495300"/>
                </a:lnTo>
                <a:lnTo>
                  <a:pt x="28575" y="542925"/>
                </a:lnTo>
                <a:lnTo>
                  <a:pt x="28575" y="581025"/>
                </a:lnTo>
                <a:lnTo>
                  <a:pt x="47625" y="619125"/>
                </a:lnTo>
                <a:lnTo>
                  <a:pt x="66675" y="657225"/>
                </a:lnTo>
                <a:lnTo>
                  <a:pt x="85725" y="695325"/>
                </a:lnTo>
                <a:lnTo>
                  <a:pt x="104775" y="733425"/>
                </a:lnTo>
                <a:lnTo>
                  <a:pt x="123825" y="762000"/>
                </a:lnTo>
                <a:lnTo>
                  <a:pt x="152400" y="790575"/>
                </a:lnTo>
                <a:lnTo>
                  <a:pt x="180975" y="819150"/>
                </a:lnTo>
                <a:lnTo>
                  <a:pt x="219075" y="838200"/>
                </a:lnTo>
                <a:lnTo>
                  <a:pt x="247650" y="857250"/>
                </a:lnTo>
                <a:lnTo>
                  <a:pt x="285750" y="866775"/>
                </a:lnTo>
                <a:lnTo>
                  <a:pt x="314325" y="866775"/>
                </a:lnTo>
                <a:lnTo>
                  <a:pt x="352425" y="876300"/>
                </a:lnTo>
                <a:lnTo>
                  <a:pt x="390525" y="866775"/>
                </a:lnTo>
                <a:lnTo>
                  <a:pt x="428625" y="866775"/>
                </a:lnTo>
                <a:lnTo>
                  <a:pt x="457200" y="847725"/>
                </a:lnTo>
                <a:lnTo>
                  <a:pt x="495300" y="828675"/>
                </a:lnTo>
                <a:lnTo>
                  <a:pt x="523875" y="809625"/>
                </a:lnTo>
                <a:lnTo>
                  <a:pt x="552450" y="781050"/>
                </a:lnTo>
                <a:lnTo>
                  <a:pt x="581025" y="752475"/>
                </a:lnTo>
                <a:lnTo>
                  <a:pt x="600075" y="723900"/>
                </a:lnTo>
                <a:lnTo>
                  <a:pt x="628650" y="685800"/>
                </a:lnTo>
                <a:lnTo>
                  <a:pt x="647700" y="647700"/>
                </a:lnTo>
                <a:lnTo>
                  <a:pt x="657225" y="600075"/>
                </a:lnTo>
                <a:lnTo>
                  <a:pt x="676275" y="561975"/>
                </a:lnTo>
                <a:lnTo>
                  <a:pt x="685800" y="514350"/>
                </a:lnTo>
                <a:lnTo>
                  <a:pt x="685800" y="466725"/>
                </a:lnTo>
                <a:lnTo>
                  <a:pt x="685800" y="419100"/>
                </a:lnTo>
                <a:lnTo>
                  <a:pt x="685800" y="371475"/>
                </a:lnTo>
                <a:lnTo>
                  <a:pt x="676275" y="323850"/>
                </a:lnTo>
                <a:lnTo>
                  <a:pt x="666750" y="285750"/>
                </a:lnTo>
                <a:lnTo>
                  <a:pt x="647700" y="238125"/>
                </a:lnTo>
                <a:lnTo>
                  <a:pt x="638175" y="209550"/>
                </a:lnTo>
                <a:lnTo>
                  <a:pt x="619125" y="171450"/>
                </a:lnTo>
                <a:lnTo>
                  <a:pt x="600075" y="133350"/>
                </a:lnTo>
                <a:lnTo>
                  <a:pt x="571500" y="104775"/>
                </a:lnTo>
                <a:lnTo>
                  <a:pt x="542925" y="76200"/>
                </a:lnTo>
                <a:lnTo>
                  <a:pt x="514350" y="57150"/>
                </a:lnTo>
                <a:lnTo>
                  <a:pt x="485775" y="38100"/>
                </a:lnTo>
                <a:lnTo>
                  <a:pt x="457200" y="19050"/>
                </a:lnTo>
                <a:lnTo>
                  <a:pt x="428625" y="9525"/>
                </a:lnTo>
                <a:lnTo>
                  <a:pt x="390525" y="0"/>
                </a:lnTo>
                <a:lnTo>
                  <a:pt x="361950" y="0"/>
                </a:lnTo>
                <a:lnTo>
                  <a:pt x="323850" y="0"/>
                </a:lnTo>
                <a:lnTo>
                  <a:pt x="295275" y="9525"/>
                </a:lnTo>
                <a:lnTo>
                  <a:pt x="257175" y="19050"/>
                </a:lnTo>
                <a:lnTo>
                  <a:pt x="228600" y="38100"/>
                </a:lnTo>
                <a:lnTo>
                  <a:pt x="200025" y="57150"/>
                </a:lnTo>
                <a:lnTo>
                  <a:pt x="171450" y="76200"/>
                </a:lnTo>
                <a:lnTo>
                  <a:pt x="142875" y="104775"/>
                </a:lnTo>
                <a:lnTo>
                  <a:pt x="114300" y="133350"/>
                </a:lnTo>
                <a:lnTo>
                  <a:pt x="85725" y="171450"/>
                </a:lnTo>
                <a:lnTo>
                  <a:pt x="66675" y="209550"/>
                </a:lnTo>
                <a:lnTo>
                  <a:pt x="38100" y="257175"/>
                </a:lnTo>
                <a:lnTo>
                  <a:pt x="28575" y="304800"/>
                </a:lnTo>
                <a:lnTo>
                  <a:pt x="9525" y="352425"/>
                </a:lnTo>
                <a:lnTo>
                  <a:pt x="0" y="409575"/>
                </a:lnTo>
                <a:lnTo>
                  <a:pt x="0" y="466725"/>
                </a:lnTo>
                <a:lnTo>
                  <a:pt x="0" y="533400"/>
                </a:lnTo>
                <a:lnTo>
                  <a:pt x="0" y="571500"/>
                </a:lnTo>
                <a:lnTo>
                  <a:pt x="9525" y="600075"/>
                </a:lnTo>
                <a:lnTo>
                  <a:pt x="9525" y="600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7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97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472" y="22493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Закон Ома, правила Кирхгофа,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цепей постоянного тока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7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858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977" y="3004477"/>
            <a:ext cx="3590925" cy="20383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589" y="642287"/>
            <a:ext cx="9407008" cy="2233259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8048625" y="1733550"/>
            <a:ext cx="1628776" cy="209551"/>
          </a:xfrm>
          <a:custGeom>
            <a:avLst/>
            <a:gdLst/>
            <a:ahLst/>
            <a:cxnLst/>
            <a:rect l="0" t="0" r="0" b="0"/>
            <a:pathLst>
              <a:path w="1628776" h="20955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71450" y="161925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19075" y="161925"/>
                </a:lnTo>
                <a:lnTo>
                  <a:pt x="238125" y="161925"/>
                </a:lnTo>
                <a:lnTo>
                  <a:pt x="247650" y="161925"/>
                </a:lnTo>
                <a:lnTo>
                  <a:pt x="266700" y="161925"/>
                </a:lnTo>
                <a:lnTo>
                  <a:pt x="285750" y="161925"/>
                </a:lnTo>
                <a:lnTo>
                  <a:pt x="304800" y="161925"/>
                </a:lnTo>
                <a:lnTo>
                  <a:pt x="323850" y="161925"/>
                </a:lnTo>
                <a:lnTo>
                  <a:pt x="342900" y="171450"/>
                </a:lnTo>
                <a:lnTo>
                  <a:pt x="361950" y="171450"/>
                </a:lnTo>
                <a:lnTo>
                  <a:pt x="381000" y="171450"/>
                </a:lnTo>
                <a:lnTo>
                  <a:pt x="400050" y="171450"/>
                </a:lnTo>
                <a:lnTo>
                  <a:pt x="428625" y="171450"/>
                </a:lnTo>
                <a:lnTo>
                  <a:pt x="447675" y="171450"/>
                </a:lnTo>
                <a:lnTo>
                  <a:pt x="466725" y="171450"/>
                </a:lnTo>
                <a:lnTo>
                  <a:pt x="485775" y="171450"/>
                </a:lnTo>
                <a:lnTo>
                  <a:pt x="514350" y="171450"/>
                </a:lnTo>
                <a:lnTo>
                  <a:pt x="533400" y="171450"/>
                </a:lnTo>
                <a:lnTo>
                  <a:pt x="552450" y="171450"/>
                </a:lnTo>
                <a:lnTo>
                  <a:pt x="571500" y="171450"/>
                </a:lnTo>
                <a:lnTo>
                  <a:pt x="600075" y="171450"/>
                </a:lnTo>
                <a:lnTo>
                  <a:pt x="619125" y="171450"/>
                </a:lnTo>
                <a:lnTo>
                  <a:pt x="647700" y="171450"/>
                </a:lnTo>
                <a:lnTo>
                  <a:pt x="676275" y="171450"/>
                </a:lnTo>
                <a:lnTo>
                  <a:pt x="695325" y="171450"/>
                </a:lnTo>
                <a:lnTo>
                  <a:pt x="714375" y="171450"/>
                </a:lnTo>
                <a:lnTo>
                  <a:pt x="742950" y="171450"/>
                </a:lnTo>
                <a:lnTo>
                  <a:pt x="771525" y="171450"/>
                </a:lnTo>
                <a:lnTo>
                  <a:pt x="800100" y="171450"/>
                </a:lnTo>
                <a:lnTo>
                  <a:pt x="819150" y="171450"/>
                </a:lnTo>
                <a:lnTo>
                  <a:pt x="847725" y="171450"/>
                </a:lnTo>
                <a:lnTo>
                  <a:pt x="866775" y="171450"/>
                </a:lnTo>
                <a:lnTo>
                  <a:pt x="895350" y="171450"/>
                </a:lnTo>
                <a:lnTo>
                  <a:pt x="914400" y="180975"/>
                </a:lnTo>
                <a:lnTo>
                  <a:pt x="942975" y="180975"/>
                </a:lnTo>
                <a:lnTo>
                  <a:pt x="962025" y="180975"/>
                </a:lnTo>
                <a:lnTo>
                  <a:pt x="981075" y="180975"/>
                </a:lnTo>
                <a:lnTo>
                  <a:pt x="1009650" y="180975"/>
                </a:lnTo>
                <a:lnTo>
                  <a:pt x="1028700" y="180975"/>
                </a:lnTo>
                <a:lnTo>
                  <a:pt x="1057275" y="180975"/>
                </a:lnTo>
                <a:lnTo>
                  <a:pt x="1085850" y="180975"/>
                </a:lnTo>
                <a:lnTo>
                  <a:pt x="1104900" y="180975"/>
                </a:lnTo>
                <a:lnTo>
                  <a:pt x="1123950" y="180975"/>
                </a:lnTo>
                <a:lnTo>
                  <a:pt x="1152525" y="180975"/>
                </a:lnTo>
                <a:lnTo>
                  <a:pt x="1171575" y="180975"/>
                </a:lnTo>
                <a:lnTo>
                  <a:pt x="1200150" y="180975"/>
                </a:lnTo>
                <a:lnTo>
                  <a:pt x="1219200" y="180975"/>
                </a:lnTo>
                <a:lnTo>
                  <a:pt x="1247775" y="180975"/>
                </a:lnTo>
                <a:lnTo>
                  <a:pt x="1266825" y="180975"/>
                </a:lnTo>
                <a:lnTo>
                  <a:pt x="1295400" y="180975"/>
                </a:lnTo>
                <a:lnTo>
                  <a:pt x="1314450" y="180975"/>
                </a:lnTo>
                <a:lnTo>
                  <a:pt x="1343025" y="180975"/>
                </a:lnTo>
                <a:lnTo>
                  <a:pt x="1362075" y="180975"/>
                </a:lnTo>
                <a:lnTo>
                  <a:pt x="1381125" y="180975"/>
                </a:lnTo>
                <a:lnTo>
                  <a:pt x="1409700" y="180975"/>
                </a:lnTo>
                <a:lnTo>
                  <a:pt x="1428750" y="190500"/>
                </a:lnTo>
                <a:lnTo>
                  <a:pt x="1447800" y="190500"/>
                </a:lnTo>
                <a:lnTo>
                  <a:pt x="1466850" y="190500"/>
                </a:lnTo>
                <a:lnTo>
                  <a:pt x="1485900" y="190500"/>
                </a:lnTo>
                <a:lnTo>
                  <a:pt x="1504950" y="190500"/>
                </a:lnTo>
                <a:lnTo>
                  <a:pt x="1524000" y="190500"/>
                </a:lnTo>
                <a:lnTo>
                  <a:pt x="1533525" y="190500"/>
                </a:lnTo>
                <a:lnTo>
                  <a:pt x="1552575" y="200025"/>
                </a:lnTo>
                <a:lnTo>
                  <a:pt x="1562100" y="200025"/>
                </a:lnTo>
                <a:lnTo>
                  <a:pt x="1581150" y="200025"/>
                </a:lnTo>
                <a:lnTo>
                  <a:pt x="1590675" y="200025"/>
                </a:lnTo>
                <a:lnTo>
                  <a:pt x="1600200" y="200025"/>
                </a:lnTo>
                <a:lnTo>
                  <a:pt x="1609725" y="200025"/>
                </a:lnTo>
                <a:lnTo>
                  <a:pt x="1619250" y="200025"/>
                </a:lnTo>
                <a:lnTo>
                  <a:pt x="1619250" y="200025"/>
                </a:lnTo>
                <a:lnTo>
                  <a:pt x="1619250" y="209550"/>
                </a:lnTo>
                <a:lnTo>
                  <a:pt x="1619250" y="209550"/>
                </a:lnTo>
                <a:lnTo>
                  <a:pt x="1628775" y="200025"/>
                </a:lnTo>
                <a:lnTo>
                  <a:pt x="1628775" y="200025"/>
                </a:lnTo>
                <a:lnTo>
                  <a:pt x="1628775" y="190500"/>
                </a:lnTo>
                <a:lnTo>
                  <a:pt x="1628775" y="190500"/>
                </a:lnTo>
                <a:lnTo>
                  <a:pt x="1628775" y="180975"/>
                </a:lnTo>
                <a:lnTo>
                  <a:pt x="1628775" y="161925"/>
                </a:lnTo>
                <a:lnTo>
                  <a:pt x="1619250" y="152400"/>
                </a:lnTo>
                <a:lnTo>
                  <a:pt x="1619250" y="133350"/>
                </a:lnTo>
                <a:lnTo>
                  <a:pt x="1619250" y="123825"/>
                </a:lnTo>
                <a:lnTo>
                  <a:pt x="1619250" y="114300"/>
                </a:lnTo>
                <a:lnTo>
                  <a:pt x="1619250" y="95250"/>
                </a:lnTo>
                <a:lnTo>
                  <a:pt x="1619250" y="85725"/>
                </a:lnTo>
                <a:lnTo>
                  <a:pt x="1619250" y="76200"/>
                </a:lnTo>
                <a:lnTo>
                  <a:pt x="1619250" y="76200"/>
                </a:lnTo>
                <a:lnTo>
                  <a:pt x="1619250" y="76200"/>
                </a:lnTo>
                <a:lnTo>
                  <a:pt x="1619250" y="76200"/>
                </a:lnTo>
                <a:lnTo>
                  <a:pt x="1619250" y="66675"/>
                </a:lnTo>
                <a:lnTo>
                  <a:pt x="1619250" y="66675"/>
                </a:lnTo>
                <a:lnTo>
                  <a:pt x="1619250" y="76200"/>
                </a:lnTo>
                <a:lnTo>
                  <a:pt x="1619250" y="76200"/>
                </a:lnTo>
                <a:lnTo>
                  <a:pt x="1619250" y="95250"/>
                </a:lnTo>
                <a:lnTo>
                  <a:pt x="1619250" y="104775"/>
                </a:lnTo>
                <a:lnTo>
                  <a:pt x="1619250" y="123825"/>
                </a:lnTo>
                <a:lnTo>
                  <a:pt x="1619250" y="133350"/>
                </a:lnTo>
                <a:lnTo>
                  <a:pt x="16192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972300" y="1790700"/>
            <a:ext cx="352426" cy="514351"/>
          </a:xfrm>
          <a:custGeom>
            <a:avLst/>
            <a:gdLst/>
            <a:ahLst/>
            <a:cxnLst/>
            <a:rect l="0" t="0" r="0" b="0"/>
            <a:pathLst>
              <a:path w="352426" h="514351">
                <a:moveTo>
                  <a:pt x="9525" y="114300"/>
                </a:move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76200" y="142875"/>
                </a:lnTo>
                <a:lnTo>
                  <a:pt x="95250" y="142875"/>
                </a:lnTo>
                <a:lnTo>
                  <a:pt x="114300" y="142875"/>
                </a:lnTo>
                <a:lnTo>
                  <a:pt x="142875" y="133350"/>
                </a:lnTo>
                <a:lnTo>
                  <a:pt x="171450" y="133350"/>
                </a:lnTo>
                <a:lnTo>
                  <a:pt x="190500" y="123825"/>
                </a:lnTo>
                <a:lnTo>
                  <a:pt x="219075" y="114300"/>
                </a:lnTo>
                <a:lnTo>
                  <a:pt x="247650" y="104775"/>
                </a:lnTo>
                <a:lnTo>
                  <a:pt x="276225" y="95250"/>
                </a:lnTo>
                <a:lnTo>
                  <a:pt x="295275" y="85725"/>
                </a:lnTo>
                <a:lnTo>
                  <a:pt x="314325" y="76200"/>
                </a:lnTo>
                <a:lnTo>
                  <a:pt x="323850" y="66675"/>
                </a:lnTo>
                <a:lnTo>
                  <a:pt x="333375" y="57150"/>
                </a:lnTo>
                <a:lnTo>
                  <a:pt x="342900" y="47625"/>
                </a:lnTo>
                <a:lnTo>
                  <a:pt x="352425" y="38100"/>
                </a:lnTo>
                <a:lnTo>
                  <a:pt x="352425" y="28575"/>
                </a:lnTo>
                <a:lnTo>
                  <a:pt x="342900" y="9525"/>
                </a:lnTo>
                <a:lnTo>
                  <a:pt x="333375" y="9525"/>
                </a:lnTo>
                <a:lnTo>
                  <a:pt x="323850" y="0"/>
                </a:lnTo>
                <a:lnTo>
                  <a:pt x="314325" y="0"/>
                </a:lnTo>
                <a:lnTo>
                  <a:pt x="304800" y="0"/>
                </a:lnTo>
                <a:lnTo>
                  <a:pt x="295275" y="0"/>
                </a:lnTo>
                <a:lnTo>
                  <a:pt x="276225" y="0"/>
                </a:lnTo>
                <a:lnTo>
                  <a:pt x="266700" y="9525"/>
                </a:lnTo>
                <a:lnTo>
                  <a:pt x="247650" y="19050"/>
                </a:lnTo>
                <a:lnTo>
                  <a:pt x="228600" y="28575"/>
                </a:lnTo>
                <a:lnTo>
                  <a:pt x="219075" y="38100"/>
                </a:lnTo>
                <a:lnTo>
                  <a:pt x="209550" y="57150"/>
                </a:lnTo>
                <a:lnTo>
                  <a:pt x="209550" y="66675"/>
                </a:lnTo>
                <a:lnTo>
                  <a:pt x="200025" y="76200"/>
                </a:lnTo>
                <a:lnTo>
                  <a:pt x="200025" y="95250"/>
                </a:lnTo>
                <a:lnTo>
                  <a:pt x="200025" y="114300"/>
                </a:lnTo>
                <a:lnTo>
                  <a:pt x="209550" y="123825"/>
                </a:lnTo>
                <a:lnTo>
                  <a:pt x="209550" y="133350"/>
                </a:lnTo>
                <a:lnTo>
                  <a:pt x="219075" y="152400"/>
                </a:lnTo>
                <a:lnTo>
                  <a:pt x="228600" y="161925"/>
                </a:lnTo>
                <a:lnTo>
                  <a:pt x="247650" y="171450"/>
                </a:lnTo>
                <a:lnTo>
                  <a:pt x="266700" y="180975"/>
                </a:lnTo>
                <a:lnTo>
                  <a:pt x="285750" y="180975"/>
                </a:lnTo>
                <a:lnTo>
                  <a:pt x="304800" y="180975"/>
                </a:lnTo>
                <a:lnTo>
                  <a:pt x="314325" y="180975"/>
                </a:lnTo>
                <a:lnTo>
                  <a:pt x="333375" y="180975"/>
                </a:lnTo>
                <a:lnTo>
                  <a:pt x="342900" y="180975"/>
                </a:lnTo>
                <a:lnTo>
                  <a:pt x="352425" y="180975"/>
                </a:lnTo>
                <a:lnTo>
                  <a:pt x="352425" y="180975"/>
                </a:lnTo>
                <a:lnTo>
                  <a:pt x="352425" y="171450"/>
                </a:lnTo>
                <a:lnTo>
                  <a:pt x="352425" y="171450"/>
                </a:lnTo>
                <a:lnTo>
                  <a:pt x="352425" y="161925"/>
                </a:lnTo>
                <a:lnTo>
                  <a:pt x="342900" y="161925"/>
                </a:lnTo>
                <a:lnTo>
                  <a:pt x="333375" y="152400"/>
                </a:lnTo>
                <a:lnTo>
                  <a:pt x="314325" y="152400"/>
                </a:lnTo>
                <a:lnTo>
                  <a:pt x="295275" y="152400"/>
                </a:lnTo>
                <a:lnTo>
                  <a:pt x="276225" y="152400"/>
                </a:lnTo>
                <a:lnTo>
                  <a:pt x="257175" y="152400"/>
                </a:lnTo>
                <a:lnTo>
                  <a:pt x="228600" y="161925"/>
                </a:lnTo>
                <a:lnTo>
                  <a:pt x="200025" y="171450"/>
                </a:lnTo>
                <a:lnTo>
                  <a:pt x="171450" y="180975"/>
                </a:lnTo>
                <a:lnTo>
                  <a:pt x="142875" y="190500"/>
                </a:lnTo>
                <a:lnTo>
                  <a:pt x="114300" y="209550"/>
                </a:lnTo>
                <a:lnTo>
                  <a:pt x="95250" y="219075"/>
                </a:lnTo>
                <a:lnTo>
                  <a:pt x="76200" y="238125"/>
                </a:lnTo>
                <a:lnTo>
                  <a:pt x="47625" y="257175"/>
                </a:lnTo>
                <a:lnTo>
                  <a:pt x="28575" y="276225"/>
                </a:lnTo>
                <a:lnTo>
                  <a:pt x="19050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71475"/>
                </a:lnTo>
                <a:lnTo>
                  <a:pt x="9525" y="381000"/>
                </a:lnTo>
                <a:lnTo>
                  <a:pt x="28575" y="390525"/>
                </a:lnTo>
                <a:lnTo>
                  <a:pt x="38100" y="409575"/>
                </a:lnTo>
                <a:lnTo>
                  <a:pt x="57150" y="409575"/>
                </a:lnTo>
                <a:lnTo>
                  <a:pt x="76200" y="419100"/>
                </a:lnTo>
                <a:lnTo>
                  <a:pt x="95250" y="419100"/>
                </a:lnTo>
                <a:lnTo>
                  <a:pt x="114300" y="428625"/>
                </a:lnTo>
                <a:lnTo>
                  <a:pt x="142875" y="428625"/>
                </a:lnTo>
                <a:lnTo>
                  <a:pt x="161925" y="428625"/>
                </a:lnTo>
                <a:lnTo>
                  <a:pt x="180975" y="428625"/>
                </a:lnTo>
                <a:lnTo>
                  <a:pt x="209550" y="419100"/>
                </a:lnTo>
                <a:lnTo>
                  <a:pt x="228600" y="419100"/>
                </a:lnTo>
                <a:lnTo>
                  <a:pt x="247650" y="409575"/>
                </a:lnTo>
                <a:lnTo>
                  <a:pt x="257175" y="400050"/>
                </a:lnTo>
                <a:lnTo>
                  <a:pt x="266700" y="390525"/>
                </a:lnTo>
                <a:lnTo>
                  <a:pt x="266700" y="381000"/>
                </a:lnTo>
                <a:lnTo>
                  <a:pt x="276225" y="371475"/>
                </a:lnTo>
                <a:lnTo>
                  <a:pt x="276225" y="361950"/>
                </a:lnTo>
                <a:lnTo>
                  <a:pt x="276225" y="352425"/>
                </a:lnTo>
                <a:lnTo>
                  <a:pt x="266700" y="342900"/>
                </a:lnTo>
                <a:lnTo>
                  <a:pt x="257175" y="333375"/>
                </a:lnTo>
                <a:lnTo>
                  <a:pt x="247650" y="323850"/>
                </a:lnTo>
                <a:lnTo>
                  <a:pt x="238125" y="314325"/>
                </a:lnTo>
                <a:lnTo>
                  <a:pt x="219075" y="304800"/>
                </a:lnTo>
                <a:lnTo>
                  <a:pt x="200025" y="304800"/>
                </a:lnTo>
                <a:lnTo>
                  <a:pt x="180975" y="304800"/>
                </a:lnTo>
                <a:lnTo>
                  <a:pt x="161925" y="304800"/>
                </a:lnTo>
                <a:lnTo>
                  <a:pt x="133350" y="314325"/>
                </a:lnTo>
                <a:lnTo>
                  <a:pt x="114300" y="323850"/>
                </a:lnTo>
                <a:lnTo>
                  <a:pt x="95250" y="342900"/>
                </a:lnTo>
                <a:lnTo>
                  <a:pt x="76200" y="352425"/>
                </a:lnTo>
                <a:lnTo>
                  <a:pt x="57150" y="371475"/>
                </a:lnTo>
                <a:lnTo>
                  <a:pt x="47625" y="400050"/>
                </a:lnTo>
                <a:lnTo>
                  <a:pt x="28575" y="428625"/>
                </a:lnTo>
                <a:lnTo>
                  <a:pt x="28575" y="466725"/>
                </a:lnTo>
                <a:lnTo>
                  <a:pt x="19050" y="495300"/>
                </a:lnTo>
                <a:lnTo>
                  <a:pt x="19050" y="514350"/>
                </a:lnTo>
                <a:lnTo>
                  <a:pt x="19050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9239250" y="1600200"/>
            <a:ext cx="219076" cy="314326"/>
          </a:xfrm>
          <a:custGeom>
            <a:avLst/>
            <a:gdLst/>
            <a:ahLst/>
            <a:cxnLst/>
            <a:rect l="0" t="0" r="0" b="0"/>
            <a:pathLst>
              <a:path w="219076" h="3143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38100" y="85725"/>
                </a:lnTo>
                <a:lnTo>
                  <a:pt x="66675" y="76200"/>
                </a:lnTo>
                <a:lnTo>
                  <a:pt x="85725" y="76200"/>
                </a:lnTo>
                <a:lnTo>
                  <a:pt x="114300" y="66675"/>
                </a:lnTo>
                <a:lnTo>
                  <a:pt x="133350" y="57150"/>
                </a:lnTo>
                <a:lnTo>
                  <a:pt x="142875" y="47625"/>
                </a:lnTo>
                <a:lnTo>
                  <a:pt x="152400" y="3810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80975" y="19050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85725"/>
                </a:lnTo>
                <a:lnTo>
                  <a:pt x="57150" y="95250"/>
                </a:lnTo>
                <a:lnTo>
                  <a:pt x="57150" y="104775"/>
                </a:lnTo>
                <a:lnTo>
                  <a:pt x="66675" y="114300"/>
                </a:lnTo>
                <a:lnTo>
                  <a:pt x="76200" y="114300"/>
                </a:lnTo>
                <a:lnTo>
                  <a:pt x="95250" y="123825"/>
                </a:lnTo>
                <a:lnTo>
                  <a:pt x="114300" y="123825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61925" y="114300"/>
                </a:lnTo>
                <a:lnTo>
                  <a:pt x="180975" y="114300"/>
                </a:lnTo>
                <a:lnTo>
                  <a:pt x="190500" y="114300"/>
                </a:lnTo>
                <a:lnTo>
                  <a:pt x="190500" y="104775"/>
                </a:lnTo>
                <a:lnTo>
                  <a:pt x="190500" y="104775"/>
                </a:lnTo>
                <a:lnTo>
                  <a:pt x="190500" y="104775"/>
                </a:lnTo>
                <a:lnTo>
                  <a:pt x="190500" y="104775"/>
                </a:lnTo>
                <a:lnTo>
                  <a:pt x="190500" y="104775"/>
                </a:lnTo>
                <a:lnTo>
                  <a:pt x="171450" y="104775"/>
                </a:lnTo>
                <a:lnTo>
                  <a:pt x="161925" y="104775"/>
                </a:lnTo>
                <a:lnTo>
                  <a:pt x="142875" y="114300"/>
                </a:lnTo>
                <a:lnTo>
                  <a:pt x="133350" y="123825"/>
                </a:lnTo>
                <a:lnTo>
                  <a:pt x="114300" y="133350"/>
                </a:lnTo>
                <a:lnTo>
                  <a:pt x="95250" y="142875"/>
                </a:lnTo>
                <a:lnTo>
                  <a:pt x="76200" y="152400"/>
                </a:lnTo>
                <a:lnTo>
                  <a:pt x="57150" y="161925"/>
                </a:lnTo>
                <a:lnTo>
                  <a:pt x="47625" y="171450"/>
                </a:lnTo>
                <a:lnTo>
                  <a:pt x="38100" y="180975"/>
                </a:lnTo>
                <a:lnTo>
                  <a:pt x="38100" y="190500"/>
                </a:lnTo>
                <a:lnTo>
                  <a:pt x="28575" y="200025"/>
                </a:lnTo>
                <a:lnTo>
                  <a:pt x="28575" y="219075"/>
                </a:lnTo>
                <a:lnTo>
                  <a:pt x="28575" y="228600"/>
                </a:lnTo>
                <a:lnTo>
                  <a:pt x="38100" y="238125"/>
                </a:lnTo>
                <a:lnTo>
                  <a:pt x="38100" y="247650"/>
                </a:lnTo>
                <a:lnTo>
                  <a:pt x="47625" y="257175"/>
                </a:lnTo>
                <a:lnTo>
                  <a:pt x="66675" y="257175"/>
                </a:lnTo>
                <a:lnTo>
                  <a:pt x="85725" y="266700"/>
                </a:lnTo>
                <a:lnTo>
                  <a:pt x="104775" y="266700"/>
                </a:lnTo>
                <a:lnTo>
                  <a:pt x="123825" y="266700"/>
                </a:lnTo>
                <a:lnTo>
                  <a:pt x="142875" y="266700"/>
                </a:lnTo>
                <a:lnTo>
                  <a:pt x="161925" y="257175"/>
                </a:lnTo>
                <a:lnTo>
                  <a:pt x="190500" y="257175"/>
                </a:lnTo>
                <a:lnTo>
                  <a:pt x="200025" y="247650"/>
                </a:lnTo>
                <a:lnTo>
                  <a:pt x="209550" y="247650"/>
                </a:lnTo>
                <a:lnTo>
                  <a:pt x="209550" y="247650"/>
                </a:lnTo>
                <a:lnTo>
                  <a:pt x="219075" y="238125"/>
                </a:lnTo>
                <a:lnTo>
                  <a:pt x="209550" y="228600"/>
                </a:lnTo>
                <a:lnTo>
                  <a:pt x="209550" y="219075"/>
                </a:lnTo>
                <a:lnTo>
                  <a:pt x="200025" y="219075"/>
                </a:lnTo>
                <a:lnTo>
                  <a:pt x="190500" y="209550"/>
                </a:lnTo>
                <a:lnTo>
                  <a:pt x="180975" y="209550"/>
                </a:lnTo>
                <a:lnTo>
                  <a:pt x="152400" y="219075"/>
                </a:lnTo>
                <a:lnTo>
                  <a:pt x="133350" y="228600"/>
                </a:lnTo>
                <a:lnTo>
                  <a:pt x="114300" y="238125"/>
                </a:lnTo>
                <a:lnTo>
                  <a:pt x="85725" y="257175"/>
                </a:lnTo>
                <a:lnTo>
                  <a:pt x="66675" y="276225"/>
                </a:lnTo>
                <a:lnTo>
                  <a:pt x="47625" y="304800"/>
                </a:lnTo>
                <a:lnTo>
                  <a:pt x="47625" y="314325"/>
                </a:lnTo>
                <a:lnTo>
                  <a:pt x="476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3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61" y="389575"/>
            <a:ext cx="3590855" cy="2036240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3943350" y="1771650"/>
            <a:ext cx="152401" cy="514351"/>
          </a:xfrm>
          <a:custGeom>
            <a:avLst/>
            <a:gdLst/>
            <a:ahLst/>
            <a:cxnLst/>
            <a:rect l="0" t="0" r="0" b="0"/>
            <a:pathLst>
              <a:path w="152401" h="514351">
                <a:moveTo>
                  <a:pt x="152400" y="28575"/>
                </a:moveTo>
                <a:lnTo>
                  <a:pt x="152400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2382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28600"/>
                </a:lnTo>
                <a:lnTo>
                  <a:pt x="57150" y="219075"/>
                </a:lnTo>
                <a:lnTo>
                  <a:pt x="66675" y="200025"/>
                </a:lnTo>
                <a:lnTo>
                  <a:pt x="76200" y="190500"/>
                </a:lnTo>
                <a:lnTo>
                  <a:pt x="95250" y="161925"/>
                </a:lnTo>
                <a:lnTo>
                  <a:pt x="104775" y="142875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38100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33350" y="104775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23825" y="200025"/>
                </a:lnTo>
                <a:lnTo>
                  <a:pt x="123825" y="238125"/>
                </a:lnTo>
                <a:lnTo>
                  <a:pt x="114300" y="276225"/>
                </a:lnTo>
                <a:lnTo>
                  <a:pt x="114300" y="304800"/>
                </a:lnTo>
                <a:lnTo>
                  <a:pt x="114300" y="342900"/>
                </a:lnTo>
                <a:lnTo>
                  <a:pt x="104775" y="371475"/>
                </a:lnTo>
                <a:lnTo>
                  <a:pt x="104775" y="400050"/>
                </a:lnTo>
                <a:lnTo>
                  <a:pt x="104775" y="428625"/>
                </a:lnTo>
                <a:lnTo>
                  <a:pt x="95250" y="457200"/>
                </a:lnTo>
                <a:lnTo>
                  <a:pt x="95250" y="476250"/>
                </a:lnTo>
                <a:lnTo>
                  <a:pt x="95250" y="495300"/>
                </a:lnTo>
                <a:lnTo>
                  <a:pt x="95250" y="514350"/>
                </a:lnTo>
                <a:lnTo>
                  <a:pt x="95250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133850" y="1990725"/>
            <a:ext cx="104776" cy="219076"/>
          </a:xfrm>
          <a:custGeom>
            <a:avLst/>
            <a:gdLst/>
            <a:ahLst/>
            <a:cxnLst/>
            <a:rect l="0" t="0" r="0" b="0"/>
            <a:pathLst>
              <a:path w="104776" h="219076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38100" y="85725"/>
                </a:lnTo>
                <a:lnTo>
                  <a:pt x="47625" y="66675"/>
                </a:lnTo>
                <a:lnTo>
                  <a:pt x="66675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76200"/>
                </a:lnTo>
                <a:lnTo>
                  <a:pt x="85725" y="95250"/>
                </a:lnTo>
                <a:lnTo>
                  <a:pt x="85725" y="123825"/>
                </a:lnTo>
                <a:lnTo>
                  <a:pt x="95250" y="152400"/>
                </a:lnTo>
                <a:lnTo>
                  <a:pt x="85725" y="180975"/>
                </a:lnTo>
                <a:lnTo>
                  <a:pt x="85725" y="209550"/>
                </a:lnTo>
                <a:lnTo>
                  <a:pt x="95250" y="219075"/>
                </a:lnTo>
                <a:lnTo>
                  <a:pt x="952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267200" y="400049"/>
            <a:ext cx="266701" cy="352427"/>
          </a:xfrm>
          <a:custGeom>
            <a:avLst/>
            <a:gdLst/>
            <a:ahLst/>
            <a:cxnLst/>
            <a:rect l="0" t="0" r="0" b="0"/>
            <a:pathLst>
              <a:path w="266701" h="352427">
                <a:moveTo>
                  <a:pt x="76200" y="209550"/>
                </a:moveTo>
                <a:lnTo>
                  <a:pt x="76200" y="209550"/>
                </a:lnTo>
                <a:lnTo>
                  <a:pt x="76200" y="200025"/>
                </a:lnTo>
                <a:lnTo>
                  <a:pt x="66675" y="190500"/>
                </a:lnTo>
                <a:lnTo>
                  <a:pt x="76200" y="180975"/>
                </a:lnTo>
                <a:lnTo>
                  <a:pt x="76200" y="161925"/>
                </a:lnTo>
                <a:lnTo>
                  <a:pt x="85725" y="142875"/>
                </a:lnTo>
                <a:lnTo>
                  <a:pt x="95250" y="114300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47625"/>
                </a:lnTo>
                <a:lnTo>
                  <a:pt x="133350" y="2857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38100"/>
                </a:lnTo>
                <a:lnTo>
                  <a:pt x="142875" y="57150"/>
                </a:lnTo>
                <a:lnTo>
                  <a:pt x="133350" y="8572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33350" y="180975"/>
                </a:lnTo>
                <a:lnTo>
                  <a:pt x="133350" y="219076"/>
                </a:lnTo>
                <a:lnTo>
                  <a:pt x="133350" y="238126"/>
                </a:lnTo>
                <a:lnTo>
                  <a:pt x="142875" y="266701"/>
                </a:lnTo>
                <a:lnTo>
                  <a:pt x="142875" y="276226"/>
                </a:lnTo>
                <a:lnTo>
                  <a:pt x="142875" y="295276"/>
                </a:lnTo>
                <a:lnTo>
                  <a:pt x="133350" y="304801"/>
                </a:lnTo>
                <a:lnTo>
                  <a:pt x="123825" y="314326"/>
                </a:lnTo>
                <a:lnTo>
                  <a:pt x="114300" y="314326"/>
                </a:lnTo>
                <a:lnTo>
                  <a:pt x="95250" y="323851"/>
                </a:lnTo>
                <a:lnTo>
                  <a:pt x="66675" y="323851"/>
                </a:lnTo>
                <a:lnTo>
                  <a:pt x="47625" y="333376"/>
                </a:lnTo>
                <a:lnTo>
                  <a:pt x="28575" y="333376"/>
                </a:lnTo>
                <a:lnTo>
                  <a:pt x="19050" y="333376"/>
                </a:lnTo>
                <a:lnTo>
                  <a:pt x="9525" y="333376"/>
                </a:lnTo>
                <a:lnTo>
                  <a:pt x="0" y="333376"/>
                </a:lnTo>
                <a:lnTo>
                  <a:pt x="9525" y="342901"/>
                </a:lnTo>
                <a:lnTo>
                  <a:pt x="19050" y="342901"/>
                </a:lnTo>
                <a:lnTo>
                  <a:pt x="28575" y="342901"/>
                </a:lnTo>
                <a:lnTo>
                  <a:pt x="47625" y="352426"/>
                </a:lnTo>
                <a:lnTo>
                  <a:pt x="66675" y="352426"/>
                </a:lnTo>
                <a:lnTo>
                  <a:pt x="95250" y="352426"/>
                </a:lnTo>
                <a:lnTo>
                  <a:pt x="114300" y="352426"/>
                </a:lnTo>
                <a:lnTo>
                  <a:pt x="142875" y="352426"/>
                </a:lnTo>
                <a:lnTo>
                  <a:pt x="171450" y="342901"/>
                </a:lnTo>
                <a:lnTo>
                  <a:pt x="200025" y="323851"/>
                </a:lnTo>
                <a:lnTo>
                  <a:pt x="219075" y="314326"/>
                </a:lnTo>
                <a:lnTo>
                  <a:pt x="247650" y="295276"/>
                </a:lnTo>
                <a:lnTo>
                  <a:pt x="257175" y="276226"/>
                </a:lnTo>
                <a:lnTo>
                  <a:pt x="266700" y="266701"/>
                </a:lnTo>
                <a:lnTo>
                  <a:pt x="266700" y="2667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400550" y="371474"/>
            <a:ext cx="133351" cy="542927"/>
          </a:xfrm>
          <a:custGeom>
            <a:avLst/>
            <a:gdLst/>
            <a:ahLst/>
            <a:cxnLst/>
            <a:rect l="0" t="0" r="0" b="0"/>
            <a:pathLst>
              <a:path w="133351" h="542927">
                <a:moveTo>
                  <a:pt x="57150" y="19050"/>
                </a:moveTo>
                <a:lnTo>
                  <a:pt x="47625" y="19050"/>
                </a:lnTo>
                <a:lnTo>
                  <a:pt x="38100" y="9525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47625" y="47625"/>
                </a:lnTo>
                <a:lnTo>
                  <a:pt x="66675" y="76200"/>
                </a:lnTo>
                <a:lnTo>
                  <a:pt x="76200" y="104775"/>
                </a:lnTo>
                <a:lnTo>
                  <a:pt x="95250" y="133350"/>
                </a:lnTo>
                <a:lnTo>
                  <a:pt x="114300" y="171450"/>
                </a:lnTo>
                <a:lnTo>
                  <a:pt x="123825" y="200025"/>
                </a:lnTo>
                <a:lnTo>
                  <a:pt x="133350" y="247651"/>
                </a:lnTo>
                <a:lnTo>
                  <a:pt x="133350" y="285751"/>
                </a:lnTo>
                <a:lnTo>
                  <a:pt x="123825" y="323851"/>
                </a:lnTo>
                <a:lnTo>
                  <a:pt x="104775" y="371476"/>
                </a:lnTo>
                <a:lnTo>
                  <a:pt x="76200" y="419101"/>
                </a:lnTo>
                <a:lnTo>
                  <a:pt x="47625" y="476251"/>
                </a:lnTo>
                <a:lnTo>
                  <a:pt x="19050" y="514351"/>
                </a:lnTo>
                <a:lnTo>
                  <a:pt x="0" y="542926"/>
                </a:lnTo>
                <a:lnTo>
                  <a:pt x="0" y="5429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714875" y="428624"/>
            <a:ext cx="466726" cy="581027"/>
          </a:xfrm>
          <a:custGeom>
            <a:avLst/>
            <a:gdLst/>
            <a:ahLst/>
            <a:cxnLst/>
            <a:rect l="0" t="0" r="0" b="0"/>
            <a:pathLst>
              <a:path w="466726" h="581027">
                <a:moveTo>
                  <a:pt x="219075" y="142875"/>
                </a:moveTo>
                <a:lnTo>
                  <a:pt x="219075" y="142875"/>
                </a:lnTo>
                <a:lnTo>
                  <a:pt x="219075" y="133350"/>
                </a:lnTo>
                <a:lnTo>
                  <a:pt x="228600" y="123825"/>
                </a:lnTo>
                <a:lnTo>
                  <a:pt x="238125" y="114300"/>
                </a:lnTo>
                <a:lnTo>
                  <a:pt x="247650" y="95250"/>
                </a:lnTo>
                <a:lnTo>
                  <a:pt x="257175" y="76200"/>
                </a:lnTo>
                <a:lnTo>
                  <a:pt x="266700" y="57150"/>
                </a:lnTo>
                <a:lnTo>
                  <a:pt x="276225" y="38100"/>
                </a:lnTo>
                <a:lnTo>
                  <a:pt x="276225" y="19050"/>
                </a:lnTo>
                <a:lnTo>
                  <a:pt x="266700" y="9525"/>
                </a:lnTo>
                <a:lnTo>
                  <a:pt x="257175" y="0"/>
                </a:lnTo>
                <a:lnTo>
                  <a:pt x="238125" y="0"/>
                </a:lnTo>
                <a:lnTo>
                  <a:pt x="228600" y="0"/>
                </a:lnTo>
                <a:lnTo>
                  <a:pt x="209550" y="19050"/>
                </a:lnTo>
                <a:lnTo>
                  <a:pt x="190500" y="38100"/>
                </a:lnTo>
                <a:lnTo>
                  <a:pt x="171450" y="76200"/>
                </a:lnTo>
                <a:lnTo>
                  <a:pt x="152400" y="104775"/>
                </a:lnTo>
                <a:lnTo>
                  <a:pt x="142875" y="142875"/>
                </a:lnTo>
                <a:lnTo>
                  <a:pt x="123825" y="180975"/>
                </a:lnTo>
                <a:lnTo>
                  <a:pt x="114300" y="209551"/>
                </a:lnTo>
                <a:lnTo>
                  <a:pt x="114300" y="219076"/>
                </a:lnTo>
                <a:lnTo>
                  <a:pt x="123825" y="228601"/>
                </a:lnTo>
                <a:lnTo>
                  <a:pt x="133350" y="228601"/>
                </a:lnTo>
                <a:lnTo>
                  <a:pt x="142875" y="228601"/>
                </a:lnTo>
                <a:lnTo>
                  <a:pt x="161925" y="219076"/>
                </a:lnTo>
                <a:lnTo>
                  <a:pt x="180975" y="190501"/>
                </a:lnTo>
                <a:lnTo>
                  <a:pt x="190500" y="171450"/>
                </a:lnTo>
                <a:lnTo>
                  <a:pt x="209550" y="152400"/>
                </a:lnTo>
                <a:lnTo>
                  <a:pt x="228600" y="123825"/>
                </a:lnTo>
                <a:lnTo>
                  <a:pt x="238125" y="114300"/>
                </a:lnTo>
                <a:lnTo>
                  <a:pt x="238125" y="104775"/>
                </a:lnTo>
                <a:lnTo>
                  <a:pt x="247650" y="95250"/>
                </a:lnTo>
                <a:lnTo>
                  <a:pt x="247650" y="104775"/>
                </a:lnTo>
                <a:lnTo>
                  <a:pt x="247650" y="104775"/>
                </a:lnTo>
                <a:lnTo>
                  <a:pt x="247650" y="123825"/>
                </a:lnTo>
                <a:lnTo>
                  <a:pt x="247650" y="152400"/>
                </a:lnTo>
                <a:lnTo>
                  <a:pt x="247650" y="180975"/>
                </a:lnTo>
                <a:lnTo>
                  <a:pt x="247650" y="219076"/>
                </a:lnTo>
                <a:lnTo>
                  <a:pt x="238125" y="276226"/>
                </a:lnTo>
                <a:lnTo>
                  <a:pt x="238125" y="323851"/>
                </a:lnTo>
                <a:lnTo>
                  <a:pt x="238125" y="381001"/>
                </a:lnTo>
                <a:lnTo>
                  <a:pt x="238125" y="438151"/>
                </a:lnTo>
                <a:lnTo>
                  <a:pt x="228600" y="476251"/>
                </a:lnTo>
                <a:lnTo>
                  <a:pt x="219075" y="514351"/>
                </a:lnTo>
                <a:lnTo>
                  <a:pt x="209550" y="542926"/>
                </a:lnTo>
                <a:lnTo>
                  <a:pt x="200025" y="561976"/>
                </a:lnTo>
                <a:lnTo>
                  <a:pt x="190500" y="571501"/>
                </a:lnTo>
                <a:lnTo>
                  <a:pt x="171450" y="581026"/>
                </a:lnTo>
                <a:lnTo>
                  <a:pt x="152400" y="581026"/>
                </a:lnTo>
                <a:lnTo>
                  <a:pt x="133350" y="581026"/>
                </a:lnTo>
                <a:lnTo>
                  <a:pt x="95250" y="571501"/>
                </a:lnTo>
                <a:lnTo>
                  <a:pt x="66675" y="561976"/>
                </a:lnTo>
                <a:lnTo>
                  <a:pt x="47625" y="552451"/>
                </a:lnTo>
                <a:lnTo>
                  <a:pt x="28575" y="542926"/>
                </a:lnTo>
                <a:lnTo>
                  <a:pt x="9525" y="523876"/>
                </a:lnTo>
                <a:lnTo>
                  <a:pt x="0" y="504826"/>
                </a:lnTo>
                <a:lnTo>
                  <a:pt x="0" y="485776"/>
                </a:lnTo>
                <a:lnTo>
                  <a:pt x="9525" y="457201"/>
                </a:lnTo>
                <a:lnTo>
                  <a:pt x="19050" y="419101"/>
                </a:lnTo>
                <a:lnTo>
                  <a:pt x="47625" y="381001"/>
                </a:lnTo>
                <a:lnTo>
                  <a:pt x="76200" y="342901"/>
                </a:lnTo>
                <a:lnTo>
                  <a:pt x="114300" y="304801"/>
                </a:lnTo>
                <a:lnTo>
                  <a:pt x="152400" y="276226"/>
                </a:lnTo>
                <a:lnTo>
                  <a:pt x="190500" y="247651"/>
                </a:lnTo>
                <a:lnTo>
                  <a:pt x="228600" y="219076"/>
                </a:lnTo>
                <a:lnTo>
                  <a:pt x="257175" y="200026"/>
                </a:lnTo>
                <a:lnTo>
                  <a:pt x="285750" y="180975"/>
                </a:lnTo>
                <a:lnTo>
                  <a:pt x="295275" y="161925"/>
                </a:lnTo>
                <a:lnTo>
                  <a:pt x="314325" y="161925"/>
                </a:lnTo>
                <a:lnTo>
                  <a:pt x="323850" y="152400"/>
                </a:lnTo>
                <a:lnTo>
                  <a:pt x="323850" y="152400"/>
                </a:lnTo>
                <a:lnTo>
                  <a:pt x="323850" y="161925"/>
                </a:lnTo>
                <a:lnTo>
                  <a:pt x="323850" y="171450"/>
                </a:lnTo>
                <a:lnTo>
                  <a:pt x="323850" y="190501"/>
                </a:lnTo>
                <a:lnTo>
                  <a:pt x="323850" y="209551"/>
                </a:lnTo>
                <a:lnTo>
                  <a:pt x="314325" y="228601"/>
                </a:lnTo>
                <a:lnTo>
                  <a:pt x="314325" y="247651"/>
                </a:lnTo>
                <a:lnTo>
                  <a:pt x="323850" y="257176"/>
                </a:lnTo>
                <a:lnTo>
                  <a:pt x="323850" y="266701"/>
                </a:lnTo>
                <a:lnTo>
                  <a:pt x="333375" y="266701"/>
                </a:lnTo>
                <a:lnTo>
                  <a:pt x="352425" y="266701"/>
                </a:lnTo>
                <a:lnTo>
                  <a:pt x="371475" y="257176"/>
                </a:lnTo>
                <a:lnTo>
                  <a:pt x="400050" y="238126"/>
                </a:lnTo>
                <a:lnTo>
                  <a:pt x="419100" y="219076"/>
                </a:lnTo>
                <a:lnTo>
                  <a:pt x="438150" y="200026"/>
                </a:lnTo>
                <a:lnTo>
                  <a:pt x="457200" y="180975"/>
                </a:lnTo>
                <a:lnTo>
                  <a:pt x="466725" y="161925"/>
                </a:lnTo>
                <a:lnTo>
                  <a:pt x="466725" y="142875"/>
                </a:lnTo>
                <a:lnTo>
                  <a:pt x="466725" y="123825"/>
                </a:lnTo>
                <a:lnTo>
                  <a:pt x="457200" y="104775"/>
                </a:lnTo>
                <a:lnTo>
                  <a:pt x="438150" y="95250"/>
                </a:lnTo>
                <a:lnTo>
                  <a:pt x="419100" y="95250"/>
                </a:lnTo>
                <a:lnTo>
                  <a:pt x="400050" y="95250"/>
                </a:lnTo>
                <a:lnTo>
                  <a:pt x="381000" y="114300"/>
                </a:lnTo>
                <a:lnTo>
                  <a:pt x="361950" y="123825"/>
                </a:lnTo>
                <a:lnTo>
                  <a:pt x="352425" y="152400"/>
                </a:lnTo>
                <a:lnTo>
                  <a:pt x="333375" y="171450"/>
                </a:lnTo>
                <a:lnTo>
                  <a:pt x="333375" y="190501"/>
                </a:lnTo>
                <a:lnTo>
                  <a:pt x="333375" y="209551"/>
                </a:lnTo>
                <a:lnTo>
                  <a:pt x="333375" y="209551"/>
                </a:lnTo>
                <a:lnTo>
                  <a:pt x="333375" y="2095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334000" y="485774"/>
            <a:ext cx="180976" cy="504827"/>
          </a:xfrm>
          <a:custGeom>
            <a:avLst/>
            <a:gdLst/>
            <a:ahLst/>
            <a:cxnLst/>
            <a:rect l="0" t="0" r="0" b="0"/>
            <a:pathLst>
              <a:path w="180976" h="504827">
                <a:moveTo>
                  <a:pt x="95250" y="85725"/>
                </a:moveTo>
                <a:lnTo>
                  <a:pt x="95250" y="76200"/>
                </a:lnTo>
                <a:lnTo>
                  <a:pt x="95250" y="76200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61925" y="0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28575"/>
                </a:lnTo>
                <a:lnTo>
                  <a:pt x="180975" y="47625"/>
                </a:lnTo>
                <a:lnTo>
                  <a:pt x="171450" y="76200"/>
                </a:lnTo>
                <a:lnTo>
                  <a:pt x="161925" y="104775"/>
                </a:lnTo>
                <a:lnTo>
                  <a:pt x="142875" y="133351"/>
                </a:lnTo>
                <a:lnTo>
                  <a:pt x="123825" y="161926"/>
                </a:lnTo>
                <a:lnTo>
                  <a:pt x="95250" y="171451"/>
                </a:lnTo>
                <a:lnTo>
                  <a:pt x="85725" y="190501"/>
                </a:lnTo>
                <a:lnTo>
                  <a:pt x="66675" y="190501"/>
                </a:lnTo>
                <a:lnTo>
                  <a:pt x="66675" y="190501"/>
                </a:lnTo>
                <a:lnTo>
                  <a:pt x="66675" y="190501"/>
                </a:lnTo>
                <a:lnTo>
                  <a:pt x="76200" y="180976"/>
                </a:lnTo>
                <a:lnTo>
                  <a:pt x="85725" y="171451"/>
                </a:lnTo>
                <a:lnTo>
                  <a:pt x="104775" y="171451"/>
                </a:lnTo>
                <a:lnTo>
                  <a:pt x="123825" y="171451"/>
                </a:lnTo>
                <a:lnTo>
                  <a:pt x="142875" y="171451"/>
                </a:lnTo>
                <a:lnTo>
                  <a:pt x="152400" y="190501"/>
                </a:lnTo>
                <a:lnTo>
                  <a:pt x="161925" y="209551"/>
                </a:lnTo>
                <a:lnTo>
                  <a:pt x="171450" y="228601"/>
                </a:lnTo>
                <a:lnTo>
                  <a:pt x="171450" y="266701"/>
                </a:lnTo>
                <a:lnTo>
                  <a:pt x="171450" y="304801"/>
                </a:lnTo>
                <a:lnTo>
                  <a:pt x="161925" y="342901"/>
                </a:lnTo>
                <a:lnTo>
                  <a:pt x="152400" y="381001"/>
                </a:lnTo>
                <a:lnTo>
                  <a:pt x="133350" y="419101"/>
                </a:lnTo>
                <a:lnTo>
                  <a:pt x="104775" y="457201"/>
                </a:lnTo>
                <a:lnTo>
                  <a:pt x="85725" y="485776"/>
                </a:lnTo>
                <a:lnTo>
                  <a:pt x="57150" y="495301"/>
                </a:lnTo>
                <a:lnTo>
                  <a:pt x="38100" y="504826"/>
                </a:lnTo>
                <a:lnTo>
                  <a:pt x="19050" y="495301"/>
                </a:lnTo>
                <a:lnTo>
                  <a:pt x="9525" y="485776"/>
                </a:lnTo>
                <a:lnTo>
                  <a:pt x="0" y="457201"/>
                </a:lnTo>
                <a:lnTo>
                  <a:pt x="0" y="428626"/>
                </a:lnTo>
                <a:lnTo>
                  <a:pt x="0" y="390526"/>
                </a:lnTo>
                <a:lnTo>
                  <a:pt x="9525" y="352426"/>
                </a:lnTo>
                <a:lnTo>
                  <a:pt x="38100" y="314326"/>
                </a:lnTo>
                <a:lnTo>
                  <a:pt x="57150" y="285751"/>
                </a:lnTo>
                <a:lnTo>
                  <a:pt x="76200" y="266701"/>
                </a:lnTo>
                <a:lnTo>
                  <a:pt x="76200" y="2667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524500" y="495299"/>
            <a:ext cx="2076451" cy="276227"/>
          </a:xfrm>
          <a:custGeom>
            <a:avLst/>
            <a:gdLst/>
            <a:ahLst/>
            <a:cxnLst/>
            <a:rect l="0" t="0" r="0" b="0"/>
            <a:pathLst>
              <a:path w="2076451" h="276227">
                <a:moveTo>
                  <a:pt x="180975" y="76200"/>
                </a:moveTo>
                <a:lnTo>
                  <a:pt x="180975" y="66675"/>
                </a:lnTo>
                <a:lnTo>
                  <a:pt x="180975" y="57150"/>
                </a:lnTo>
                <a:lnTo>
                  <a:pt x="180975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19050"/>
                </a:lnTo>
                <a:lnTo>
                  <a:pt x="95250" y="47625"/>
                </a:lnTo>
                <a:lnTo>
                  <a:pt x="66675" y="85725"/>
                </a:lnTo>
                <a:lnTo>
                  <a:pt x="38100" y="123826"/>
                </a:lnTo>
                <a:lnTo>
                  <a:pt x="9525" y="161926"/>
                </a:lnTo>
                <a:lnTo>
                  <a:pt x="0" y="200026"/>
                </a:lnTo>
                <a:lnTo>
                  <a:pt x="0" y="219076"/>
                </a:lnTo>
                <a:lnTo>
                  <a:pt x="0" y="228601"/>
                </a:lnTo>
                <a:lnTo>
                  <a:pt x="9525" y="238126"/>
                </a:lnTo>
                <a:lnTo>
                  <a:pt x="19050" y="238126"/>
                </a:lnTo>
                <a:lnTo>
                  <a:pt x="47625" y="228601"/>
                </a:lnTo>
                <a:lnTo>
                  <a:pt x="66675" y="209551"/>
                </a:lnTo>
                <a:lnTo>
                  <a:pt x="95250" y="180976"/>
                </a:lnTo>
                <a:lnTo>
                  <a:pt x="114300" y="152401"/>
                </a:lnTo>
                <a:lnTo>
                  <a:pt x="133350" y="133351"/>
                </a:lnTo>
                <a:lnTo>
                  <a:pt x="152400" y="104775"/>
                </a:lnTo>
                <a:lnTo>
                  <a:pt x="161925" y="95250"/>
                </a:lnTo>
                <a:lnTo>
                  <a:pt x="171450" y="85725"/>
                </a:lnTo>
                <a:lnTo>
                  <a:pt x="171450" y="85725"/>
                </a:lnTo>
                <a:lnTo>
                  <a:pt x="161925" y="85725"/>
                </a:lnTo>
                <a:lnTo>
                  <a:pt x="161925" y="95250"/>
                </a:lnTo>
                <a:lnTo>
                  <a:pt x="152400" y="123826"/>
                </a:lnTo>
                <a:lnTo>
                  <a:pt x="142875" y="142876"/>
                </a:lnTo>
                <a:lnTo>
                  <a:pt x="133350" y="171451"/>
                </a:lnTo>
                <a:lnTo>
                  <a:pt x="123825" y="200026"/>
                </a:lnTo>
                <a:lnTo>
                  <a:pt x="114300" y="219076"/>
                </a:lnTo>
                <a:lnTo>
                  <a:pt x="114300" y="228601"/>
                </a:lnTo>
                <a:lnTo>
                  <a:pt x="123825" y="238126"/>
                </a:lnTo>
                <a:lnTo>
                  <a:pt x="133350" y="238126"/>
                </a:lnTo>
                <a:lnTo>
                  <a:pt x="152400" y="228601"/>
                </a:lnTo>
                <a:lnTo>
                  <a:pt x="171450" y="219076"/>
                </a:lnTo>
                <a:lnTo>
                  <a:pt x="190500" y="190501"/>
                </a:lnTo>
                <a:lnTo>
                  <a:pt x="209550" y="171451"/>
                </a:lnTo>
                <a:lnTo>
                  <a:pt x="228600" y="152401"/>
                </a:lnTo>
                <a:lnTo>
                  <a:pt x="238125" y="152401"/>
                </a:lnTo>
                <a:lnTo>
                  <a:pt x="247650" y="142876"/>
                </a:lnTo>
                <a:lnTo>
                  <a:pt x="257175" y="142876"/>
                </a:lnTo>
                <a:lnTo>
                  <a:pt x="257175" y="152401"/>
                </a:lnTo>
                <a:lnTo>
                  <a:pt x="257175" y="161926"/>
                </a:lnTo>
                <a:lnTo>
                  <a:pt x="257175" y="180976"/>
                </a:lnTo>
                <a:lnTo>
                  <a:pt x="257175" y="200026"/>
                </a:lnTo>
                <a:lnTo>
                  <a:pt x="257175" y="209551"/>
                </a:lnTo>
                <a:lnTo>
                  <a:pt x="266700" y="228601"/>
                </a:lnTo>
                <a:lnTo>
                  <a:pt x="276225" y="228601"/>
                </a:lnTo>
                <a:lnTo>
                  <a:pt x="285750" y="228601"/>
                </a:lnTo>
                <a:lnTo>
                  <a:pt x="304800" y="219076"/>
                </a:lnTo>
                <a:lnTo>
                  <a:pt x="323850" y="209551"/>
                </a:lnTo>
                <a:lnTo>
                  <a:pt x="342900" y="180976"/>
                </a:lnTo>
                <a:lnTo>
                  <a:pt x="361950" y="161926"/>
                </a:lnTo>
                <a:lnTo>
                  <a:pt x="381000" y="133351"/>
                </a:lnTo>
                <a:lnTo>
                  <a:pt x="400050" y="104775"/>
                </a:lnTo>
                <a:lnTo>
                  <a:pt x="419100" y="76200"/>
                </a:lnTo>
                <a:lnTo>
                  <a:pt x="428625" y="66675"/>
                </a:lnTo>
                <a:lnTo>
                  <a:pt x="428625" y="57150"/>
                </a:lnTo>
                <a:lnTo>
                  <a:pt x="428625" y="57150"/>
                </a:lnTo>
                <a:lnTo>
                  <a:pt x="428625" y="57150"/>
                </a:lnTo>
                <a:lnTo>
                  <a:pt x="419100" y="76200"/>
                </a:lnTo>
                <a:lnTo>
                  <a:pt x="409575" y="95250"/>
                </a:lnTo>
                <a:lnTo>
                  <a:pt x="400050" y="133351"/>
                </a:lnTo>
                <a:lnTo>
                  <a:pt x="390525" y="161926"/>
                </a:lnTo>
                <a:lnTo>
                  <a:pt x="381000" y="190501"/>
                </a:lnTo>
                <a:lnTo>
                  <a:pt x="381000" y="209551"/>
                </a:lnTo>
                <a:lnTo>
                  <a:pt x="381000" y="219076"/>
                </a:lnTo>
                <a:lnTo>
                  <a:pt x="390525" y="228601"/>
                </a:lnTo>
                <a:lnTo>
                  <a:pt x="400050" y="219076"/>
                </a:lnTo>
                <a:lnTo>
                  <a:pt x="419100" y="209551"/>
                </a:lnTo>
                <a:lnTo>
                  <a:pt x="438150" y="190501"/>
                </a:lnTo>
                <a:lnTo>
                  <a:pt x="466725" y="161926"/>
                </a:lnTo>
                <a:lnTo>
                  <a:pt x="485775" y="133351"/>
                </a:lnTo>
                <a:lnTo>
                  <a:pt x="504825" y="104775"/>
                </a:lnTo>
                <a:lnTo>
                  <a:pt x="514350" y="85725"/>
                </a:lnTo>
                <a:lnTo>
                  <a:pt x="533400" y="66675"/>
                </a:lnTo>
                <a:lnTo>
                  <a:pt x="533400" y="57150"/>
                </a:lnTo>
                <a:lnTo>
                  <a:pt x="542925" y="47625"/>
                </a:lnTo>
                <a:lnTo>
                  <a:pt x="542925" y="57150"/>
                </a:lnTo>
                <a:lnTo>
                  <a:pt x="533400" y="66675"/>
                </a:lnTo>
                <a:lnTo>
                  <a:pt x="533400" y="85725"/>
                </a:lnTo>
                <a:lnTo>
                  <a:pt x="523875" y="114300"/>
                </a:lnTo>
                <a:lnTo>
                  <a:pt x="514350" y="142876"/>
                </a:lnTo>
                <a:lnTo>
                  <a:pt x="504825" y="171451"/>
                </a:lnTo>
                <a:lnTo>
                  <a:pt x="495300" y="200026"/>
                </a:lnTo>
                <a:lnTo>
                  <a:pt x="495300" y="209551"/>
                </a:lnTo>
                <a:lnTo>
                  <a:pt x="504825" y="219076"/>
                </a:lnTo>
                <a:lnTo>
                  <a:pt x="504825" y="228601"/>
                </a:lnTo>
                <a:lnTo>
                  <a:pt x="514350" y="219076"/>
                </a:lnTo>
                <a:lnTo>
                  <a:pt x="533400" y="209551"/>
                </a:lnTo>
                <a:lnTo>
                  <a:pt x="552450" y="190501"/>
                </a:lnTo>
                <a:lnTo>
                  <a:pt x="571500" y="171451"/>
                </a:lnTo>
                <a:lnTo>
                  <a:pt x="600075" y="142876"/>
                </a:lnTo>
                <a:lnTo>
                  <a:pt x="619125" y="114300"/>
                </a:lnTo>
                <a:lnTo>
                  <a:pt x="647700" y="85725"/>
                </a:lnTo>
                <a:lnTo>
                  <a:pt x="666750" y="66675"/>
                </a:lnTo>
                <a:lnTo>
                  <a:pt x="676275" y="57150"/>
                </a:lnTo>
                <a:lnTo>
                  <a:pt x="685800" y="47625"/>
                </a:lnTo>
                <a:lnTo>
                  <a:pt x="685800" y="47625"/>
                </a:lnTo>
                <a:lnTo>
                  <a:pt x="685800" y="47625"/>
                </a:lnTo>
                <a:lnTo>
                  <a:pt x="685800" y="57150"/>
                </a:lnTo>
                <a:lnTo>
                  <a:pt x="676275" y="76200"/>
                </a:lnTo>
                <a:lnTo>
                  <a:pt x="676275" y="95250"/>
                </a:lnTo>
                <a:lnTo>
                  <a:pt x="666750" y="123826"/>
                </a:lnTo>
                <a:lnTo>
                  <a:pt x="657225" y="161926"/>
                </a:lnTo>
                <a:lnTo>
                  <a:pt x="647700" y="190501"/>
                </a:lnTo>
                <a:lnTo>
                  <a:pt x="638175" y="219076"/>
                </a:lnTo>
                <a:lnTo>
                  <a:pt x="638175" y="228601"/>
                </a:lnTo>
                <a:lnTo>
                  <a:pt x="638175" y="238126"/>
                </a:lnTo>
                <a:lnTo>
                  <a:pt x="647700" y="238126"/>
                </a:lnTo>
                <a:lnTo>
                  <a:pt x="647700" y="238126"/>
                </a:lnTo>
                <a:lnTo>
                  <a:pt x="657225" y="228601"/>
                </a:lnTo>
                <a:lnTo>
                  <a:pt x="666750" y="219076"/>
                </a:lnTo>
                <a:lnTo>
                  <a:pt x="676275" y="200026"/>
                </a:lnTo>
                <a:lnTo>
                  <a:pt x="676275" y="180976"/>
                </a:lnTo>
                <a:lnTo>
                  <a:pt x="676275" y="161926"/>
                </a:lnTo>
                <a:lnTo>
                  <a:pt x="676275" y="142876"/>
                </a:lnTo>
                <a:lnTo>
                  <a:pt x="666750" y="133351"/>
                </a:lnTo>
                <a:lnTo>
                  <a:pt x="657225" y="114300"/>
                </a:lnTo>
                <a:lnTo>
                  <a:pt x="647700" y="114300"/>
                </a:lnTo>
                <a:lnTo>
                  <a:pt x="638175" y="123826"/>
                </a:lnTo>
                <a:lnTo>
                  <a:pt x="628650" y="133351"/>
                </a:lnTo>
                <a:lnTo>
                  <a:pt x="619125" y="142876"/>
                </a:lnTo>
                <a:lnTo>
                  <a:pt x="619125" y="161926"/>
                </a:lnTo>
                <a:lnTo>
                  <a:pt x="619125" y="171451"/>
                </a:lnTo>
                <a:lnTo>
                  <a:pt x="628650" y="180976"/>
                </a:lnTo>
                <a:lnTo>
                  <a:pt x="638175" y="180976"/>
                </a:lnTo>
                <a:lnTo>
                  <a:pt x="657225" y="171451"/>
                </a:lnTo>
                <a:lnTo>
                  <a:pt x="676275" y="161926"/>
                </a:lnTo>
                <a:lnTo>
                  <a:pt x="704850" y="152401"/>
                </a:lnTo>
                <a:lnTo>
                  <a:pt x="733425" y="133351"/>
                </a:lnTo>
                <a:lnTo>
                  <a:pt x="762000" y="114300"/>
                </a:lnTo>
                <a:lnTo>
                  <a:pt x="790575" y="95250"/>
                </a:lnTo>
                <a:lnTo>
                  <a:pt x="809625" y="76200"/>
                </a:lnTo>
                <a:lnTo>
                  <a:pt x="819150" y="66675"/>
                </a:lnTo>
                <a:lnTo>
                  <a:pt x="828675" y="66675"/>
                </a:lnTo>
                <a:lnTo>
                  <a:pt x="828675" y="57150"/>
                </a:lnTo>
                <a:lnTo>
                  <a:pt x="828675" y="66675"/>
                </a:lnTo>
                <a:lnTo>
                  <a:pt x="828675" y="76200"/>
                </a:lnTo>
                <a:lnTo>
                  <a:pt x="819150" y="85725"/>
                </a:lnTo>
                <a:lnTo>
                  <a:pt x="809625" y="114300"/>
                </a:lnTo>
                <a:lnTo>
                  <a:pt x="800100" y="142876"/>
                </a:lnTo>
                <a:lnTo>
                  <a:pt x="790575" y="171451"/>
                </a:lnTo>
                <a:lnTo>
                  <a:pt x="781050" y="200026"/>
                </a:lnTo>
                <a:lnTo>
                  <a:pt x="781050" y="219076"/>
                </a:lnTo>
                <a:lnTo>
                  <a:pt x="781050" y="228601"/>
                </a:lnTo>
                <a:lnTo>
                  <a:pt x="790575" y="228601"/>
                </a:lnTo>
                <a:lnTo>
                  <a:pt x="800100" y="228601"/>
                </a:lnTo>
                <a:lnTo>
                  <a:pt x="819150" y="219076"/>
                </a:lnTo>
                <a:lnTo>
                  <a:pt x="838200" y="200026"/>
                </a:lnTo>
                <a:lnTo>
                  <a:pt x="866775" y="180976"/>
                </a:lnTo>
                <a:lnTo>
                  <a:pt x="885825" y="152401"/>
                </a:lnTo>
                <a:lnTo>
                  <a:pt x="914400" y="123826"/>
                </a:lnTo>
                <a:lnTo>
                  <a:pt x="942975" y="95250"/>
                </a:lnTo>
                <a:lnTo>
                  <a:pt x="952500" y="76200"/>
                </a:lnTo>
                <a:lnTo>
                  <a:pt x="971550" y="57150"/>
                </a:lnTo>
                <a:lnTo>
                  <a:pt x="971550" y="47625"/>
                </a:lnTo>
                <a:lnTo>
                  <a:pt x="981075" y="38100"/>
                </a:lnTo>
                <a:lnTo>
                  <a:pt x="981075" y="47625"/>
                </a:lnTo>
                <a:lnTo>
                  <a:pt x="981075" y="57150"/>
                </a:lnTo>
                <a:lnTo>
                  <a:pt x="971550" y="66675"/>
                </a:lnTo>
                <a:lnTo>
                  <a:pt x="971550" y="95250"/>
                </a:lnTo>
                <a:lnTo>
                  <a:pt x="962025" y="123826"/>
                </a:lnTo>
                <a:lnTo>
                  <a:pt x="952500" y="152401"/>
                </a:lnTo>
                <a:lnTo>
                  <a:pt x="952500" y="180976"/>
                </a:lnTo>
                <a:lnTo>
                  <a:pt x="942975" y="209551"/>
                </a:lnTo>
                <a:lnTo>
                  <a:pt x="933450" y="228601"/>
                </a:lnTo>
                <a:lnTo>
                  <a:pt x="923925" y="247651"/>
                </a:lnTo>
                <a:lnTo>
                  <a:pt x="923925" y="257176"/>
                </a:lnTo>
                <a:lnTo>
                  <a:pt x="914400" y="257176"/>
                </a:lnTo>
                <a:lnTo>
                  <a:pt x="923925" y="247651"/>
                </a:lnTo>
                <a:lnTo>
                  <a:pt x="923925" y="228601"/>
                </a:lnTo>
                <a:lnTo>
                  <a:pt x="942975" y="209551"/>
                </a:lnTo>
                <a:lnTo>
                  <a:pt x="952500" y="190501"/>
                </a:lnTo>
                <a:lnTo>
                  <a:pt x="981075" y="161926"/>
                </a:lnTo>
                <a:lnTo>
                  <a:pt x="1000125" y="133351"/>
                </a:lnTo>
                <a:lnTo>
                  <a:pt x="1019175" y="114300"/>
                </a:lnTo>
                <a:lnTo>
                  <a:pt x="1038225" y="104775"/>
                </a:lnTo>
                <a:lnTo>
                  <a:pt x="1047750" y="95250"/>
                </a:lnTo>
                <a:lnTo>
                  <a:pt x="1047750" y="95250"/>
                </a:lnTo>
                <a:lnTo>
                  <a:pt x="1047750" y="104775"/>
                </a:lnTo>
                <a:lnTo>
                  <a:pt x="1038225" y="114300"/>
                </a:lnTo>
                <a:lnTo>
                  <a:pt x="1019175" y="123826"/>
                </a:lnTo>
                <a:lnTo>
                  <a:pt x="1009650" y="152401"/>
                </a:lnTo>
                <a:lnTo>
                  <a:pt x="1000125" y="171451"/>
                </a:lnTo>
                <a:lnTo>
                  <a:pt x="990600" y="190501"/>
                </a:lnTo>
                <a:lnTo>
                  <a:pt x="981075" y="200026"/>
                </a:lnTo>
                <a:lnTo>
                  <a:pt x="981075" y="209551"/>
                </a:lnTo>
                <a:lnTo>
                  <a:pt x="990600" y="219076"/>
                </a:lnTo>
                <a:lnTo>
                  <a:pt x="1000125" y="219076"/>
                </a:lnTo>
                <a:lnTo>
                  <a:pt x="1019175" y="209551"/>
                </a:lnTo>
                <a:lnTo>
                  <a:pt x="1038225" y="200026"/>
                </a:lnTo>
                <a:lnTo>
                  <a:pt x="1066800" y="180976"/>
                </a:lnTo>
                <a:lnTo>
                  <a:pt x="1085850" y="161926"/>
                </a:lnTo>
                <a:lnTo>
                  <a:pt x="1104900" y="142876"/>
                </a:lnTo>
                <a:lnTo>
                  <a:pt x="1123950" y="123826"/>
                </a:lnTo>
                <a:lnTo>
                  <a:pt x="1133475" y="104775"/>
                </a:lnTo>
                <a:lnTo>
                  <a:pt x="1143000" y="95250"/>
                </a:lnTo>
                <a:lnTo>
                  <a:pt x="1143000" y="95250"/>
                </a:lnTo>
                <a:lnTo>
                  <a:pt x="1143000" y="104775"/>
                </a:lnTo>
                <a:lnTo>
                  <a:pt x="1143000" y="114300"/>
                </a:lnTo>
                <a:lnTo>
                  <a:pt x="1143000" y="133351"/>
                </a:lnTo>
                <a:lnTo>
                  <a:pt x="1133475" y="152401"/>
                </a:lnTo>
                <a:lnTo>
                  <a:pt x="1133475" y="180976"/>
                </a:lnTo>
                <a:lnTo>
                  <a:pt x="1133475" y="200026"/>
                </a:lnTo>
                <a:lnTo>
                  <a:pt x="1133475" y="209551"/>
                </a:lnTo>
                <a:lnTo>
                  <a:pt x="1143000" y="219076"/>
                </a:lnTo>
                <a:lnTo>
                  <a:pt x="1162050" y="219076"/>
                </a:lnTo>
                <a:lnTo>
                  <a:pt x="1181100" y="219076"/>
                </a:lnTo>
                <a:lnTo>
                  <a:pt x="1200150" y="209551"/>
                </a:lnTo>
                <a:lnTo>
                  <a:pt x="1219200" y="190501"/>
                </a:lnTo>
                <a:lnTo>
                  <a:pt x="1238250" y="171451"/>
                </a:lnTo>
                <a:lnTo>
                  <a:pt x="1247775" y="152401"/>
                </a:lnTo>
                <a:lnTo>
                  <a:pt x="1257300" y="133351"/>
                </a:lnTo>
                <a:lnTo>
                  <a:pt x="1266825" y="114300"/>
                </a:lnTo>
                <a:lnTo>
                  <a:pt x="1266825" y="95250"/>
                </a:lnTo>
                <a:lnTo>
                  <a:pt x="1257300" y="76200"/>
                </a:lnTo>
                <a:lnTo>
                  <a:pt x="1247775" y="76200"/>
                </a:lnTo>
                <a:lnTo>
                  <a:pt x="1238250" y="76200"/>
                </a:lnTo>
                <a:lnTo>
                  <a:pt x="1228725" y="85725"/>
                </a:lnTo>
                <a:lnTo>
                  <a:pt x="1209675" y="104775"/>
                </a:lnTo>
                <a:lnTo>
                  <a:pt x="1190625" y="133351"/>
                </a:lnTo>
                <a:lnTo>
                  <a:pt x="1162050" y="161926"/>
                </a:lnTo>
                <a:lnTo>
                  <a:pt x="1143000" y="180976"/>
                </a:lnTo>
                <a:lnTo>
                  <a:pt x="1133475" y="209551"/>
                </a:lnTo>
                <a:lnTo>
                  <a:pt x="1133475" y="219076"/>
                </a:lnTo>
                <a:lnTo>
                  <a:pt x="1133475" y="219076"/>
                </a:lnTo>
                <a:lnTo>
                  <a:pt x="1143000" y="219076"/>
                </a:lnTo>
                <a:lnTo>
                  <a:pt x="1162050" y="219076"/>
                </a:lnTo>
                <a:lnTo>
                  <a:pt x="1181100" y="209551"/>
                </a:lnTo>
                <a:lnTo>
                  <a:pt x="1200150" y="190501"/>
                </a:lnTo>
                <a:lnTo>
                  <a:pt x="1219200" y="161926"/>
                </a:lnTo>
                <a:lnTo>
                  <a:pt x="1238250" y="142876"/>
                </a:lnTo>
                <a:lnTo>
                  <a:pt x="1247775" y="123826"/>
                </a:lnTo>
                <a:lnTo>
                  <a:pt x="1257300" y="104775"/>
                </a:lnTo>
                <a:lnTo>
                  <a:pt x="1266825" y="95250"/>
                </a:lnTo>
                <a:lnTo>
                  <a:pt x="1266825" y="95250"/>
                </a:lnTo>
                <a:lnTo>
                  <a:pt x="1266825" y="95250"/>
                </a:lnTo>
                <a:lnTo>
                  <a:pt x="1266825" y="104775"/>
                </a:lnTo>
                <a:lnTo>
                  <a:pt x="1257300" y="123826"/>
                </a:lnTo>
                <a:lnTo>
                  <a:pt x="1247775" y="142876"/>
                </a:lnTo>
                <a:lnTo>
                  <a:pt x="1238250" y="171451"/>
                </a:lnTo>
                <a:lnTo>
                  <a:pt x="1238250" y="200026"/>
                </a:lnTo>
                <a:lnTo>
                  <a:pt x="1238250" y="209551"/>
                </a:lnTo>
                <a:lnTo>
                  <a:pt x="1238250" y="228601"/>
                </a:lnTo>
                <a:lnTo>
                  <a:pt x="1247775" y="228601"/>
                </a:lnTo>
                <a:lnTo>
                  <a:pt x="1257300" y="228601"/>
                </a:lnTo>
                <a:lnTo>
                  <a:pt x="1276350" y="219076"/>
                </a:lnTo>
                <a:lnTo>
                  <a:pt x="1295400" y="209551"/>
                </a:lnTo>
                <a:lnTo>
                  <a:pt x="1323975" y="180976"/>
                </a:lnTo>
                <a:lnTo>
                  <a:pt x="1343025" y="161926"/>
                </a:lnTo>
                <a:lnTo>
                  <a:pt x="1371600" y="133351"/>
                </a:lnTo>
                <a:lnTo>
                  <a:pt x="1390650" y="114300"/>
                </a:lnTo>
                <a:lnTo>
                  <a:pt x="1409700" y="95250"/>
                </a:lnTo>
                <a:lnTo>
                  <a:pt x="1419225" y="85725"/>
                </a:lnTo>
                <a:lnTo>
                  <a:pt x="1419225" y="85725"/>
                </a:lnTo>
                <a:lnTo>
                  <a:pt x="1419225" y="85725"/>
                </a:lnTo>
                <a:lnTo>
                  <a:pt x="1419225" y="95250"/>
                </a:lnTo>
                <a:lnTo>
                  <a:pt x="1419225" y="104775"/>
                </a:lnTo>
                <a:lnTo>
                  <a:pt x="1409700" y="133351"/>
                </a:lnTo>
                <a:lnTo>
                  <a:pt x="1400175" y="161926"/>
                </a:lnTo>
                <a:lnTo>
                  <a:pt x="1381125" y="200026"/>
                </a:lnTo>
                <a:lnTo>
                  <a:pt x="1371600" y="228601"/>
                </a:lnTo>
                <a:lnTo>
                  <a:pt x="1362075" y="257176"/>
                </a:lnTo>
                <a:lnTo>
                  <a:pt x="1352550" y="266701"/>
                </a:lnTo>
                <a:lnTo>
                  <a:pt x="1343025" y="276226"/>
                </a:lnTo>
                <a:lnTo>
                  <a:pt x="1343025" y="276226"/>
                </a:lnTo>
                <a:lnTo>
                  <a:pt x="1343025" y="266701"/>
                </a:lnTo>
                <a:lnTo>
                  <a:pt x="1343025" y="257176"/>
                </a:lnTo>
                <a:lnTo>
                  <a:pt x="1352550" y="238126"/>
                </a:lnTo>
                <a:lnTo>
                  <a:pt x="1371600" y="209551"/>
                </a:lnTo>
                <a:lnTo>
                  <a:pt x="1381125" y="200026"/>
                </a:lnTo>
                <a:lnTo>
                  <a:pt x="1400175" y="180976"/>
                </a:lnTo>
                <a:lnTo>
                  <a:pt x="1409700" y="180976"/>
                </a:lnTo>
                <a:lnTo>
                  <a:pt x="1428750" y="180976"/>
                </a:lnTo>
                <a:lnTo>
                  <a:pt x="1438275" y="171451"/>
                </a:lnTo>
                <a:lnTo>
                  <a:pt x="1457325" y="171451"/>
                </a:lnTo>
                <a:lnTo>
                  <a:pt x="1476375" y="161926"/>
                </a:lnTo>
                <a:lnTo>
                  <a:pt x="1495425" y="152401"/>
                </a:lnTo>
                <a:lnTo>
                  <a:pt x="1514475" y="142876"/>
                </a:lnTo>
                <a:lnTo>
                  <a:pt x="1533525" y="123826"/>
                </a:lnTo>
                <a:lnTo>
                  <a:pt x="1543050" y="114300"/>
                </a:lnTo>
                <a:lnTo>
                  <a:pt x="1552575" y="104775"/>
                </a:lnTo>
                <a:lnTo>
                  <a:pt x="1552575" y="85725"/>
                </a:lnTo>
                <a:lnTo>
                  <a:pt x="1543050" y="76200"/>
                </a:lnTo>
                <a:lnTo>
                  <a:pt x="1543050" y="76200"/>
                </a:lnTo>
                <a:lnTo>
                  <a:pt x="1533525" y="85725"/>
                </a:lnTo>
                <a:lnTo>
                  <a:pt x="1524000" y="104775"/>
                </a:lnTo>
                <a:lnTo>
                  <a:pt x="1504950" y="123826"/>
                </a:lnTo>
                <a:lnTo>
                  <a:pt x="1495425" y="152401"/>
                </a:lnTo>
                <a:lnTo>
                  <a:pt x="1485900" y="180976"/>
                </a:lnTo>
                <a:lnTo>
                  <a:pt x="1476375" y="200026"/>
                </a:lnTo>
                <a:lnTo>
                  <a:pt x="1476375" y="219076"/>
                </a:lnTo>
                <a:lnTo>
                  <a:pt x="1476375" y="228601"/>
                </a:lnTo>
                <a:lnTo>
                  <a:pt x="1485900" y="238126"/>
                </a:lnTo>
                <a:lnTo>
                  <a:pt x="1495425" y="238126"/>
                </a:lnTo>
                <a:lnTo>
                  <a:pt x="1524000" y="228601"/>
                </a:lnTo>
                <a:lnTo>
                  <a:pt x="1543050" y="209551"/>
                </a:lnTo>
                <a:lnTo>
                  <a:pt x="1571625" y="190501"/>
                </a:lnTo>
                <a:lnTo>
                  <a:pt x="1600200" y="161926"/>
                </a:lnTo>
                <a:lnTo>
                  <a:pt x="1619250" y="142876"/>
                </a:lnTo>
                <a:lnTo>
                  <a:pt x="1638300" y="123826"/>
                </a:lnTo>
                <a:lnTo>
                  <a:pt x="1647825" y="104775"/>
                </a:lnTo>
                <a:lnTo>
                  <a:pt x="1647825" y="95250"/>
                </a:lnTo>
                <a:lnTo>
                  <a:pt x="1647825" y="95250"/>
                </a:lnTo>
                <a:lnTo>
                  <a:pt x="1647825" y="95250"/>
                </a:lnTo>
                <a:lnTo>
                  <a:pt x="1647825" y="104775"/>
                </a:lnTo>
                <a:lnTo>
                  <a:pt x="1638300" y="123826"/>
                </a:lnTo>
                <a:lnTo>
                  <a:pt x="1628775" y="142876"/>
                </a:lnTo>
                <a:lnTo>
                  <a:pt x="1619250" y="161926"/>
                </a:lnTo>
                <a:lnTo>
                  <a:pt x="1609725" y="190501"/>
                </a:lnTo>
                <a:lnTo>
                  <a:pt x="1609725" y="209551"/>
                </a:lnTo>
                <a:lnTo>
                  <a:pt x="1609725" y="228601"/>
                </a:lnTo>
                <a:lnTo>
                  <a:pt x="1609725" y="238126"/>
                </a:lnTo>
                <a:lnTo>
                  <a:pt x="1619250" y="238126"/>
                </a:lnTo>
                <a:lnTo>
                  <a:pt x="1628775" y="228601"/>
                </a:lnTo>
                <a:lnTo>
                  <a:pt x="1657350" y="228601"/>
                </a:lnTo>
                <a:lnTo>
                  <a:pt x="1676400" y="209551"/>
                </a:lnTo>
                <a:lnTo>
                  <a:pt x="1695450" y="190501"/>
                </a:lnTo>
                <a:lnTo>
                  <a:pt x="1714500" y="161926"/>
                </a:lnTo>
                <a:lnTo>
                  <a:pt x="1733550" y="142876"/>
                </a:lnTo>
                <a:lnTo>
                  <a:pt x="1743075" y="123826"/>
                </a:lnTo>
                <a:lnTo>
                  <a:pt x="1752600" y="114300"/>
                </a:lnTo>
                <a:lnTo>
                  <a:pt x="1752600" y="104775"/>
                </a:lnTo>
                <a:lnTo>
                  <a:pt x="1752600" y="95250"/>
                </a:lnTo>
                <a:lnTo>
                  <a:pt x="1752600" y="104775"/>
                </a:lnTo>
                <a:lnTo>
                  <a:pt x="1743075" y="114300"/>
                </a:lnTo>
                <a:lnTo>
                  <a:pt x="1733550" y="133351"/>
                </a:lnTo>
                <a:lnTo>
                  <a:pt x="1724025" y="161926"/>
                </a:lnTo>
                <a:lnTo>
                  <a:pt x="1714500" y="190501"/>
                </a:lnTo>
                <a:lnTo>
                  <a:pt x="1714500" y="219076"/>
                </a:lnTo>
                <a:lnTo>
                  <a:pt x="1714500" y="228601"/>
                </a:lnTo>
                <a:lnTo>
                  <a:pt x="1714500" y="247651"/>
                </a:lnTo>
                <a:lnTo>
                  <a:pt x="1724025" y="247651"/>
                </a:lnTo>
                <a:lnTo>
                  <a:pt x="1733550" y="247651"/>
                </a:lnTo>
                <a:lnTo>
                  <a:pt x="1752600" y="247651"/>
                </a:lnTo>
                <a:lnTo>
                  <a:pt x="1771650" y="228601"/>
                </a:lnTo>
                <a:lnTo>
                  <a:pt x="1790700" y="219076"/>
                </a:lnTo>
                <a:lnTo>
                  <a:pt x="1809750" y="200026"/>
                </a:lnTo>
                <a:lnTo>
                  <a:pt x="1828800" y="180976"/>
                </a:lnTo>
                <a:lnTo>
                  <a:pt x="1838325" y="171451"/>
                </a:lnTo>
                <a:lnTo>
                  <a:pt x="1838325" y="161926"/>
                </a:lnTo>
                <a:lnTo>
                  <a:pt x="1847850" y="161926"/>
                </a:lnTo>
                <a:lnTo>
                  <a:pt x="1847850" y="161926"/>
                </a:lnTo>
                <a:lnTo>
                  <a:pt x="1847850" y="171451"/>
                </a:lnTo>
                <a:lnTo>
                  <a:pt x="1847850" y="190501"/>
                </a:lnTo>
                <a:lnTo>
                  <a:pt x="1847850" y="209551"/>
                </a:lnTo>
                <a:lnTo>
                  <a:pt x="1847850" y="228601"/>
                </a:lnTo>
                <a:lnTo>
                  <a:pt x="1847850" y="238126"/>
                </a:lnTo>
                <a:lnTo>
                  <a:pt x="1847850" y="247651"/>
                </a:lnTo>
                <a:lnTo>
                  <a:pt x="1857375" y="257176"/>
                </a:lnTo>
                <a:lnTo>
                  <a:pt x="1866900" y="257176"/>
                </a:lnTo>
                <a:lnTo>
                  <a:pt x="1876425" y="257176"/>
                </a:lnTo>
                <a:lnTo>
                  <a:pt x="1895475" y="247651"/>
                </a:lnTo>
                <a:lnTo>
                  <a:pt x="1914525" y="238126"/>
                </a:lnTo>
                <a:lnTo>
                  <a:pt x="1933575" y="219076"/>
                </a:lnTo>
                <a:lnTo>
                  <a:pt x="1952625" y="200026"/>
                </a:lnTo>
                <a:lnTo>
                  <a:pt x="1971675" y="171451"/>
                </a:lnTo>
                <a:lnTo>
                  <a:pt x="1981200" y="152401"/>
                </a:lnTo>
                <a:lnTo>
                  <a:pt x="1990725" y="133351"/>
                </a:lnTo>
                <a:lnTo>
                  <a:pt x="1990725" y="123826"/>
                </a:lnTo>
                <a:lnTo>
                  <a:pt x="1981200" y="114300"/>
                </a:lnTo>
                <a:lnTo>
                  <a:pt x="1981200" y="114300"/>
                </a:lnTo>
                <a:lnTo>
                  <a:pt x="1971675" y="114300"/>
                </a:lnTo>
                <a:lnTo>
                  <a:pt x="1962150" y="133351"/>
                </a:lnTo>
                <a:lnTo>
                  <a:pt x="1952625" y="152401"/>
                </a:lnTo>
                <a:lnTo>
                  <a:pt x="1933575" y="180976"/>
                </a:lnTo>
                <a:lnTo>
                  <a:pt x="1933575" y="209551"/>
                </a:lnTo>
                <a:lnTo>
                  <a:pt x="1933575" y="228601"/>
                </a:lnTo>
                <a:lnTo>
                  <a:pt x="1933575" y="247651"/>
                </a:lnTo>
                <a:lnTo>
                  <a:pt x="1952625" y="257176"/>
                </a:lnTo>
                <a:lnTo>
                  <a:pt x="1971675" y="266701"/>
                </a:lnTo>
                <a:lnTo>
                  <a:pt x="2000250" y="266701"/>
                </a:lnTo>
                <a:lnTo>
                  <a:pt x="2038350" y="257176"/>
                </a:lnTo>
                <a:lnTo>
                  <a:pt x="2057400" y="247651"/>
                </a:lnTo>
                <a:lnTo>
                  <a:pt x="2076450" y="247651"/>
                </a:lnTo>
                <a:lnTo>
                  <a:pt x="2076450" y="2476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896225" y="542924"/>
            <a:ext cx="695326" cy="266702"/>
          </a:xfrm>
          <a:custGeom>
            <a:avLst/>
            <a:gdLst/>
            <a:ahLst/>
            <a:cxnLst/>
            <a:rect l="0" t="0" r="0" b="0"/>
            <a:pathLst>
              <a:path w="695326" h="266702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66675"/>
                </a:lnTo>
                <a:lnTo>
                  <a:pt x="85725" y="104776"/>
                </a:lnTo>
                <a:lnTo>
                  <a:pt x="76200" y="142876"/>
                </a:lnTo>
                <a:lnTo>
                  <a:pt x="66675" y="180976"/>
                </a:lnTo>
                <a:lnTo>
                  <a:pt x="47625" y="209551"/>
                </a:lnTo>
                <a:lnTo>
                  <a:pt x="28575" y="238126"/>
                </a:lnTo>
                <a:lnTo>
                  <a:pt x="9525" y="257176"/>
                </a:lnTo>
                <a:lnTo>
                  <a:pt x="9525" y="266701"/>
                </a:lnTo>
                <a:lnTo>
                  <a:pt x="0" y="266701"/>
                </a:lnTo>
                <a:lnTo>
                  <a:pt x="0" y="257176"/>
                </a:lnTo>
                <a:lnTo>
                  <a:pt x="9525" y="247651"/>
                </a:lnTo>
                <a:lnTo>
                  <a:pt x="19050" y="228601"/>
                </a:lnTo>
                <a:lnTo>
                  <a:pt x="38100" y="209551"/>
                </a:lnTo>
                <a:lnTo>
                  <a:pt x="66675" y="180976"/>
                </a:lnTo>
                <a:lnTo>
                  <a:pt x="85725" y="152401"/>
                </a:lnTo>
                <a:lnTo>
                  <a:pt x="104775" y="123826"/>
                </a:lnTo>
                <a:lnTo>
                  <a:pt x="123825" y="104776"/>
                </a:lnTo>
                <a:lnTo>
                  <a:pt x="142875" y="95251"/>
                </a:lnTo>
                <a:lnTo>
                  <a:pt x="142875" y="85726"/>
                </a:lnTo>
                <a:lnTo>
                  <a:pt x="142875" y="85726"/>
                </a:lnTo>
                <a:lnTo>
                  <a:pt x="133350" y="95251"/>
                </a:lnTo>
                <a:lnTo>
                  <a:pt x="123825" y="114301"/>
                </a:lnTo>
                <a:lnTo>
                  <a:pt x="104775" y="133351"/>
                </a:lnTo>
                <a:lnTo>
                  <a:pt x="85725" y="161926"/>
                </a:lnTo>
                <a:lnTo>
                  <a:pt x="76200" y="180976"/>
                </a:lnTo>
                <a:lnTo>
                  <a:pt x="57150" y="200026"/>
                </a:lnTo>
                <a:lnTo>
                  <a:pt x="57150" y="219076"/>
                </a:lnTo>
                <a:lnTo>
                  <a:pt x="57150" y="228601"/>
                </a:lnTo>
                <a:lnTo>
                  <a:pt x="57150" y="228601"/>
                </a:lnTo>
                <a:lnTo>
                  <a:pt x="66675" y="228601"/>
                </a:lnTo>
                <a:lnTo>
                  <a:pt x="85725" y="219076"/>
                </a:lnTo>
                <a:lnTo>
                  <a:pt x="95250" y="209551"/>
                </a:lnTo>
                <a:lnTo>
                  <a:pt x="114300" y="200026"/>
                </a:lnTo>
                <a:lnTo>
                  <a:pt x="133350" y="200026"/>
                </a:lnTo>
                <a:lnTo>
                  <a:pt x="142875" y="190501"/>
                </a:lnTo>
                <a:lnTo>
                  <a:pt x="142875" y="190501"/>
                </a:lnTo>
                <a:lnTo>
                  <a:pt x="152400" y="190501"/>
                </a:lnTo>
                <a:lnTo>
                  <a:pt x="152400" y="200026"/>
                </a:lnTo>
                <a:lnTo>
                  <a:pt x="152400" y="209551"/>
                </a:lnTo>
                <a:lnTo>
                  <a:pt x="152400" y="219076"/>
                </a:lnTo>
                <a:lnTo>
                  <a:pt x="152400" y="238126"/>
                </a:lnTo>
                <a:lnTo>
                  <a:pt x="152400" y="247651"/>
                </a:lnTo>
                <a:lnTo>
                  <a:pt x="161925" y="257176"/>
                </a:lnTo>
                <a:lnTo>
                  <a:pt x="171450" y="257176"/>
                </a:lnTo>
                <a:lnTo>
                  <a:pt x="180975" y="257176"/>
                </a:lnTo>
                <a:lnTo>
                  <a:pt x="200025" y="247651"/>
                </a:lnTo>
                <a:lnTo>
                  <a:pt x="219075" y="228601"/>
                </a:lnTo>
                <a:lnTo>
                  <a:pt x="247650" y="209551"/>
                </a:lnTo>
                <a:lnTo>
                  <a:pt x="266700" y="190501"/>
                </a:lnTo>
                <a:lnTo>
                  <a:pt x="285750" y="171451"/>
                </a:lnTo>
                <a:lnTo>
                  <a:pt x="295275" y="152401"/>
                </a:lnTo>
                <a:lnTo>
                  <a:pt x="304800" y="123826"/>
                </a:lnTo>
                <a:lnTo>
                  <a:pt x="304800" y="114301"/>
                </a:lnTo>
                <a:lnTo>
                  <a:pt x="314325" y="104776"/>
                </a:lnTo>
                <a:lnTo>
                  <a:pt x="314325" y="104776"/>
                </a:lnTo>
                <a:lnTo>
                  <a:pt x="304800" y="104776"/>
                </a:lnTo>
                <a:lnTo>
                  <a:pt x="304800" y="114301"/>
                </a:lnTo>
                <a:lnTo>
                  <a:pt x="295275" y="123826"/>
                </a:lnTo>
                <a:lnTo>
                  <a:pt x="285750" y="142876"/>
                </a:lnTo>
                <a:lnTo>
                  <a:pt x="276225" y="171451"/>
                </a:lnTo>
                <a:lnTo>
                  <a:pt x="266700" y="190501"/>
                </a:lnTo>
                <a:lnTo>
                  <a:pt x="266700" y="219076"/>
                </a:lnTo>
                <a:lnTo>
                  <a:pt x="266700" y="238126"/>
                </a:lnTo>
                <a:lnTo>
                  <a:pt x="266700" y="247651"/>
                </a:lnTo>
                <a:lnTo>
                  <a:pt x="276225" y="257176"/>
                </a:lnTo>
                <a:lnTo>
                  <a:pt x="295275" y="257176"/>
                </a:lnTo>
                <a:lnTo>
                  <a:pt x="314325" y="247651"/>
                </a:lnTo>
                <a:lnTo>
                  <a:pt x="342900" y="238126"/>
                </a:lnTo>
                <a:lnTo>
                  <a:pt x="371475" y="219076"/>
                </a:lnTo>
                <a:lnTo>
                  <a:pt x="409575" y="200026"/>
                </a:lnTo>
                <a:lnTo>
                  <a:pt x="438150" y="180976"/>
                </a:lnTo>
                <a:lnTo>
                  <a:pt x="457200" y="161926"/>
                </a:lnTo>
                <a:lnTo>
                  <a:pt x="476250" y="142876"/>
                </a:lnTo>
                <a:lnTo>
                  <a:pt x="485775" y="123826"/>
                </a:lnTo>
                <a:lnTo>
                  <a:pt x="495300" y="114301"/>
                </a:lnTo>
                <a:lnTo>
                  <a:pt x="495300" y="114301"/>
                </a:lnTo>
                <a:lnTo>
                  <a:pt x="495300" y="114301"/>
                </a:lnTo>
                <a:lnTo>
                  <a:pt x="495300" y="123826"/>
                </a:lnTo>
                <a:lnTo>
                  <a:pt x="485775" y="142876"/>
                </a:lnTo>
                <a:lnTo>
                  <a:pt x="476250" y="161926"/>
                </a:lnTo>
                <a:lnTo>
                  <a:pt x="466725" y="190501"/>
                </a:lnTo>
                <a:lnTo>
                  <a:pt x="457200" y="209551"/>
                </a:lnTo>
                <a:lnTo>
                  <a:pt x="447675" y="228601"/>
                </a:lnTo>
                <a:lnTo>
                  <a:pt x="447675" y="247651"/>
                </a:lnTo>
                <a:lnTo>
                  <a:pt x="457200" y="257176"/>
                </a:lnTo>
                <a:lnTo>
                  <a:pt x="466725" y="257176"/>
                </a:lnTo>
                <a:lnTo>
                  <a:pt x="476250" y="257176"/>
                </a:lnTo>
                <a:lnTo>
                  <a:pt x="495300" y="247651"/>
                </a:lnTo>
                <a:lnTo>
                  <a:pt x="514350" y="228601"/>
                </a:lnTo>
                <a:lnTo>
                  <a:pt x="533400" y="209551"/>
                </a:lnTo>
                <a:lnTo>
                  <a:pt x="552450" y="190501"/>
                </a:lnTo>
                <a:lnTo>
                  <a:pt x="571500" y="171451"/>
                </a:lnTo>
                <a:lnTo>
                  <a:pt x="581025" y="161926"/>
                </a:lnTo>
                <a:lnTo>
                  <a:pt x="590550" y="142876"/>
                </a:lnTo>
                <a:lnTo>
                  <a:pt x="600075" y="142876"/>
                </a:lnTo>
                <a:lnTo>
                  <a:pt x="600075" y="142876"/>
                </a:lnTo>
                <a:lnTo>
                  <a:pt x="600075" y="152401"/>
                </a:lnTo>
                <a:lnTo>
                  <a:pt x="600075" y="161926"/>
                </a:lnTo>
                <a:lnTo>
                  <a:pt x="590550" y="180976"/>
                </a:lnTo>
                <a:lnTo>
                  <a:pt x="581025" y="200026"/>
                </a:lnTo>
                <a:lnTo>
                  <a:pt x="581025" y="228601"/>
                </a:lnTo>
                <a:lnTo>
                  <a:pt x="581025" y="238126"/>
                </a:lnTo>
                <a:lnTo>
                  <a:pt x="581025" y="257176"/>
                </a:lnTo>
                <a:lnTo>
                  <a:pt x="581025" y="257176"/>
                </a:lnTo>
                <a:lnTo>
                  <a:pt x="590550" y="266701"/>
                </a:lnTo>
                <a:lnTo>
                  <a:pt x="609600" y="266701"/>
                </a:lnTo>
                <a:lnTo>
                  <a:pt x="628650" y="257176"/>
                </a:lnTo>
                <a:lnTo>
                  <a:pt x="647700" y="247651"/>
                </a:lnTo>
                <a:lnTo>
                  <a:pt x="666750" y="228601"/>
                </a:lnTo>
                <a:lnTo>
                  <a:pt x="676275" y="219076"/>
                </a:lnTo>
                <a:lnTo>
                  <a:pt x="685800" y="200026"/>
                </a:lnTo>
                <a:lnTo>
                  <a:pt x="695325" y="180976"/>
                </a:lnTo>
                <a:lnTo>
                  <a:pt x="695325" y="171451"/>
                </a:lnTo>
                <a:lnTo>
                  <a:pt x="685800" y="152401"/>
                </a:lnTo>
                <a:lnTo>
                  <a:pt x="676275" y="133351"/>
                </a:lnTo>
                <a:lnTo>
                  <a:pt x="666750" y="133351"/>
                </a:lnTo>
                <a:lnTo>
                  <a:pt x="647700" y="133351"/>
                </a:lnTo>
                <a:lnTo>
                  <a:pt x="628650" y="142876"/>
                </a:lnTo>
                <a:lnTo>
                  <a:pt x="609600" y="171451"/>
                </a:lnTo>
                <a:lnTo>
                  <a:pt x="590550" y="190501"/>
                </a:lnTo>
                <a:lnTo>
                  <a:pt x="581025" y="228601"/>
                </a:lnTo>
                <a:lnTo>
                  <a:pt x="571500" y="247651"/>
                </a:lnTo>
                <a:lnTo>
                  <a:pt x="571500" y="257176"/>
                </a:lnTo>
                <a:lnTo>
                  <a:pt x="571500" y="2571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8648700" y="647700"/>
            <a:ext cx="428626" cy="180976"/>
          </a:xfrm>
          <a:custGeom>
            <a:avLst/>
            <a:gdLst/>
            <a:ahLst/>
            <a:cxnLst/>
            <a:rect l="0" t="0" r="0" b="0"/>
            <a:pathLst>
              <a:path w="428626" h="1809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28575"/>
                </a:lnTo>
                <a:lnTo>
                  <a:pt x="76200" y="38100"/>
                </a:lnTo>
                <a:lnTo>
                  <a:pt x="85725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52400"/>
                </a:lnTo>
                <a:lnTo>
                  <a:pt x="57150" y="161925"/>
                </a:lnTo>
                <a:lnTo>
                  <a:pt x="57150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52400"/>
                </a:lnTo>
                <a:lnTo>
                  <a:pt x="95250" y="142875"/>
                </a:lnTo>
                <a:lnTo>
                  <a:pt x="123825" y="123825"/>
                </a:lnTo>
                <a:lnTo>
                  <a:pt x="142875" y="114300"/>
                </a:lnTo>
                <a:lnTo>
                  <a:pt x="171450" y="95250"/>
                </a:lnTo>
                <a:lnTo>
                  <a:pt x="190500" y="76200"/>
                </a:lnTo>
                <a:lnTo>
                  <a:pt x="200025" y="66675"/>
                </a:lnTo>
                <a:lnTo>
                  <a:pt x="209550" y="57150"/>
                </a:lnTo>
                <a:lnTo>
                  <a:pt x="209550" y="47625"/>
                </a:lnTo>
                <a:lnTo>
                  <a:pt x="209550" y="47625"/>
                </a:lnTo>
                <a:lnTo>
                  <a:pt x="200025" y="57150"/>
                </a:lnTo>
                <a:lnTo>
                  <a:pt x="200025" y="66675"/>
                </a:lnTo>
                <a:lnTo>
                  <a:pt x="190500" y="85725"/>
                </a:lnTo>
                <a:lnTo>
                  <a:pt x="180975" y="114300"/>
                </a:lnTo>
                <a:lnTo>
                  <a:pt x="171450" y="133350"/>
                </a:lnTo>
                <a:lnTo>
                  <a:pt x="161925" y="142875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190500" y="171450"/>
                </a:lnTo>
                <a:lnTo>
                  <a:pt x="209550" y="161925"/>
                </a:lnTo>
                <a:lnTo>
                  <a:pt x="228600" y="161925"/>
                </a:lnTo>
                <a:lnTo>
                  <a:pt x="247650" y="142875"/>
                </a:lnTo>
                <a:lnTo>
                  <a:pt x="266700" y="123825"/>
                </a:lnTo>
                <a:lnTo>
                  <a:pt x="285750" y="114300"/>
                </a:lnTo>
                <a:lnTo>
                  <a:pt x="304800" y="85725"/>
                </a:lnTo>
                <a:lnTo>
                  <a:pt x="304800" y="66675"/>
                </a:lnTo>
                <a:lnTo>
                  <a:pt x="304800" y="47625"/>
                </a:lnTo>
                <a:lnTo>
                  <a:pt x="295275" y="28575"/>
                </a:lnTo>
                <a:lnTo>
                  <a:pt x="285750" y="19050"/>
                </a:lnTo>
                <a:lnTo>
                  <a:pt x="266700" y="19050"/>
                </a:lnTo>
                <a:lnTo>
                  <a:pt x="257175" y="19050"/>
                </a:lnTo>
                <a:lnTo>
                  <a:pt x="228600" y="38100"/>
                </a:lnTo>
                <a:lnTo>
                  <a:pt x="209550" y="66675"/>
                </a:lnTo>
                <a:lnTo>
                  <a:pt x="190500" y="85725"/>
                </a:lnTo>
                <a:lnTo>
                  <a:pt x="161925" y="114300"/>
                </a:lnTo>
                <a:lnTo>
                  <a:pt x="152400" y="133350"/>
                </a:lnTo>
                <a:lnTo>
                  <a:pt x="152400" y="142875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1925" y="152400"/>
                </a:lnTo>
                <a:lnTo>
                  <a:pt x="190500" y="142875"/>
                </a:lnTo>
                <a:lnTo>
                  <a:pt x="209550" y="133350"/>
                </a:lnTo>
                <a:lnTo>
                  <a:pt x="228600" y="123825"/>
                </a:lnTo>
                <a:lnTo>
                  <a:pt x="257175" y="104775"/>
                </a:lnTo>
                <a:lnTo>
                  <a:pt x="276225" y="95250"/>
                </a:lnTo>
                <a:lnTo>
                  <a:pt x="285750" y="95250"/>
                </a:lnTo>
                <a:lnTo>
                  <a:pt x="295275" y="95250"/>
                </a:lnTo>
                <a:lnTo>
                  <a:pt x="295275" y="104775"/>
                </a:lnTo>
                <a:lnTo>
                  <a:pt x="295275" y="114300"/>
                </a:lnTo>
                <a:lnTo>
                  <a:pt x="295275" y="133350"/>
                </a:lnTo>
                <a:lnTo>
                  <a:pt x="295275" y="152400"/>
                </a:lnTo>
                <a:lnTo>
                  <a:pt x="295275" y="161925"/>
                </a:lnTo>
                <a:lnTo>
                  <a:pt x="304800" y="171450"/>
                </a:lnTo>
                <a:lnTo>
                  <a:pt x="314325" y="180975"/>
                </a:lnTo>
                <a:lnTo>
                  <a:pt x="333375" y="180975"/>
                </a:lnTo>
                <a:lnTo>
                  <a:pt x="361950" y="171450"/>
                </a:lnTo>
                <a:lnTo>
                  <a:pt x="390525" y="161925"/>
                </a:lnTo>
                <a:lnTo>
                  <a:pt x="409575" y="161925"/>
                </a:lnTo>
                <a:lnTo>
                  <a:pt x="428625" y="152400"/>
                </a:lnTo>
                <a:lnTo>
                  <a:pt x="4286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9191625" y="68580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9163050" y="82867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828800" y="571499"/>
            <a:ext cx="752476" cy="790577"/>
          </a:xfrm>
          <a:custGeom>
            <a:avLst/>
            <a:gdLst/>
            <a:ahLst/>
            <a:cxnLst/>
            <a:rect l="0" t="0" r="0" b="0"/>
            <a:pathLst>
              <a:path w="752476" h="790577">
                <a:moveTo>
                  <a:pt x="38100" y="790576"/>
                </a:moveTo>
                <a:lnTo>
                  <a:pt x="38100" y="790576"/>
                </a:lnTo>
                <a:lnTo>
                  <a:pt x="28575" y="781051"/>
                </a:lnTo>
                <a:lnTo>
                  <a:pt x="28575" y="781051"/>
                </a:lnTo>
                <a:lnTo>
                  <a:pt x="28575" y="771526"/>
                </a:lnTo>
                <a:lnTo>
                  <a:pt x="28575" y="762001"/>
                </a:lnTo>
                <a:lnTo>
                  <a:pt x="28575" y="752476"/>
                </a:lnTo>
                <a:lnTo>
                  <a:pt x="28575" y="742951"/>
                </a:lnTo>
                <a:lnTo>
                  <a:pt x="28575" y="733426"/>
                </a:lnTo>
                <a:lnTo>
                  <a:pt x="28575" y="723901"/>
                </a:lnTo>
                <a:lnTo>
                  <a:pt x="28575" y="714376"/>
                </a:lnTo>
                <a:lnTo>
                  <a:pt x="19050" y="704851"/>
                </a:lnTo>
                <a:lnTo>
                  <a:pt x="19050" y="685801"/>
                </a:lnTo>
                <a:lnTo>
                  <a:pt x="19050" y="676276"/>
                </a:lnTo>
                <a:lnTo>
                  <a:pt x="19050" y="666751"/>
                </a:lnTo>
                <a:lnTo>
                  <a:pt x="19050" y="647701"/>
                </a:lnTo>
                <a:lnTo>
                  <a:pt x="19050" y="628651"/>
                </a:lnTo>
                <a:lnTo>
                  <a:pt x="19050" y="619126"/>
                </a:lnTo>
                <a:lnTo>
                  <a:pt x="19050" y="600076"/>
                </a:lnTo>
                <a:lnTo>
                  <a:pt x="19050" y="581026"/>
                </a:lnTo>
                <a:lnTo>
                  <a:pt x="19050" y="561976"/>
                </a:lnTo>
                <a:lnTo>
                  <a:pt x="19050" y="552451"/>
                </a:lnTo>
                <a:lnTo>
                  <a:pt x="19050" y="533401"/>
                </a:lnTo>
                <a:lnTo>
                  <a:pt x="19050" y="514351"/>
                </a:lnTo>
                <a:lnTo>
                  <a:pt x="19050" y="504826"/>
                </a:lnTo>
                <a:lnTo>
                  <a:pt x="19050" y="485776"/>
                </a:lnTo>
                <a:lnTo>
                  <a:pt x="19050" y="466726"/>
                </a:lnTo>
                <a:lnTo>
                  <a:pt x="19050" y="447676"/>
                </a:lnTo>
                <a:lnTo>
                  <a:pt x="19050" y="428626"/>
                </a:lnTo>
                <a:lnTo>
                  <a:pt x="19050" y="419101"/>
                </a:lnTo>
                <a:lnTo>
                  <a:pt x="19050" y="400051"/>
                </a:lnTo>
                <a:lnTo>
                  <a:pt x="19050" y="381001"/>
                </a:lnTo>
                <a:lnTo>
                  <a:pt x="9525" y="361951"/>
                </a:lnTo>
                <a:lnTo>
                  <a:pt x="9525" y="352426"/>
                </a:lnTo>
                <a:lnTo>
                  <a:pt x="9525" y="333376"/>
                </a:lnTo>
                <a:lnTo>
                  <a:pt x="9525" y="314326"/>
                </a:lnTo>
                <a:lnTo>
                  <a:pt x="9525" y="295276"/>
                </a:lnTo>
                <a:lnTo>
                  <a:pt x="19050" y="285751"/>
                </a:lnTo>
                <a:lnTo>
                  <a:pt x="19050" y="266701"/>
                </a:lnTo>
                <a:lnTo>
                  <a:pt x="19050" y="247651"/>
                </a:lnTo>
                <a:lnTo>
                  <a:pt x="19050" y="238126"/>
                </a:lnTo>
                <a:lnTo>
                  <a:pt x="19050" y="219076"/>
                </a:lnTo>
                <a:lnTo>
                  <a:pt x="19050" y="200026"/>
                </a:lnTo>
                <a:lnTo>
                  <a:pt x="19050" y="190501"/>
                </a:lnTo>
                <a:lnTo>
                  <a:pt x="9525" y="171451"/>
                </a:lnTo>
                <a:lnTo>
                  <a:pt x="9525" y="161926"/>
                </a:lnTo>
                <a:lnTo>
                  <a:pt x="9525" y="152401"/>
                </a:lnTo>
                <a:lnTo>
                  <a:pt x="9525" y="142876"/>
                </a:lnTo>
                <a:lnTo>
                  <a:pt x="9525" y="133351"/>
                </a:lnTo>
                <a:lnTo>
                  <a:pt x="9525" y="114301"/>
                </a:lnTo>
                <a:lnTo>
                  <a:pt x="0" y="114301"/>
                </a:lnTo>
                <a:lnTo>
                  <a:pt x="0" y="104776"/>
                </a:lnTo>
                <a:lnTo>
                  <a:pt x="0" y="95251"/>
                </a:lnTo>
                <a:lnTo>
                  <a:pt x="0" y="85726"/>
                </a:lnTo>
                <a:lnTo>
                  <a:pt x="0" y="76201"/>
                </a:lnTo>
                <a:lnTo>
                  <a:pt x="0" y="76201"/>
                </a:lnTo>
                <a:lnTo>
                  <a:pt x="0" y="66676"/>
                </a:lnTo>
                <a:lnTo>
                  <a:pt x="9525" y="66676"/>
                </a:lnTo>
                <a:lnTo>
                  <a:pt x="9525" y="57151"/>
                </a:lnTo>
                <a:lnTo>
                  <a:pt x="9525" y="57151"/>
                </a:lnTo>
                <a:lnTo>
                  <a:pt x="19050" y="57151"/>
                </a:lnTo>
                <a:lnTo>
                  <a:pt x="19050" y="47626"/>
                </a:lnTo>
                <a:lnTo>
                  <a:pt x="28575" y="47626"/>
                </a:lnTo>
                <a:lnTo>
                  <a:pt x="28575" y="47626"/>
                </a:lnTo>
                <a:lnTo>
                  <a:pt x="38100" y="47626"/>
                </a:lnTo>
                <a:lnTo>
                  <a:pt x="47625" y="47626"/>
                </a:lnTo>
                <a:lnTo>
                  <a:pt x="57150" y="47626"/>
                </a:lnTo>
                <a:lnTo>
                  <a:pt x="66675" y="47626"/>
                </a:lnTo>
                <a:lnTo>
                  <a:pt x="76200" y="47626"/>
                </a:lnTo>
                <a:lnTo>
                  <a:pt x="85725" y="47626"/>
                </a:lnTo>
                <a:lnTo>
                  <a:pt x="95250" y="47626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61925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38125" y="38100"/>
                </a:lnTo>
                <a:lnTo>
                  <a:pt x="257175" y="28575"/>
                </a:lnTo>
                <a:lnTo>
                  <a:pt x="266700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23850" y="28575"/>
                </a:lnTo>
                <a:lnTo>
                  <a:pt x="333375" y="19050"/>
                </a:lnTo>
                <a:lnTo>
                  <a:pt x="352425" y="19050"/>
                </a:lnTo>
                <a:lnTo>
                  <a:pt x="371475" y="19050"/>
                </a:lnTo>
                <a:lnTo>
                  <a:pt x="381000" y="19050"/>
                </a:lnTo>
                <a:lnTo>
                  <a:pt x="400050" y="19050"/>
                </a:lnTo>
                <a:lnTo>
                  <a:pt x="409575" y="19050"/>
                </a:lnTo>
                <a:lnTo>
                  <a:pt x="428625" y="19050"/>
                </a:lnTo>
                <a:lnTo>
                  <a:pt x="438150" y="19050"/>
                </a:lnTo>
                <a:lnTo>
                  <a:pt x="447675" y="19050"/>
                </a:lnTo>
                <a:lnTo>
                  <a:pt x="466725" y="19050"/>
                </a:lnTo>
                <a:lnTo>
                  <a:pt x="476250" y="19050"/>
                </a:lnTo>
                <a:lnTo>
                  <a:pt x="495300" y="19050"/>
                </a:lnTo>
                <a:lnTo>
                  <a:pt x="504825" y="19050"/>
                </a:lnTo>
                <a:lnTo>
                  <a:pt x="514350" y="19050"/>
                </a:lnTo>
                <a:lnTo>
                  <a:pt x="523875" y="28575"/>
                </a:lnTo>
                <a:lnTo>
                  <a:pt x="533400" y="28575"/>
                </a:lnTo>
                <a:lnTo>
                  <a:pt x="552450" y="28575"/>
                </a:lnTo>
                <a:lnTo>
                  <a:pt x="561975" y="28575"/>
                </a:lnTo>
                <a:lnTo>
                  <a:pt x="571500" y="28575"/>
                </a:lnTo>
                <a:lnTo>
                  <a:pt x="581025" y="28575"/>
                </a:lnTo>
                <a:lnTo>
                  <a:pt x="600075" y="28575"/>
                </a:lnTo>
                <a:lnTo>
                  <a:pt x="609600" y="28575"/>
                </a:lnTo>
                <a:lnTo>
                  <a:pt x="619125" y="28575"/>
                </a:lnTo>
                <a:lnTo>
                  <a:pt x="628650" y="28575"/>
                </a:lnTo>
                <a:lnTo>
                  <a:pt x="647700" y="28575"/>
                </a:lnTo>
                <a:lnTo>
                  <a:pt x="657225" y="28575"/>
                </a:lnTo>
                <a:lnTo>
                  <a:pt x="666750" y="28575"/>
                </a:lnTo>
                <a:lnTo>
                  <a:pt x="676275" y="28575"/>
                </a:lnTo>
                <a:lnTo>
                  <a:pt x="685800" y="28575"/>
                </a:lnTo>
                <a:lnTo>
                  <a:pt x="695325" y="28575"/>
                </a:lnTo>
                <a:lnTo>
                  <a:pt x="704850" y="28575"/>
                </a:lnTo>
                <a:lnTo>
                  <a:pt x="714375" y="28575"/>
                </a:lnTo>
                <a:lnTo>
                  <a:pt x="714375" y="28575"/>
                </a:lnTo>
                <a:lnTo>
                  <a:pt x="723900" y="28575"/>
                </a:lnTo>
                <a:lnTo>
                  <a:pt x="733425" y="28575"/>
                </a:lnTo>
                <a:lnTo>
                  <a:pt x="733425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42950" y="28575"/>
                </a:lnTo>
                <a:lnTo>
                  <a:pt x="733425" y="19050"/>
                </a:lnTo>
                <a:lnTo>
                  <a:pt x="723900" y="19050"/>
                </a:lnTo>
                <a:lnTo>
                  <a:pt x="714375" y="19050"/>
                </a:lnTo>
                <a:lnTo>
                  <a:pt x="704850" y="9525"/>
                </a:lnTo>
                <a:lnTo>
                  <a:pt x="695325" y="9525"/>
                </a:lnTo>
                <a:lnTo>
                  <a:pt x="676275" y="9525"/>
                </a:lnTo>
                <a:lnTo>
                  <a:pt x="666750" y="0"/>
                </a:lnTo>
                <a:lnTo>
                  <a:pt x="657225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9525"/>
                </a:lnTo>
                <a:lnTo>
                  <a:pt x="647700" y="9525"/>
                </a:lnTo>
                <a:lnTo>
                  <a:pt x="657225" y="19050"/>
                </a:lnTo>
                <a:lnTo>
                  <a:pt x="666750" y="19050"/>
                </a:lnTo>
                <a:lnTo>
                  <a:pt x="676275" y="28575"/>
                </a:lnTo>
                <a:lnTo>
                  <a:pt x="685800" y="28575"/>
                </a:lnTo>
                <a:lnTo>
                  <a:pt x="695325" y="28575"/>
                </a:lnTo>
                <a:lnTo>
                  <a:pt x="704850" y="38100"/>
                </a:lnTo>
                <a:lnTo>
                  <a:pt x="714375" y="38100"/>
                </a:lnTo>
                <a:lnTo>
                  <a:pt x="723900" y="38100"/>
                </a:lnTo>
                <a:lnTo>
                  <a:pt x="742950" y="38100"/>
                </a:lnTo>
                <a:lnTo>
                  <a:pt x="742950" y="47626"/>
                </a:lnTo>
                <a:lnTo>
                  <a:pt x="752475" y="47626"/>
                </a:lnTo>
                <a:lnTo>
                  <a:pt x="752475" y="47626"/>
                </a:lnTo>
                <a:lnTo>
                  <a:pt x="752475" y="47626"/>
                </a:lnTo>
                <a:lnTo>
                  <a:pt x="752475" y="47626"/>
                </a:lnTo>
                <a:lnTo>
                  <a:pt x="752475" y="57151"/>
                </a:lnTo>
                <a:lnTo>
                  <a:pt x="752475" y="57151"/>
                </a:lnTo>
                <a:lnTo>
                  <a:pt x="742950" y="66676"/>
                </a:lnTo>
                <a:lnTo>
                  <a:pt x="733425" y="76201"/>
                </a:lnTo>
                <a:lnTo>
                  <a:pt x="723900" y="95251"/>
                </a:lnTo>
                <a:lnTo>
                  <a:pt x="723900" y="104776"/>
                </a:lnTo>
                <a:lnTo>
                  <a:pt x="714375" y="114301"/>
                </a:lnTo>
                <a:lnTo>
                  <a:pt x="704850" y="123826"/>
                </a:lnTo>
                <a:lnTo>
                  <a:pt x="704850" y="1238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619375" y="600074"/>
            <a:ext cx="47626" cy="438152"/>
          </a:xfrm>
          <a:custGeom>
            <a:avLst/>
            <a:gdLst/>
            <a:ahLst/>
            <a:cxnLst/>
            <a:rect l="0" t="0" r="0" b="0"/>
            <a:pathLst>
              <a:path w="47626" h="438152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1"/>
                </a:lnTo>
                <a:lnTo>
                  <a:pt x="38100" y="19051"/>
                </a:lnTo>
                <a:lnTo>
                  <a:pt x="38100" y="28576"/>
                </a:lnTo>
                <a:lnTo>
                  <a:pt x="38100" y="38101"/>
                </a:lnTo>
                <a:lnTo>
                  <a:pt x="38100" y="47626"/>
                </a:lnTo>
                <a:lnTo>
                  <a:pt x="38100" y="66676"/>
                </a:lnTo>
                <a:lnTo>
                  <a:pt x="38100" y="76201"/>
                </a:lnTo>
                <a:lnTo>
                  <a:pt x="38100" y="95251"/>
                </a:lnTo>
                <a:lnTo>
                  <a:pt x="38100" y="114301"/>
                </a:lnTo>
                <a:lnTo>
                  <a:pt x="38100" y="123826"/>
                </a:lnTo>
                <a:lnTo>
                  <a:pt x="38100" y="142876"/>
                </a:lnTo>
                <a:lnTo>
                  <a:pt x="38100" y="171451"/>
                </a:lnTo>
                <a:lnTo>
                  <a:pt x="38100" y="190501"/>
                </a:lnTo>
                <a:lnTo>
                  <a:pt x="38100" y="209551"/>
                </a:lnTo>
                <a:lnTo>
                  <a:pt x="38100" y="228601"/>
                </a:lnTo>
                <a:lnTo>
                  <a:pt x="38100" y="257176"/>
                </a:lnTo>
                <a:lnTo>
                  <a:pt x="38100" y="276226"/>
                </a:lnTo>
                <a:lnTo>
                  <a:pt x="38100" y="295276"/>
                </a:lnTo>
                <a:lnTo>
                  <a:pt x="38100" y="314326"/>
                </a:lnTo>
                <a:lnTo>
                  <a:pt x="38100" y="333376"/>
                </a:lnTo>
                <a:lnTo>
                  <a:pt x="47625" y="352426"/>
                </a:lnTo>
                <a:lnTo>
                  <a:pt x="47625" y="361951"/>
                </a:lnTo>
                <a:lnTo>
                  <a:pt x="47625" y="371476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81001"/>
                </a:lnTo>
                <a:lnTo>
                  <a:pt x="47625" y="371476"/>
                </a:lnTo>
                <a:lnTo>
                  <a:pt x="38100" y="361951"/>
                </a:lnTo>
                <a:lnTo>
                  <a:pt x="38100" y="352426"/>
                </a:lnTo>
                <a:lnTo>
                  <a:pt x="28575" y="342901"/>
                </a:lnTo>
                <a:lnTo>
                  <a:pt x="19050" y="323851"/>
                </a:lnTo>
                <a:lnTo>
                  <a:pt x="19050" y="314326"/>
                </a:lnTo>
                <a:lnTo>
                  <a:pt x="9525" y="304801"/>
                </a:lnTo>
                <a:lnTo>
                  <a:pt x="0" y="304801"/>
                </a:lnTo>
                <a:lnTo>
                  <a:pt x="0" y="304801"/>
                </a:lnTo>
                <a:lnTo>
                  <a:pt x="0" y="304801"/>
                </a:lnTo>
                <a:lnTo>
                  <a:pt x="0" y="304801"/>
                </a:lnTo>
                <a:lnTo>
                  <a:pt x="0" y="304801"/>
                </a:lnTo>
                <a:lnTo>
                  <a:pt x="0" y="314326"/>
                </a:lnTo>
                <a:lnTo>
                  <a:pt x="0" y="323851"/>
                </a:lnTo>
                <a:lnTo>
                  <a:pt x="0" y="342901"/>
                </a:lnTo>
                <a:lnTo>
                  <a:pt x="0" y="361951"/>
                </a:lnTo>
                <a:lnTo>
                  <a:pt x="9525" y="381001"/>
                </a:lnTo>
                <a:lnTo>
                  <a:pt x="9525" y="400051"/>
                </a:lnTo>
                <a:lnTo>
                  <a:pt x="9525" y="419101"/>
                </a:lnTo>
                <a:lnTo>
                  <a:pt x="9525" y="428626"/>
                </a:lnTo>
                <a:lnTo>
                  <a:pt x="19050" y="438151"/>
                </a:lnTo>
                <a:lnTo>
                  <a:pt x="19050" y="438151"/>
                </a:lnTo>
                <a:lnTo>
                  <a:pt x="19050" y="438151"/>
                </a:lnTo>
                <a:lnTo>
                  <a:pt x="28575" y="428626"/>
                </a:lnTo>
                <a:lnTo>
                  <a:pt x="28575" y="419101"/>
                </a:lnTo>
                <a:lnTo>
                  <a:pt x="38100" y="409576"/>
                </a:lnTo>
                <a:lnTo>
                  <a:pt x="47625" y="409576"/>
                </a:lnTo>
                <a:lnTo>
                  <a:pt x="47625" y="4095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962150" y="1590675"/>
            <a:ext cx="228601" cy="400051"/>
          </a:xfrm>
          <a:custGeom>
            <a:avLst/>
            <a:gdLst/>
            <a:ahLst/>
            <a:cxnLst/>
            <a:rect l="0" t="0" r="0" b="0"/>
            <a:pathLst>
              <a:path w="228601" h="400051">
                <a:moveTo>
                  <a:pt x="28575" y="161925"/>
                </a:moveTo>
                <a:lnTo>
                  <a:pt x="2857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42875"/>
                </a:lnTo>
                <a:lnTo>
                  <a:pt x="85725" y="133350"/>
                </a:lnTo>
                <a:lnTo>
                  <a:pt x="104775" y="123825"/>
                </a:lnTo>
                <a:lnTo>
                  <a:pt x="123825" y="114300"/>
                </a:lnTo>
                <a:lnTo>
                  <a:pt x="142875" y="95250"/>
                </a:lnTo>
                <a:lnTo>
                  <a:pt x="161925" y="85725"/>
                </a:lnTo>
                <a:lnTo>
                  <a:pt x="171450" y="76200"/>
                </a:lnTo>
                <a:lnTo>
                  <a:pt x="180975" y="57150"/>
                </a:lnTo>
                <a:lnTo>
                  <a:pt x="190500" y="47625"/>
                </a:lnTo>
                <a:lnTo>
                  <a:pt x="200025" y="28575"/>
                </a:lnTo>
                <a:lnTo>
                  <a:pt x="200025" y="19050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19050"/>
                </a:lnTo>
                <a:lnTo>
                  <a:pt x="123825" y="38100"/>
                </a:lnTo>
                <a:lnTo>
                  <a:pt x="114300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114300" y="85725"/>
                </a:lnTo>
                <a:lnTo>
                  <a:pt x="114300" y="95250"/>
                </a:lnTo>
                <a:lnTo>
                  <a:pt x="123825" y="114300"/>
                </a:lnTo>
                <a:lnTo>
                  <a:pt x="142875" y="123825"/>
                </a:lnTo>
                <a:lnTo>
                  <a:pt x="152400" y="133350"/>
                </a:lnTo>
                <a:lnTo>
                  <a:pt x="171450" y="14287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28600" y="161925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19075" y="152400"/>
                </a:lnTo>
                <a:lnTo>
                  <a:pt x="200025" y="152400"/>
                </a:lnTo>
                <a:lnTo>
                  <a:pt x="180975" y="152400"/>
                </a:lnTo>
                <a:lnTo>
                  <a:pt x="161925" y="161925"/>
                </a:lnTo>
                <a:lnTo>
                  <a:pt x="133350" y="171450"/>
                </a:lnTo>
                <a:lnTo>
                  <a:pt x="114300" y="180975"/>
                </a:lnTo>
                <a:lnTo>
                  <a:pt x="85725" y="200025"/>
                </a:lnTo>
                <a:lnTo>
                  <a:pt x="66675" y="209550"/>
                </a:lnTo>
                <a:lnTo>
                  <a:pt x="38100" y="228600"/>
                </a:lnTo>
                <a:lnTo>
                  <a:pt x="28575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9525" y="323850"/>
                </a:lnTo>
                <a:lnTo>
                  <a:pt x="19050" y="333375"/>
                </a:lnTo>
                <a:lnTo>
                  <a:pt x="28575" y="342900"/>
                </a:lnTo>
                <a:lnTo>
                  <a:pt x="47625" y="352425"/>
                </a:lnTo>
                <a:lnTo>
                  <a:pt x="76200" y="361950"/>
                </a:lnTo>
                <a:lnTo>
                  <a:pt x="95250" y="361950"/>
                </a:lnTo>
                <a:lnTo>
                  <a:pt x="114300" y="361950"/>
                </a:lnTo>
                <a:lnTo>
                  <a:pt x="133350" y="361950"/>
                </a:lnTo>
                <a:lnTo>
                  <a:pt x="152400" y="352425"/>
                </a:lnTo>
                <a:lnTo>
                  <a:pt x="171450" y="342900"/>
                </a:lnTo>
                <a:lnTo>
                  <a:pt x="180975" y="333375"/>
                </a:lnTo>
                <a:lnTo>
                  <a:pt x="190500" y="323850"/>
                </a:lnTo>
                <a:lnTo>
                  <a:pt x="190500" y="323850"/>
                </a:lnTo>
                <a:lnTo>
                  <a:pt x="190500" y="314325"/>
                </a:lnTo>
                <a:lnTo>
                  <a:pt x="190500" y="304800"/>
                </a:lnTo>
                <a:lnTo>
                  <a:pt x="180975" y="295275"/>
                </a:lnTo>
                <a:lnTo>
                  <a:pt x="171450" y="295275"/>
                </a:lnTo>
                <a:lnTo>
                  <a:pt x="152400" y="295275"/>
                </a:lnTo>
                <a:lnTo>
                  <a:pt x="133350" y="295275"/>
                </a:lnTo>
                <a:lnTo>
                  <a:pt x="114300" y="295275"/>
                </a:lnTo>
                <a:lnTo>
                  <a:pt x="95250" y="304800"/>
                </a:lnTo>
                <a:lnTo>
                  <a:pt x="76200" y="314325"/>
                </a:lnTo>
                <a:lnTo>
                  <a:pt x="57150" y="333375"/>
                </a:lnTo>
                <a:lnTo>
                  <a:pt x="38100" y="342900"/>
                </a:lnTo>
                <a:lnTo>
                  <a:pt x="28575" y="352425"/>
                </a:lnTo>
                <a:lnTo>
                  <a:pt x="28575" y="361950"/>
                </a:lnTo>
                <a:lnTo>
                  <a:pt x="28575" y="381000"/>
                </a:lnTo>
                <a:lnTo>
                  <a:pt x="28575" y="390525"/>
                </a:lnTo>
                <a:lnTo>
                  <a:pt x="38100" y="400050"/>
                </a:lnTo>
                <a:lnTo>
                  <a:pt x="38100" y="400050"/>
                </a:lnTo>
                <a:lnTo>
                  <a:pt x="47625" y="400050"/>
                </a:lnTo>
                <a:lnTo>
                  <a:pt x="476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162175" y="1914525"/>
            <a:ext cx="66676" cy="180976"/>
          </a:xfrm>
          <a:custGeom>
            <a:avLst/>
            <a:gdLst/>
            <a:ahLst/>
            <a:cxnLst/>
            <a:rect l="0" t="0" r="0" b="0"/>
            <a:pathLst>
              <a:path w="66676" h="1809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333625" y="1724025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14300"/>
                </a:lnTo>
                <a:lnTo>
                  <a:pt x="0" y="95250"/>
                </a:lnTo>
                <a:lnTo>
                  <a:pt x="0" y="85725"/>
                </a:lnTo>
                <a:lnTo>
                  <a:pt x="0" y="66675"/>
                </a:lnTo>
                <a:lnTo>
                  <a:pt x="0" y="47625"/>
                </a:lnTo>
                <a:lnTo>
                  <a:pt x="0" y="3810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57175"/>
                </a:lnTo>
                <a:lnTo>
                  <a:pt x="57150" y="247650"/>
                </a:lnTo>
                <a:lnTo>
                  <a:pt x="76200" y="238125"/>
                </a:lnTo>
                <a:lnTo>
                  <a:pt x="95250" y="228600"/>
                </a:lnTo>
                <a:lnTo>
                  <a:pt x="123825" y="219075"/>
                </a:lnTo>
                <a:lnTo>
                  <a:pt x="142875" y="200025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714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628900" y="561974"/>
            <a:ext cx="95251" cy="133352"/>
          </a:xfrm>
          <a:custGeom>
            <a:avLst/>
            <a:gdLst/>
            <a:ahLst/>
            <a:cxnLst/>
            <a:rect l="0" t="0" r="0" b="0"/>
            <a:pathLst>
              <a:path w="95251" h="133352">
                <a:moveTo>
                  <a:pt x="95250" y="9525"/>
                </a:moveTo>
                <a:lnTo>
                  <a:pt x="95250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57151"/>
                </a:lnTo>
                <a:lnTo>
                  <a:pt x="38100" y="76201"/>
                </a:lnTo>
                <a:lnTo>
                  <a:pt x="38100" y="95251"/>
                </a:lnTo>
                <a:lnTo>
                  <a:pt x="38100" y="114301"/>
                </a:lnTo>
                <a:lnTo>
                  <a:pt x="38100" y="123826"/>
                </a:lnTo>
                <a:lnTo>
                  <a:pt x="38100" y="133351"/>
                </a:lnTo>
                <a:lnTo>
                  <a:pt x="47625" y="133351"/>
                </a:lnTo>
                <a:lnTo>
                  <a:pt x="57150" y="133351"/>
                </a:lnTo>
                <a:lnTo>
                  <a:pt x="57150" y="133351"/>
                </a:lnTo>
                <a:lnTo>
                  <a:pt x="66675" y="133351"/>
                </a:lnTo>
                <a:lnTo>
                  <a:pt x="76200" y="123826"/>
                </a:lnTo>
                <a:lnTo>
                  <a:pt x="85725" y="114301"/>
                </a:lnTo>
                <a:lnTo>
                  <a:pt x="85725" y="104776"/>
                </a:lnTo>
                <a:lnTo>
                  <a:pt x="95250" y="85726"/>
                </a:lnTo>
                <a:lnTo>
                  <a:pt x="95250" y="76201"/>
                </a:lnTo>
                <a:lnTo>
                  <a:pt x="95250" y="66676"/>
                </a:lnTo>
                <a:lnTo>
                  <a:pt x="95250" y="47625"/>
                </a:lnTo>
                <a:lnTo>
                  <a:pt x="95250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6"/>
                </a:lnTo>
                <a:lnTo>
                  <a:pt x="19050" y="85726"/>
                </a:lnTo>
                <a:lnTo>
                  <a:pt x="9525" y="95251"/>
                </a:lnTo>
                <a:lnTo>
                  <a:pt x="0" y="104776"/>
                </a:lnTo>
                <a:lnTo>
                  <a:pt x="0" y="114301"/>
                </a:lnTo>
                <a:lnTo>
                  <a:pt x="9525" y="114301"/>
                </a:lnTo>
                <a:lnTo>
                  <a:pt x="19050" y="123826"/>
                </a:lnTo>
                <a:lnTo>
                  <a:pt x="19050" y="123826"/>
                </a:lnTo>
                <a:lnTo>
                  <a:pt x="19050" y="1238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657475" y="2209800"/>
            <a:ext cx="85726" cy="114301"/>
          </a:xfrm>
          <a:custGeom>
            <a:avLst/>
            <a:gdLst/>
            <a:ahLst/>
            <a:cxnLst/>
            <a:rect l="0" t="0" r="0" b="0"/>
            <a:pathLst>
              <a:path w="85726" h="114301">
                <a:moveTo>
                  <a:pt x="19050" y="28575"/>
                </a:moveTo>
                <a:lnTo>
                  <a:pt x="19050" y="28575"/>
                </a:ln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2857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04775"/>
                </a:lnTo>
                <a:lnTo>
                  <a:pt x="38100" y="95250"/>
                </a:lnTo>
                <a:lnTo>
                  <a:pt x="47625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705350" y="1238250"/>
            <a:ext cx="409576" cy="504826"/>
          </a:xfrm>
          <a:custGeom>
            <a:avLst/>
            <a:gdLst/>
            <a:ahLst/>
            <a:cxnLst/>
            <a:rect l="0" t="0" r="0" b="0"/>
            <a:pathLst>
              <a:path w="409576" h="504826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52400"/>
                </a:lnTo>
                <a:lnTo>
                  <a:pt x="57150" y="152400"/>
                </a:lnTo>
                <a:lnTo>
                  <a:pt x="76200" y="152400"/>
                </a:lnTo>
                <a:lnTo>
                  <a:pt x="104775" y="152400"/>
                </a:lnTo>
                <a:lnTo>
                  <a:pt x="133350" y="152400"/>
                </a:lnTo>
                <a:lnTo>
                  <a:pt x="161925" y="142875"/>
                </a:lnTo>
                <a:lnTo>
                  <a:pt x="200025" y="142875"/>
                </a:lnTo>
                <a:lnTo>
                  <a:pt x="228600" y="123825"/>
                </a:lnTo>
                <a:lnTo>
                  <a:pt x="266700" y="123825"/>
                </a:lnTo>
                <a:lnTo>
                  <a:pt x="295275" y="104775"/>
                </a:lnTo>
                <a:lnTo>
                  <a:pt x="333375" y="95250"/>
                </a:lnTo>
                <a:lnTo>
                  <a:pt x="352425" y="85725"/>
                </a:lnTo>
                <a:lnTo>
                  <a:pt x="381000" y="66675"/>
                </a:lnTo>
                <a:lnTo>
                  <a:pt x="390525" y="57150"/>
                </a:lnTo>
                <a:lnTo>
                  <a:pt x="400050" y="38100"/>
                </a:lnTo>
                <a:lnTo>
                  <a:pt x="409575" y="28575"/>
                </a:lnTo>
                <a:lnTo>
                  <a:pt x="409575" y="19050"/>
                </a:lnTo>
                <a:lnTo>
                  <a:pt x="400050" y="9525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0"/>
                </a:lnTo>
                <a:lnTo>
                  <a:pt x="342900" y="9525"/>
                </a:lnTo>
                <a:lnTo>
                  <a:pt x="314325" y="19050"/>
                </a:lnTo>
                <a:lnTo>
                  <a:pt x="295275" y="38100"/>
                </a:lnTo>
                <a:lnTo>
                  <a:pt x="276225" y="47625"/>
                </a:lnTo>
                <a:lnTo>
                  <a:pt x="266700" y="76200"/>
                </a:lnTo>
                <a:lnTo>
                  <a:pt x="247650" y="95250"/>
                </a:lnTo>
                <a:lnTo>
                  <a:pt x="238125" y="114300"/>
                </a:lnTo>
                <a:lnTo>
                  <a:pt x="228600" y="133350"/>
                </a:lnTo>
                <a:lnTo>
                  <a:pt x="228600" y="152400"/>
                </a:lnTo>
                <a:lnTo>
                  <a:pt x="238125" y="171450"/>
                </a:lnTo>
                <a:lnTo>
                  <a:pt x="247650" y="180975"/>
                </a:lnTo>
                <a:lnTo>
                  <a:pt x="257175" y="190500"/>
                </a:lnTo>
                <a:lnTo>
                  <a:pt x="276225" y="200025"/>
                </a:lnTo>
                <a:lnTo>
                  <a:pt x="295275" y="209550"/>
                </a:lnTo>
                <a:lnTo>
                  <a:pt x="314325" y="209550"/>
                </a:lnTo>
                <a:lnTo>
                  <a:pt x="333375" y="209550"/>
                </a:lnTo>
                <a:lnTo>
                  <a:pt x="352425" y="209550"/>
                </a:lnTo>
                <a:lnTo>
                  <a:pt x="361950" y="209550"/>
                </a:lnTo>
                <a:lnTo>
                  <a:pt x="371475" y="209550"/>
                </a:lnTo>
                <a:lnTo>
                  <a:pt x="381000" y="200025"/>
                </a:lnTo>
                <a:lnTo>
                  <a:pt x="381000" y="200025"/>
                </a:lnTo>
                <a:lnTo>
                  <a:pt x="381000" y="200025"/>
                </a:lnTo>
                <a:lnTo>
                  <a:pt x="371475" y="190500"/>
                </a:lnTo>
                <a:lnTo>
                  <a:pt x="352425" y="190500"/>
                </a:lnTo>
                <a:lnTo>
                  <a:pt x="333375" y="200025"/>
                </a:lnTo>
                <a:lnTo>
                  <a:pt x="314325" y="209550"/>
                </a:lnTo>
                <a:lnTo>
                  <a:pt x="285750" y="219075"/>
                </a:lnTo>
                <a:lnTo>
                  <a:pt x="247650" y="238125"/>
                </a:lnTo>
                <a:lnTo>
                  <a:pt x="219075" y="266700"/>
                </a:lnTo>
                <a:lnTo>
                  <a:pt x="190500" y="285750"/>
                </a:lnTo>
                <a:lnTo>
                  <a:pt x="161925" y="314325"/>
                </a:lnTo>
                <a:lnTo>
                  <a:pt x="133350" y="342900"/>
                </a:lnTo>
                <a:lnTo>
                  <a:pt x="114300" y="371475"/>
                </a:lnTo>
                <a:lnTo>
                  <a:pt x="104775" y="400050"/>
                </a:lnTo>
                <a:lnTo>
                  <a:pt x="95250" y="428625"/>
                </a:lnTo>
                <a:lnTo>
                  <a:pt x="95250" y="447675"/>
                </a:lnTo>
                <a:lnTo>
                  <a:pt x="95250" y="466725"/>
                </a:lnTo>
                <a:lnTo>
                  <a:pt x="104775" y="485775"/>
                </a:lnTo>
                <a:lnTo>
                  <a:pt x="123825" y="495300"/>
                </a:lnTo>
                <a:lnTo>
                  <a:pt x="152400" y="504825"/>
                </a:lnTo>
                <a:lnTo>
                  <a:pt x="180975" y="504825"/>
                </a:lnTo>
                <a:lnTo>
                  <a:pt x="209550" y="504825"/>
                </a:lnTo>
                <a:lnTo>
                  <a:pt x="238125" y="495300"/>
                </a:lnTo>
                <a:lnTo>
                  <a:pt x="266700" y="485775"/>
                </a:lnTo>
                <a:lnTo>
                  <a:pt x="295275" y="476250"/>
                </a:lnTo>
                <a:lnTo>
                  <a:pt x="314325" y="457200"/>
                </a:lnTo>
                <a:lnTo>
                  <a:pt x="333375" y="438150"/>
                </a:lnTo>
                <a:lnTo>
                  <a:pt x="342900" y="419100"/>
                </a:lnTo>
                <a:lnTo>
                  <a:pt x="352425" y="400050"/>
                </a:lnTo>
                <a:lnTo>
                  <a:pt x="352425" y="390525"/>
                </a:lnTo>
                <a:lnTo>
                  <a:pt x="342900" y="381000"/>
                </a:lnTo>
                <a:lnTo>
                  <a:pt x="333375" y="371475"/>
                </a:lnTo>
                <a:lnTo>
                  <a:pt x="314325" y="361950"/>
                </a:lnTo>
                <a:lnTo>
                  <a:pt x="295275" y="371475"/>
                </a:lnTo>
                <a:lnTo>
                  <a:pt x="276225" y="371475"/>
                </a:lnTo>
                <a:lnTo>
                  <a:pt x="247650" y="390525"/>
                </a:lnTo>
                <a:lnTo>
                  <a:pt x="228600" y="409575"/>
                </a:lnTo>
                <a:lnTo>
                  <a:pt x="200025" y="428625"/>
                </a:lnTo>
                <a:lnTo>
                  <a:pt x="180975" y="438150"/>
                </a:lnTo>
                <a:lnTo>
                  <a:pt x="171450" y="457200"/>
                </a:lnTo>
                <a:lnTo>
                  <a:pt x="161925" y="476250"/>
                </a:lnTo>
                <a:lnTo>
                  <a:pt x="152400" y="485775"/>
                </a:lnTo>
                <a:lnTo>
                  <a:pt x="161925" y="495300"/>
                </a:lnTo>
                <a:lnTo>
                  <a:pt x="161925" y="504825"/>
                </a:lnTo>
                <a:lnTo>
                  <a:pt x="171450" y="504825"/>
                </a:lnTo>
                <a:lnTo>
                  <a:pt x="17145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210175" y="152400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667375" y="1304925"/>
            <a:ext cx="85726" cy="371476"/>
          </a:xfrm>
          <a:custGeom>
            <a:avLst/>
            <a:gdLst/>
            <a:ahLst/>
            <a:cxnLst/>
            <a:rect l="0" t="0" r="0" b="0"/>
            <a:pathLst>
              <a:path w="85726" h="371476">
                <a:moveTo>
                  <a:pt x="76200" y="9525"/>
                </a:move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562600" y="1295400"/>
            <a:ext cx="342901" cy="19051"/>
          </a:xfrm>
          <a:custGeom>
            <a:avLst/>
            <a:gdLst/>
            <a:ahLst/>
            <a:cxnLst/>
            <a:rect l="0" t="0" r="0" b="0"/>
            <a:pathLst>
              <a:path w="342901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66700" y="9525"/>
                </a:lnTo>
                <a:lnTo>
                  <a:pt x="304800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42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534025" y="1685925"/>
            <a:ext cx="257176" cy="19051"/>
          </a:xfrm>
          <a:custGeom>
            <a:avLst/>
            <a:gdLst/>
            <a:ahLst/>
            <a:cxnLst/>
            <a:rect l="0" t="0" r="0" b="0"/>
            <a:pathLst>
              <a:path w="257176" h="19051">
                <a:moveTo>
                  <a:pt x="9525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80975" y="9525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981700" y="1381125"/>
            <a:ext cx="209551" cy="323851"/>
          </a:xfrm>
          <a:custGeom>
            <a:avLst/>
            <a:gdLst/>
            <a:ahLst/>
            <a:cxnLst/>
            <a:rect l="0" t="0" r="0" b="0"/>
            <a:pathLst>
              <a:path w="209551" h="323851">
                <a:moveTo>
                  <a:pt x="9525" y="133350"/>
                </a:moveTo>
                <a:lnTo>
                  <a:pt x="0" y="123825"/>
                </a:lnTo>
                <a:lnTo>
                  <a:pt x="9525" y="104775"/>
                </a:lnTo>
                <a:lnTo>
                  <a:pt x="9525" y="85725"/>
                </a:lnTo>
                <a:lnTo>
                  <a:pt x="9525" y="57150"/>
                </a:lnTo>
                <a:lnTo>
                  <a:pt x="19050" y="38100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61925"/>
                </a:lnTo>
                <a:lnTo>
                  <a:pt x="76200" y="152400"/>
                </a:lnTo>
                <a:lnTo>
                  <a:pt x="95250" y="142875"/>
                </a:lnTo>
                <a:lnTo>
                  <a:pt x="114300" y="133350"/>
                </a:lnTo>
                <a:lnTo>
                  <a:pt x="133350" y="123825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85725"/>
                </a:lnTo>
                <a:lnTo>
                  <a:pt x="161925" y="85725"/>
                </a:lnTo>
                <a:lnTo>
                  <a:pt x="161925" y="85725"/>
                </a:lnTo>
                <a:lnTo>
                  <a:pt x="161925" y="85725"/>
                </a:lnTo>
                <a:lnTo>
                  <a:pt x="152400" y="95250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04775" y="152400"/>
                </a:lnTo>
                <a:lnTo>
                  <a:pt x="76200" y="180975"/>
                </a:lnTo>
                <a:lnTo>
                  <a:pt x="57150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19050" y="285750"/>
                </a:lnTo>
                <a:lnTo>
                  <a:pt x="9525" y="295275"/>
                </a:lnTo>
                <a:lnTo>
                  <a:pt x="19050" y="314325"/>
                </a:lnTo>
                <a:lnTo>
                  <a:pt x="19050" y="323850"/>
                </a:lnTo>
                <a:lnTo>
                  <a:pt x="38100" y="323850"/>
                </a:lnTo>
                <a:lnTo>
                  <a:pt x="66675" y="323850"/>
                </a:lnTo>
                <a:lnTo>
                  <a:pt x="85725" y="323850"/>
                </a:lnTo>
                <a:lnTo>
                  <a:pt x="123825" y="304800"/>
                </a:lnTo>
                <a:lnTo>
                  <a:pt x="161925" y="295275"/>
                </a:lnTo>
                <a:lnTo>
                  <a:pt x="190500" y="276225"/>
                </a:lnTo>
                <a:lnTo>
                  <a:pt x="209550" y="266700"/>
                </a:lnTo>
                <a:lnTo>
                  <a:pt x="2095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381750" y="1524000"/>
            <a:ext cx="285751" cy="9526"/>
          </a:xfrm>
          <a:custGeom>
            <a:avLst/>
            <a:gdLst/>
            <a:ahLst/>
            <a:cxnLst/>
            <a:rect l="0" t="0" r="0" b="0"/>
            <a:pathLst>
              <a:path w="2857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0"/>
                </a:lnTo>
                <a:lnTo>
                  <a:pt x="276225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381750" y="1647825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19050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104775" y="19050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6800850" y="1371600"/>
            <a:ext cx="323851" cy="333376"/>
          </a:xfrm>
          <a:custGeom>
            <a:avLst/>
            <a:gdLst/>
            <a:ahLst/>
            <a:cxnLst/>
            <a:rect l="0" t="0" r="0" b="0"/>
            <a:pathLst>
              <a:path w="323851" h="33337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66675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19050" y="323850"/>
                </a:lnTo>
                <a:lnTo>
                  <a:pt x="38100" y="323850"/>
                </a:lnTo>
                <a:lnTo>
                  <a:pt x="57150" y="323850"/>
                </a:lnTo>
                <a:lnTo>
                  <a:pt x="85725" y="314325"/>
                </a:lnTo>
                <a:lnTo>
                  <a:pt x="114300" y="295275"/>
                </a:lnTo>
                <a:lnTo>
                  <a:pt x="152400" y="266700"/>
                </a:lnTo>
                <a:lnTo>
                  <a:pt x="180975" y="238125"/>
                </a:lnTo>
                <a:lnTo>
                  <a:pt x="219075" y="200025"/>
                </a:lnTo>
                <a:lnTo>
                  <a:pt x="257175" y="161925"/>
                </a:lnTo>
                <a:lnTo>
                  <a:pt x="285750" y="133350"/>
                </a:lnTo>
                <a:lnTo>
                  <a:pt x="304800" y="95250"/>
                </a:lnTo>
                <a:lnTo>
                  <a:pt x="314325" y="66675"/>
                </a:lnTo>
                <a:lnTo>
                  <a:pt x="323850" y="47625"/>
                </a:lnTo>
                <a:lnTo>
                  <a:pt x="323850" y="28575"/>
                </a:lnTo>
                <a:lnTo>
                  <a:pt x="323850" y="9525"/>
                </a:lnTo>
                <a:lnTo>
                  <a:pt x="314325" y="0"/>
                </a:lnTo>
                <a:lnTo>
                  <a:pt x="304800" y="0"/>
                </a:lnTo>
                <a:lnTo>
                  <a:pt x="295275" y="9525"/>
                </a:lnTo>
                <a:lnTo>
                  <a:pt x="285750" y="28575"/>
                </a:lnTo>
                <a:lnTo>
                  <a:pt x="266700" y="47625"/>
                </a:lnTo>
                <a:lnTo>
                  <a:pt x="247650" y="66675"/>
                </a:lnTo>
                <a:lnTo>
                  <a:pt x="228600" y="95250"/>
                </a:lnTo>
                <a:lnTo>
                  <a:pt x="209550" y="133350"/>
                </a:lnTo>
                <a:lnTo>
                  <a:pt x="200025" y="171450"/>
                </a:lnTo>
                <a:lnTo>
                  <a:pt x="180975" y="200025"/>
                </a:lnTo>
                <a:lnTo>
                  <a:pt x="171450" y="238125"/>
                </a:lnTo>
                <a:lnTo>
                  <a:pt x="161925" y="257175"/>
                </a:lnTo>
                <a:lnTo>
                  <a:pt x="161925" y="285750"/>
                </a:lnTo>
                <a:lnTo>
                  <a:pt x="161925" y="304800"/>
                </a:lnTo>
                <a:lnTo>
                  <a:pt x="180975" y="323850"/>
                </a:lnTo>
                <a:lnTo>
                  <a:pt x="190500" y="333375"/>
                </a:lnTo>
                <a:lnTo>
                  <a:pt x="219075" y="333375"/>
                </a:lnTo>
                <a:lnTo>
                  <a:pt x="247650" y="333375"/>
                </a:lnTo>
                <a:lnTo>
                  <a:pt x="276225" y="323850"/>
                </a:lnTo>
                <a:lnTo>
                  <a:pt x="295275" y="323850"/>
                </a:lnTo>
                <a:lnTo>
                  <a:pt x="314325" y="314325"/>
                </a:lnTo>
                <a:lnTo>
                  <a:pt x="3143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248525" y="1666875"/>
            <a:ext cx="76201" cy="228601"/>
          </a:xfrm>
          <a:custGeom>
            <a:avLst/>
            <a:gdLst/>
            <a:ahLst/>
            <a:cxnLst/>
            <a:rect l="0" t="0" r="0" b="0"/>
            <a:pathLst>
              <a:path w="76201" h="228601">
                <a:moveTo>
                  <a:pt x="76200" y="0"/>
                </a:move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7372350" y="1400175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800600" y="2238375"/>
            <a:ext cx="333376" cy="371476"/>
          </a:xfrm>
          <a:custGeom>
            <a:avLst/>
            <a:gdLst/>
            <a:ahLst/>
            <a:cxnLst/>
            <a:rect l="0" t="0" r="0" b="0"/>
            <a:pathLst>
              <a:path w="333376" h="371476">
                <a:moveTo>
                  <a:pt x="180975" y="28575"/>
                </a:move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61925" y="66675"/>
                </a:lnTo>
                <a:lnTo>
                  <a:pt x="152400" y="85725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23825" y="180975"/>
                </a:lnTo>
                <a:lnTo>
                  <a:pt x="114300" y="219075"/>
                </a:lnTo>
                <a:lnTo>
                  <a:pt x="104775" y="247650"/>
                </a:lnTo>
                <a:lnTo>
                  <a:pt x="85725" y="285750"/>
                </a:lnTo>
                <a:lnTo>
                  <a:pt x="76200" y="314325"/>
                </a:lnTo>
                <a:lnTo>
                  <a:pt x="66675" y="342900"/>
                </a:lnTo>
                <a:lnTo>
                  <a:pt x="66675" y="352425"/>
                </a:lnTo>
                <a:lnTo>
                  <a:pt x="66675" y="371475"/>
                </a:lnTo>
                <a:lnTo>
                  <a:pt x="66675" y="371475"/>
                </a:lnTo>
                <a:lnTo>
                  <a:pt x="66675" y="371475"/>
                </a:lnTo>
                <a:lnTo>
                  <a:pt x="76200" y="361950"/>
                </a:lnTo>
                <a:lnTo>
                  <a:pt x="85725" y="352425"/>
                </a:lnTo>
                <a:lnTo>
                  <a:pt x="95250" y="333375"/>
                </a:lnTo>
                <a:lnTo>
                  <a:pt x="104775" y="314325"/>
                </a:lnTo>
                <a:lnTo>
                  <a:pt x="114300" y="285750"/>
                </a:lnTo>
                <a:lnTo>
                  <a:pt x="114300" y="247650"/>
                </a:lnTo>
                <a:lnTo>
                  <a:pt x="123825" y="219075"/>
                </a:lnTo>
                <a:lnTo>
                  <a:pt x="133350" y="180975"/>
                </a:lnTo>
                <a:lnTo>
                  <a:pt x="133350" y="152400"/>
                </a:lnTo>
                <a:lnTo>
                  <a:pt x="133350" y="114300"/>
                </a:lnTo>
                <a:lnTo>
                  <a:pt x="133350" y="95250"/>
                </a:lnTo>
                <a:lnTo>
                  <a:pt x="133350" y="66675"/>
                </a:lnTo>
                <a:lnTo>
                  <a:pt x="114300" y="47625"/>
                </a:lnTo>
                <a:lnTo>
                  <a:pt x="104775" y="28575"/>
                </a:lnTo>
                <a:lnTo>
                  <a:pt x="95250" y="9525"/>
                </a:lnTo>
                <a:lnTo>
                  <a:pt x="76200" y="0"/>
                </a:lnTo>
                <a:lnTo>
                  <a:pt x="57150" y="0"/>
                </a:lnTo>
                <a:lnTo>
                  <a:pt x="38100" y="0"/>
                </a:lnTo>
                <a:lnTo>
                  <a:pt x="2857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71450" y="0"/>
                </a:lnTo>
                <a:lnTo>
                  <a:pt x="209550" y="0"/>
                </a:lnTo>
                <a:lnTo>
                  <a:pt x="238125" y="0"/>
                </a:lnTo>
                <a:lnTo>
                  <a:pt x="266700" y="0"/>
                </a:lnTo>
                <a:lnTo>
                  <a:pt x="295275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333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667250" y="2628900"/>
            <a:ext cx="333376" cy="9526"/>
          </a:xfrm>
          <a:custGeom>
            <a:avLst/>
            <a:gdLst/>
            <a:ahLst/>
            <a:cxnLst/>
            <a:rect l="0" t="0" r="0" b="0"/>
            <a:pathLst>
              <a:path w="3333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0"/>
                </a:lnTo>
                <a:lnTo>
                  <a:pt x="314325" y="0"/>
                </a:lnTo>
                <a:lnTo>
                  <a:pt x="323850" y="0"/>
                </a:lnTo>
                <a:lnTo>
                  <a:pt x="333375" y="0"/>
                </a:lnTo>
                <a:lnTo>
                  <a:pt x="333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229225" y="2390775"/>
            <a:ext cx="200026" cy="1"/>
          </a:xfrm>
          <a:custGeom>
            <a:avLst/>
            <a:gdLst/>
            <a:ahLst/>
            <a:cxnLst/>
            <a:rect l="0" t="0" r="0" b="0"/>
            <a:pathLst>
              <a:path w="2000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200650" y="2486025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724525" y="2219325"/>
            <a:ext cx="238126" cy="304801"/>
          </a:xfrm>
          <a:custGeom>
            <a:avLst/>
            <a:gdLst/>
            <a:ahLst/>
            <a:cxnLst/>
            <a:rect l="0" t="0" r="0" b="0"/>
            <a:pathLst>
              <a:path w="238126" h="304801">
                <a:moveTo>
                  <a:pt x="123825" y="38100"/>
                </a:moveTo>
                <a:lnTo>
                  <a:pt x="123825" y="38100"/>
                </a:lnTo>
                <a:lnTo>
                  <a:pt x="123825" y="47625"/>
                </a:lnTo>
                <a:lnTo>
                  <a:pt x="114300" y="57150"/>
                </a:lnTo>
                <a:lnTo>
                  <a:pt x="114300" y="85725"/>
                </a:lnTo>
                <a:lnTo>
                  <a:pt x="104775" y="104775"/>
                </a:lnTo>
                <a:lnTo>
                  <a:pt x="95250" y="133350"/>
                </a:lnTo>
                <a:lnTo>
                  <a:pt x="85725" y="161925"/>
                </a:lnTo>
                <a:lnTo>
                  <a:pt x="85725" y="190500"/>
                </a:lnTo>
                <a:lnTo>
                  <a:pt x="66675" y="219075"/>
                </a:lnTo>
                <a:lnTo>
                  <a:pt x="57150" y="247650"/>
                </a:lnTo>
                <a:lnTo>
                  <a:pt x="47625" y="276225"/>
                </a:lnTo>
                <a:lnTo>
                  <a:pt x="38100" y="285750"/>
                </a:lnTo>
                <a:lnTo>
                  <a:pt x="38100" y="295275"/>
                </a:lnTo>
                <a:lnTo>
                  <a:pt x="38100" y="304800"/>
                </a:lnTo>
                <a:lnTo>
                  <a:pt x="38100" y="304800"/>
                </a:lnTo>
                <a:lnTo>
                  <a:pt x="47625" y="295275"/>
                </a:lnTo>
                <a:lnTo>
                  <a:pt x="57150" y="285750"/>
                </a:lnTo>
                <a:lnTo>
                  <a:pt x="66675" y="266700"/>
                </a:lnTo>
                <a:lnTo>
                  <a:pt x="85725" y="247650"/>
                </a:lnTo>
                <a:lnTo>
                  <a:pt x="95250" y="228600"/>
                </a:lnTo>
                <a:lnTo>
                  <a:pt x="104775" y="200025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23825" y="114300"/>
                </a:lnTo>
                <a:lnTo>
                  <a:pt x="123825" y="85725"/>
                </a:lnTo>
                <a:lnTo>
                  <a:pt x="123825" y="57150"/>
                </a:lnTo>
                <a:lnTo>
                  <a:pt x="114300" y="38100"/>
                </a:lnTo>
                <a:lnTo>
                  <a:pt x="104775" y="19050"/>
                </a:lnTo>
                <a:lnTo>
                  <a:pt x="85725" y="9525"/>
                </a:lnTo>
                <a:lnTo>
                  <a:pt x="66675" y="0"/>
                </a:lnTo>
                <a:lnTo>
                  <a:pt x="47625" y="0"/>
                </a:lnTo>
                <a:lnTo>
                  <a:pt x="2857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80975" y="0"/>
                </a:lnTo>
                <a:lnTo>
                  <a:pt x="209550" y="9525"/>
                </a:lnTo>
                <a:lnTo>
                  <a:pt x="228600" y="19050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648325" y="2486025"/>
            <a:ext cx="381001" cy="142876"/>
          </a:xfrm>
          <a:custGeom>
            <a:avLst/>
            <a:gdLst/>
            <a:ahLst/>
            <a:cxnLst/>
            <a:rect l="0" t="0" r="0" b="0"/>
            <a:pathLst>
              <a:path w="381001" h="142876">
                <a:moveTo>
                  <a:pt x="0" y="76200"/>
                </a:move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38100" y="85725"/>
                </a:lnTo>
                <a:lnTo>
                  <a:pt x="66675" y="76200"/>
                </a:lnTo>
                <a:lnTo>
                  <a:pt x="85725" y="76200"/>
                </a:lnTo>
                <a:lnTo>
                  <a:pt x="114300" y="76200"/>
                </a:lnTo>
                <a:lnTo>
                  <a:pt x="142875" y="76200"/>
                </a:lnTo>
                <a:lnTo>
                  <a:pt x="171450" y="76200"/>
                </a:lnTo>
                <a:lnTo>
                  <a:pt x="200025" y="76200"/>
                </a:lnTo>
                <a:lnTo>
                  <a:pt x="219075" y="66675"/>
                </a:lnTo>
                <a:lnTo>
                  <a:pt x="247650" y="66675"/>
                </a:lnTo>
                <a:lnTo>
                  <a:pt x="266700" y="57150"/>
                </a:lnTo>
                <a:lnTo>
                  <a:pt x="285750" y="47625"/>
                </a:lnTo>
                <a:lnTo>
                  <a:pt x="295275" y="38100"/>
                </a:lnTo>
                <a:lnTo>
                  <a:pt x="304800" y="28575"/>
                </a:lnTo>
                <a:lnTo>
                  <a:pt x="304800" y="19050"/>
                </a:lnTo>
                <a:lnTo>
                  <a:pt x="304800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295275" y="9525"/>
                </a:lnTo>
                <a:lnTo>
                  <a:pt x="276225" y="19050"/>
                </a:lnTo>
                <a:lnTo>
                  <a:pt x="266700" y="28575"/>
                </a:lnTo>
                <a:lnTo>
                  <a:pt x="257175" y="47625"/>
                </a:lnTo>
                <a:lnTo>
                  <a:pt x="247650" y="57150"/>
                </a:lnTo>
                <a:lnTo>
                  <a:pt x="238125" y="76200"/>
                </a:lnTo>
                <a:lnTo>
                  <a:pt x="228600" y="95250"/>
                </a:lnTo>
                <a:lnTo>
                  <a:pt x="228600" y="104775"/>
                </a:lnTo>
                <a:lnTo>
                  <a:pt x="228600" y="123825"/>
                </a:lnTo>
                <a:lnTo>
                  <a:pt x="238125" y="133350"/>
                </a:lnTo>
                <a:lnTo>
                  <a:pt x="247650" y="142875"/>
                </a:lnTo>
                <a:lnTo>
                  <a:pt x="257175" y="142875"/>
                </a:lnTo>
                <a:lnTo>
                  <a:pt x="276225" y="142875"/>
                </a:lnTo>
                <a:lnTo>
                  <a:pt x="304800" y="142875"/>
                </a:lnTo>
                <a:lnTo>
                  <a:pt x="314325" y="133350"/>
                </a:lnTo>
                <a:lnTo>
                  <a:pt x="333375" y="123825"/>
                </a:lnTo>
                <a:lnTo>
                  <a:pt x="352425" y="104775"/>
                </a:lnTo>
                <a:lnTo>
                  <a:pt x="361950" y="95250"/>
                </a:lnTo>
                <a:lnTo>
                  <a:pt x="371475" y="76200"/>
                </a:lnTo>
                <a:lnTo>
                  <a:pt x="381000" y="57150"/>
                </a:lnTo>
                <a:lnTo>
                  <a:pt x="381000" y="38100"/>
                </a:lnTo>
                <a:lnTo>
                  <a:pt x="381000" y="19050"/>
                </a:lnTo>
                <a:lnTo>
                  <a:pt x="371475" y="9525"/>
                </a:lnTo>
                <a:lnTo>
                  <a:pt x="361950" y="0"/>
                </a:lnTo>
                <a:lnTo>
                  <a:pt x="342900" y="0"/>
                </a:lnTo>
                <a:lnTo>
                  <a:pt x="323850" y="0"/>
                </a:lnTo>
                <a:lnTo>
                  <a:pt x="304800" y="9525"/>
                </a:lnTo>
                <a:lnTo>
                  <a:pt x="285750" y="19050"/>
                </a:lnTo>
                <a:lnTo>
                  <a:pt x="266700" y="28575"/>
                </a:lnTo>
                <a:lnTo>
                  <a:pt x="247650" y="47625"/>
                </a:lnTo>
                <a:lnTo>
                  <a:pt x="228600" y="66675"/>
                </a:lnTo>
                <a:lnTo>
                  <a:pt x="228600" y="66675"/>
                </a:lnTo>
                <a:lnTo>
                  <a:pt x="2286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6257925" y="1981200"/>
            <a:ext cx="219076" cy="819151"/>
          </a:xfrm>
          <a:custGeom>
            <a:avLst/>
            <a:gdLst/>
            <a:ahLst/>
            <a:cxnLst/>
            <a:rect l="0" t="0" r="0" b="0"/>
            <a:pathLst>
              <a:path w="219076" h="819151">
                <a:moveTo>
                  <a:pt x="171450" y="57150"/>
                </a:moveTo>
                <a:lnTo>
                  <a:pt x="171450" y="57150"/>
                </a:lnTo>
                <a:lnTo>
                  <a:pt x="180975" y="47625"/>
                </a:lnTo>
                <a:lnTo>
                  <a:pt x="190500" y="28575"/>
                </a:lnTo>
                <a:lnTo>
                  <a:pt x="200025" y="19050"/>
                </a:lnTo>
                <a:lnTo>
                  <a:pt x="209550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9525"/>
                </a:lnTo>
                <a:lnTo>
                  <a:pt x="209550" y="19050"/>
                </a:lnTo>
                <a:lnTo>
                  <a:pt x="209550" y="47625"/>
                </a:lnTo>
                <a:lnTo>
                  <a:pt x="190500" y="76200"/>
                </a:lnTo>
                <a:lnTo>
                  <a:pt x="180975" y="104775"/>
                </a:lnTo>
                <a:lnTo>
                  <a:pt x="161925" y="152400"/>
                </a:lnTo>
                <a:lnTo>
                  <a:pt x="142875" y="200025"/>
                </a:lnTo>
                <a:lnTo>
                  <a:pt x="123825" y="257175"/>
                </a:lnTo>
                <a:lnTo>
                  <a:pt x="95250" y="323850"/>
                </a:lnTo>
                <a:lnTo>
                  <a:pt x="66675" y="390525"/>
                </a:lnTo>
                <a:lnTo>
                  <a:pt x="47625" y="457200"/>
                </a:lnTo>
                <a:lnTo>
                  <a:pt x="28575" y="523875"/>
                </a:lnTo>
                <a:lnTo>
                  <a:pt x="19050" y="581025"/>
                </a:lnTo>
                <a:lnTo>
                  <a:pt x="9525" y="638175"/>
                </a:lnTo>
                <a:lnTo>
                  <a:pt x="0" y="685800"/>
                </a:lnTo>
                <a:lnTo>
                  <a:pt x="9525" y="733425"/>
                </a:lnTo>
                <a:lnTo>
                  <a:pt x="9525" y="771525"/>
                </a:lnTo>
                <a:lnTo>
                  <a:pt x="28575" y="790575"/>
                </a:lnTo>
                <a:lnTo>
                  <a:pt x="38100" y="809625"/>
                </a:lnTo>
                <a:lnTo>
                  <a:pt x="38100" y="819150"/>
                </a:lnTo>
                <a:lnTo>
                  <a:pt x="38100" y="819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686550" y="2047875"/>
            <a:ext cx="266701" cy="266701"/>
          </a:xfrm>
          <a:custGeom>
            <a:avLst/>
            <a:gdLst/>
            <a:ahLst/>
            <a:cxnLst/>
            <a:rect l="0" t="0" r="0" b="0"/>
            <a:pathLst>
              <a:path w="266701" h="266701">
                <a:moveTo>
                  <a:pt x="0" y="114300"/>
                </a:moveTo>
                <a:lnTo>
                  <a:pt x="0" y="104775"/>
                </a:lnTo>
                <a:lnTo>
                  <a:pt x="9525" y="95250"/>
                </a:lnTo>
                <a:lnTo>
                  <a:pt x="19050" y="76200"/>
                </a:lnTo>
                <a:lnTo>
                  <a:pt x="38100" y="57150"/>
                </a:lnTo>
                <a:lnTo>
                  <a:pt x="47625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66675" y="133350"/>
                </a:lnTo>
                <a:lnTo>
                  <a:pt x="66675" y="161925"/>
                </a:lnTo>
                <a:lnTo>
                  <a:pt x="57150" y="190500"/>
                </a:lnTo>
                <a:lnTo>
                  <a:pt x="57150" y="219075"/>
                </a:lnTo>
                <a:lnTo>
                  <a:pt x="57150" y="238125"/>
                </a:lnTo>
                <a:lnTo>
                  <a:pt x="57150" y="247650"/>
                </a:lnTo>
                <a:lnTo>
                  <a:pt x="76200" y="257175"/>
                </a:lnTo>
                <a:lnTo>
                  <a:pt x="85725" y="257175"/>
                </a:lnTo>
                <a:lnTo>
                  <a:pt x="95250" y="257175"/>
                </a:lnTo>
                <a:lnTo>
                  <a:pt x="114300" y="247650"/>
                </a:lnTo>
                <a:lnTo>
                  <a:pt x="133350" y="228600"/>
                </a:lnTo>
                <a:lnTo>
                  <a:pt x="161925" y="209550"/>
                </a:lnTo>
                <a:lnTo>
                  <a:pt x="180975" y="190500"/>
                </a:lnTo>
                <a:lnTo>
                  <a:pt x="200025" y="161925"/>
                </a:lnTo>
                <a:lnTo>
                  <a:pt x="219075" y="133350"/>
                </a:lnTo>
                <a:lnTo>
                  <a:pt x="238125" y="114300"/>
                </a:lnTo>
                <a:lnTo>
                  <a:pt x="247650" y="85725"/>
                </a:lnTo>
                <a:lnTo>
                  <a:pt x="257175" y="66675"/>
                </a:lnTo>
                <a:lnTo>
                  <a:pt x="266700" y="47625"/>
                </a:lnTo>
                <a:lnTo>
                  <a:pt x="266700" y="38100"/>
                </a:lnTo>
                <a:lnTo>
                  <a:pt x="266700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57175" y="38100"/>
                </a:lnTo>
                <a:lnTo>
                  <a:pt x="247650" y="57150"/>
                </a:lnTo>
                <a:lnTo>
                  <a:pt x="238125" y="76200"/>
                </a:lnTo>
                <a:lnTo>
                  <a:pt x="228600" y="95250"/>
                </a:lnTo>
                <a:lnTo>
                  <a:pt x="219075" y="123825"/>
                </a:lnTo>
                <a:lnTo>
                  <a:pt x="209550" y="152400"/>
                </a:lnTo>
                <a:lnTo>
                  <a:pt x="200025" y="180975"/>
                </a:lnTo>
                <a:lnTo>
                  <a:pt x="190500" y="209550"/>
                </a:lnTo>
                <a:lnTo>
                  <a:pt x="180975" y="238125"/>
                </a:lnTo>
                <a:lnTo>
                  <a:pt x="171450" y="257175"/>
                </a:lnTo>
                <a:lnTo>
                  <a:pt x="171450" y="266700"/>
                </a:lnTo>
                <a:lnTo>
                  <a:pt x="1714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562725" y="2371725"/>
            <a:ext cx="485776" cy="28576"/>
          </a:xfrm>
          <a:custGeom>
            <a:avLst/>
            <a:gdLst/>
            <a:ahLst/>
            <a:cxnLst/>
            <a:rect l="0" t="0" r="0" b="0"/>
            <a:pathLst>
              <a:path w="485776" h="28576">
                <a:moveTo>
                  <a:pt x="38100" y="0"/>
                </a:moveTo>
                <a:lnTo>
                  <a:pt x="28575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14300" y="28575"/>
                </a:lnTo>
                <a:lnTo>
                  <a:pt x="152400" y="28575"/>
                </a:lnTo>
                <a:lnTo>
                  <a:pt x="190500" y="28575"/>
                </a:lnTo>
                <a:lnTo>
                  <a:pt x="238125" y="28575"/>
                </a:lnTo>
                <a:lnTo>
                  <a:pt x="276225" y="28575"/>
                </a:lnTo>
                <a:lnTo>
                  <a:pt x="323850" y="19050"/>
                </a:lnTo>
                <a:lnTo>
                  <a:pt x="371475" y="19050"/>
                </a:lnTo>
                <a:lnTo>
                  <a:pt x="409575" y="19050"/>
                </a:lnTo>
                <a:lnTo>
                  <a:pt x="447675" y="19050"/>
                </a:lnTo>
                <a:lnTo>
                  <a:pt x="466725" y="28575"/>
                </a:lnTo>
                <a:lnTo>
                  <a:pt x="485775" y="28575"/>
                </a:lnTo>
                <a:lnTo>
                  <a:pt x="4857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686550" y="2428875"/>
            <a:ext cx="266701" cy="381001"/>
          </a:xfrm>
          <a:custGeom>
            <a:avLst/>
            <a:gdLst/>
            <a:ahLst/>
            <a:cxnLst/>
            <a:rect l="0" t="0" r="0" b="0"/>
            <a:pathLst>
              <a:path w="266701" h="381001">
                <a:moveTo>
                  <a:pt x="0" y="85725"/>
                </a:moveTo>
                <a:lnTo>
                  <a:pt x="0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38100" y="85725"/>
                </a:lnTo>
                <a:lnTo>
                  <a:pt x="57150" y="85725"/>
                </a:lnTo>
                <a:lnTo>
                  <a:pt x="85725" y="85725"/>
                </a:lnTo>
                <a:lnTo>
                  <a:pt x="114300" y="76200"/>
                </a:lnTo>
                <a:lnTo>
                  <a:pt x="142875" y="66675"/>
                </a:lnTo>
                <a:lnTo>
                  <a:pt x="171450" y="57150"/>
                </a:lnTo>
                <a:lnTo>
                  <a:pt x="200025" y="57150"/>
                </a:lnTo>
                <a:lnTo>
                  <a:pt x="219075" y="47625"/>
                </a:lnTo>
                <a:lnTo>
                  <a:pt x="238125" y="38100"/>
                </a:lnTo>
                <a:lnTo>
                  <a:pt x="257175" y="28575"/>
                </a:lnTo>
                <a:lnTo>
                  <a:pt x="266700" y="19050"/>
                </a:lnTo>
                <a:lnTo>
                  <a:pt x="266700" y="19050"/>
                </a:lnTo>
                <a:lnTo>
                  <a:pt x="257175" y="9525"/>
                </a:lnTo>
                <a:lnTo>
                  <a:pt x="247650" y="0"/>
                </a:lnTo>
                <a:lnTo>
                  <a:pt x="238125" y="0"/>
                </a:lnTo>
                <a:lnTo>
                  <a:pt x="219075" y="0"/>
                </a:lnTo>
                <a:lnTo>
                  <a:pt x="190500" y="9525"/>
                </a:lnTo>
                <a:lnTo>
                  <a:pt x="171450" y="19050"/>
                </a:lnTo>
                <a:lnTo>
                  <a:pt x="142875" y="28575"/>
                </a:lnTo>
                <a:lnTo>
                  <a:pt x="114300" y="47625"/>
                </a:lnTo>
                <a:lnTo>
                  <a:pt x="85725" y="57150"/>
                </a:lnTo>
                <a:lnTo>
                  <a:pt x="66675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47625" y="171450"/>
                </a:lnTo>
                <a:lnTo>
                  <a:pt x="66675" y="180975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33350" y="200025"/>
                </a:lnTo>
                <a:lnTo>
                  <a:pt x="161925" y="200025"/>
                </a:lnTo>
                <a:lnTo>
                  <a:pt x="180975" y="200025"/>
                </a:lnTo>
                <a:lnTo>
                  <a:pt x="200025" y="200025"/>
                </a:lnTo>
                <a:lnTo>
                  <a:pt x="209550" y="200025"/>
                </a:lnTo>
                <a:lnTo>
                  <a:pt x="219075" y="200025"/>
                </a:lnTo>
                <a:lnTo>
                  <a:pt x="228600" y="200025"/>
                </a:lnTo>
                <a:lnTo>
                  <a:pt x="228600" y="190500"/>
                </a:lnTo>
                <a:lnTo>
                  <a:pt x="219075" y="190500"/>
                </a:lnTo>
                <a:lnTo>
                  <a:pt x="209550" y="190500"/>
                </a:lnTo>
                <a:lnTo>
                  <a:pt x="200025" y="190500"/>
                </a:lnTo>
                <a:lnTo>
                  <a:pt x="180975" y="200025"/>
                </a:lnTo>
                <a:lnTo>
                  <a:pt x="161925" y="209550"/>
                </a:lnTo>
                <a:lnTo>
                  <a:pt x="133350" y="219075"/>
                </a:lnTo>
                <a:lnTo>
                  <a:pt x="104775" y="228600"/>
                </a:lnTo>
                <a:lnTo>
                  <a:pt x="76200" y="247650"/>
                </a:lnTo>
                <a:lnTo>
                  <a:pt x="57150" y="266700"/>
                </a:lnTo>
                <a:lnTo>
                  <a:pt x="38100" y="285750"/>
                </a:lnTo>
                <a:lnTo>
                  <a:pt x="28575" y="295275"/>
                </a:lnTo>
                <a:lnTo>
                  <a:pt x="19050" y="314325"/>
                </a:lnTo>
                <a:lnTo>
                  <a:pt x="19050" y="323850"/>
                </a:lnTo>
                <a:lnTo>
                  <a:pt x="19050" y="333375"/>
                </a:lnTo>
                <a:lnTo>
                  <a:pt x="28575" y="342900"/>
                </a:lnTo>
                <a:lnTo>
                  <a:pt x="47625" y="352425"/>
                </a:lnTo>
                <a:lnTo>
                  <a:pt x="76200" y="361950"/>
                </a:lnTo>
                <a:lnTo>
                  <a:pt x="95250" y="361950"/>
                </a:lnTo>
                <a:lnTo>
                  <a:pt x="123825" y="361950"/>
                </a:lnTo>
                <a:lnTo>
                  <a:pt x="152400" y="361950"/>
                </a:lnTo>
                <a:lnTo>
                  <a:pt x="171450" y="352425"/>
                </a:lnTo>
                <a:lnTo>
                  <a:pt x="200025" y="352425"/>
                </a:lnTo>
                <a:lnTo>
                  <a:pt x="219075" y="342900"/>
                </a:lnTo>
                <a:lnTo>
                  <a:pt x="228600" y="342900"/>
                </a:lnTo>
                <a:lnTo>
                  <a:pt x="238125" y="333375"/>
                </a:lnTo>
                <a:lnTo>
                  <a:pt x="247650" y="333375"/>
                </a:lnTo>
                <a:lnTo>
                  <a:pt x="238125" y="323850"/>
                </a:lnTo>
                <a:lnTo>
                  <a:pt x="238125" y="323850"/>
                </a:lnTo>
                <a:lnTo>
                  <a:pt x="219075" y="323850"/>
                </a:lnTo>
                <a:lnTo>
                  <a:pt x="200025" y="323850"/>
                </a:lnTo>
                <a:lnTo>
                  <a:pt x="180975" y="333375"/>
                </a:lnTo>
                <a:lnTo>
                  <a:pt x="161925" y="342900"/>
                </a:lnTo>
                <a:lnTo>
                  <a:pt x="133350" y="352425"/>
                </a:lnTo>
                <a:lnTo>
                  <a:pt x="123825" y="361950"/>
                </a:lnTo>
                <a:lnTo>
                  <a:pt x="114300" y="371475"/>
                </a:lnTo>
                <a:lnTo>
                  <a:pt x="104775" y="371475"/>
                </a:lnTo>
                <a:lnTo>
                  <a:pt x="114300" y="381000"/>
                </a:lnTo>
                <a:lnTo>
                  <a:pt x="123825" y="371475"/>
                </a:lnTo>
                <a:lnTo>
                  <a:pt x="133350" y="371475"/>
                </a:lnTo>
                <a:lnTo>
                  <a:pt x="142875" y="361950"/>
                </a:lnTo>
                <a:lnTo>
                  <a:pt x="1428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105650" y="2057400"/>
            <a:ext cx="133351" cy="847726"/>
          </a:xfrm>
          <a:custGeom>
            <a:avLst/>
            <a:gdLst/>
            <a:ahLst/>
            <a:cxnLst/>
            <a:rect l="0" t="0" r="0" b="0"/>
            <a:pathLst>
              <a:path w="133351" h="847726">
                <a:moveTo>
                  <a:pt x="38100" y="9525"/>
                </a:move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76200"/>
                </a:lnTo>
                <a:lnTo>
                  <a:pt x="57150" y="104775"/>
                </a:lnTo>
                <a:lnTo>
                  <a:pt x="76200" y="142875"/>
                </a:lnTo>
                <a:lnTo>
                  <a:pt x="85725" y="190500"/>
                </a:lnTo>
                <a:lnTo>
                  <a:pt x="104775" y="238125"/>
                </a:lnTo>
                <a:lnTo>
                  <a:pt x="114300" y="285750"/>
                </a:lnTo>
                <a:lnTo>
                  <a:pt x="123825" y="342900"/>
                </a:lnTo>
                <a:lnTo>
                  <a:pt x="133350" y="400050"/>
                </a:lnTo>
                <a:lnTo>
                  <a:pt x="133350" y="466725"/>
                </a:lnTo>
                <a:lnTo>
                  <a:pt x="133350" y="523875"/>
                </a:lnTo>
                <a:lnTo>
                  <a:pt x="123825" y="590550"/>
                </a:lnTo>
                <a:lnTo>
                  <a:pt x="114300" y="647700"/>
                </a:lnTo>
                <a:lnTo>
                  <a:pt x="95250" y="704850"/>
                </a:lnTo>
                <a:lnTo>
                  <a:pt x="76200" y="752475"/>
                </a:lnTo>
                <a:lnTo>
                  <a:pt x="57150" y="790575"/>
                </a:lnTo>
                <a:lnTo>
                  <a:pt x="38100" y="819150"/>
                </a:lnTo>
                <a:lnTo>
                  <a:pt x="28575" y="838200"/>
                </a:lnTo>
                <a:lnTo>
                  <a:pt x="19050" y="847725"/>
                </a:lnTo>
                <a:lnTo>
                  <a:pt x="9525" y="847725"/>
                </a:lnTo>
                <a:lnTo>
                  <a:pt x="0" y="847725"/>
                </a:lnTo>
                <a:lnTo>
                  <a:pt x="0" y="847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7305675" y="1981200"/>
            <a:ext cx="333376" cy="228601"/>
          </a:xfrm>
          <a:custGeom>
            <a:avLst/>
            <a:gdLst/>
            <a:ahLst/>
            <a:cxnLst/>
            <a:rect l="0" t="0" r="0" b="0"/>
            <a:pathLst>
              <a:path w="333376" h="228601">
                <a:moveTo>
                  <a:pt x="76200" y="95250"/>
                </a:moveTo>
                <a:lnTo>
                  <a:pt x="76200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57150" y="76200"/>
                </a:lnTo>
                <a:lnTo>
                  <a:pt x="47625" y="76200"/>
                </a:lnTo>
                <a:lnTo>
                  <a:pt x="38100" y="66675"/>
                </a:lnTo>
                <a:lnTo>
                  <a:pt x="38100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04775" y="123825"/>
                </a:lnTo>
                <a:lnTo>
                  <a:pt x="95250" y="142875"/>
                </a:lnTo>
                <a:lnTo>
                  <a:pt x="85725" y="171450"/>
                </a:lnTo>
                <a:lnTo>
                  <a:pt x="76200" y="180975"/>
                </a:lnTo>
                <a:lnTo>
                  <a:pt x="57150" y="200025"/>
                </a:lnTo>
                <a:lnTo>
                  <a:pt x="38100" y="209550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47625" y="171450"/>
                </a:lnTo>
                <a:lnTo>
                  <a:pt x="66675" y="171450"/>
                </a:lnTo>
                <a:lnTo>
                  <a:pt x="85725" y="171450"/>
                </a:lnTo>
                <a:lnTo>
                  <a:pt x="104775" y="180975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90500" y="228600"/>
                </a:lnTo>
                <a:lnTo>
                  <a:pt x="200025" y="228600"/>
                </a:lnTo>
                <a:lnTo>
                  <a:pt x="219075" y="219075"/>
                </a:lnTo>
                <a:lnTo>
                  <a:pt x="238125" y="209550"/>
                </a:lnTo>
                <a:lnTo>
                  <a:pt x="257175" y="200025"/>
                </a:lnTo>
                <a:lnTo>
                  <a:pt x="285750" y="180975"/>
                </a:lnTo>
                <a:lnTo>
                  <a:pt x="304800" y="171450"/>
                </a:lnTo>
                <a:lnTo>
                  <a:pt x="314325" y="161925"/>
                </a:lnTo>
                <a:lnTo>
                  <a:pt x="323850" y="161925"/>
                </a:lnTo>
                <a:lnTo>
                  <a:pt x="323850" y="161925"/>
                </a:lnTo>
                <a:lnTo>
                  <a:pt x="333375" y="161925"/>
                </a:lnTo>
                <a:lnTo>
                  <a:pt x="3333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572375" y="2524125"/>
            <a:ext cx="47626" cy="285751"/>
          </a:xfrm>
          <a:custGeom>
            <a:avLst/>
            <a:gdLst/>
            <a:ahLst/>
            <a:cxnLst/>
            <a:rect l="0" t="0" r="0" b="0"/>
            <a:pathLst>
              <a:path w="47626" h="2857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19050"/>
                </a:lnTo>
                <a:lnTo>
                  <a:pt x="28575" y="38100"/>
                </a:lnTo>
                <a:lnTo>
                  <a:pt x="38100" y="66675"/>
                </a:lnTo>
                <a:lnTo>
                  <a:pt x="38100" y="104775"/>
                </a:lnTo>
                <a:lnTo>
                  <a:pt x="47625" y="142875"/>
                </a:lnTo>
                <a:lnTo>
                  <a:pt x="47625" y="180975"/>
                </a:lnTo>
                <a:lnTo>
                  <a:pt x="38100" y="209550"/>
                </a:lnTo>
                <a:lnTo>
                  <a:pt x="28575" y="247650"/>
                </a:lnTo>
                <a:lnTo>
                  <a:pt x="9525" y="26670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7610475" y="234315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4600575" y="3057525"/>
            <a:ext cx="238126" cy="333376"/>
          </a:xfrm>
          <a:custGeom>
            <a:avLst/>
            <a:gdLst/>
            <a:ahLst/>
            <a:cxnLst/>
            <a:rect l="0" t="0" r="0" b="0"/>
            <a:pathLst>
              <a:path w="238126" h="333376">
                <a:moveTo>
                  <a:pt x="190500" y="47625"/>
                </a:moveTo>
                <a:lnTo>
                  <a:pt x="180975" y="47625"/>
                </a:lnTo>
                <a:lnTo>
                  <a:pt x="180975" y="57150"/>
                </a:lnTo>
                <a:lnTo>
                  <a:pt x="180975" y="5715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33350"/>
                </a:lnTo>
                <a:lnTo>
                  <a:pt x="152400" y="152400"/>
                </a:lnTo>
                <a:lnTo>
                  <a:pt x="142875" y="190500"/>
                </a:lnTo>
                <a:lnTo>
                  <a:pt x="123825" y="219075"/>
                </a:lnTo>
                <a:lnTo>
                  <a:pt x="114300" y="247650"/>
                </a:lnTo>
                <a:lnTo>
                  <a:pt x="114300" y="276225"/>
                </a:lnTo>
                <a:lnTo>
                  <a:pt x="104775" y="295275"/>
                </a:lnTo>
                <a:lnTo>
                  <a:pt x="104775" y="304800"/>
                </a:lnTo>
                <a:lnTo>
                  <a:pt x="104775" y="323850"/>
                </a:lnTo>
                <a:lnTo>
                  <a:pt x="104775" y="333375"/>
                </a:lnTo>
                <a:lnTo>
                  <a:pt x="104775" y="333375"/>
                </a:lnTo>
                <a:lnTo>
                  <a:pt x="104775" y="333375"/>
                </a:lnTo>
                <a:lnTo>
                  <a:pt x="114300" y="323850"/>
                </a:lnTo>
                <a:lnTo>
                  <a:pt x="114300" y="314325"/>
                </a:lnTo>
                <a:lnTo>
                  <a:pt x="114300" y="304800"/>
                </a:lnTo>
                <a:lnTo>
                  <a:pt x="123825" y="285750"/>
                </a:lnTo>
                <a:lnTo>
                  <a:pt x="123825" y="266700"/>
                </a:lnTo>
                <a:lnTo>
                  <a:pt x="123825" y="238125"/>
                </a:lnTo>
                <a:lnTo>
                  <a:pt x="133350" y="209550"/>
                </a:lnTo>
                <a:lnTo>
                  <a:pt x="133350" y="180975"/>
                </a:lnTo>
                <a:lnTo>
                  <a:pt x="133350" y="152400"/>
                </a:lnTo>
                <a:lnTo>
                  <a:pt x="133350" y="133350"/>
                </a:lnTo>
                <a:lnTo>
                  <a:pt x="123825" y="104775"/>
                </a:lnTo>
                <a:lnTo>
                  <a:pt x="114300" y="85725"/>
                </a:lnTo>
                <a:lnTo>
                  <a:pt x="104775" y="66675"/>
                </a:lnTo>
                <a:lnTo>
                  <a:pt x="95250" y="47625"/>
                </a:lnTo>
                <a:lnTo>
                  <a:pt x="76200" y="38100"/>
                </a:lnTo>
                <a:lnTo>
                  <a:pt x="57150" y="28575"/>
                </a:lnTo>
                <a:lnTo>
                  <a:pt x="3810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505325" y="3343275"/>
            <a:ext cx="485776" cy="123826"/>
          </a:xfrm>
          <a:custGeom>
            <a:avLst/>
            <a:gdLst/>
            <a:ahLst/>
            <a:cxnLst/>
            <a:rect l="0" t="0" r="0" b="0"/>
            <a:pathLst>
              <a:path w="485776" h="123826">
                <a:moveTo>
                  <a:pt x="0" y="57150"/>
                </a:move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47625"/>
                </a:lnTo>
                <a:lnTo>
                  <a:pt x="47625" y="47625"/>
                </a:lnTo>
                <a:lnTo>
                  <a:pt x="66675" y="47625"/>
                </a:lnTo>
                <a:lnTo>
                  <a:pt x="95250" y="47625"/>
                </a:lnTo>
                <a:lnTo>
                  <a:pt x="123825" y="47625"/>
                </a:lnTo>
                <a:lnTo>
                  <a:pt x="161925" y="47625"/>
                </a:lnTo>
                <a:lnTo>
                  <a:pt x="200025" y="47625"/>
                </a:lnTo>
                <a:lnTo>
                  <a:pt x="228600" y="38100"/>
                </a:lnTo>
                <a:lnTo>
                  <a:pt x="257175" y="38100"/>
                </a:lnTo>
                <a:lnTo>
                  <a:pt x="295275" y="28575"/>
                </a:lnTo>
                <a:lnTo>
                  <a:pt x="314325" y="28575"/>
                </a:lnTo>
                <a:lnTo>
                  <a:pt x="342900" y="19050"/>
                </a:lnTo>
                <a:lnTo>
                  <a:pt x="361950" y="19050"/>
                </a:lnTo>
                <a:lnTo>
                  <a:pt x="381000" y="9525"/>
                </a:lnTo>
                <a:lnTo>
                  <a:pt x="390525" y="9525"/>
                </a:lnTo>
                <a:lnTo>
                  <a:pt x="400050" y="0"/>
                </a:lnTo>
                <a:lnTo>
                  <a:pt x="400050" y="0"/>
                </a:lnTo>
                <a:lnTo>
                  <a:pt x="400050" y="0"/>
                </a:lnTo>
                <a:lnTo>
                  <a:pt x="390525" y="0"/>
                </a:lnTo>
                <a:lnTo>
                  <a:pt x="381000" y="0"/>
                </a:lnTo>
                <a:lnTo>
                  <a:pt x="361950" y="9525"/>
                </a:lnTo>
                <a:lnTo>
                  <a:pt x="352425" y="19050"/>
                </a:lnTo>
                <a:lnTo>
                  <a:pt x="333375" y="38100"/>
                </a:lnTo>
                <a:lnTo>
                  <a:pt x="323850" y="47625"/>
                </a:lnTo>
                <a:lnTo>
                  <a:pt x="314325" y="66675"/>
                </a:lnTo>
                <a:lnTo>
                  <a:pt x="314325" y="85725"/>
                </a:lnTo>
                <a:lnTo>
                  <a:pt x="314325" y="95250"/>
                </a:lnTo>
                <a:lnTo>
                  <a:pt x="314325" y="104775"/>
                </a:lnTo>
                <a:lnTo>
                  <a:pt x="323850" y="114300"/>
                </a:lnTo>
                <a:lnTo>
                  <a:pt x="342900" y="114300"/>
                </a:lnTo>
                <a:lnTo>
                  <a:pt x="352425" y="123825"/>
                </a:lnTo>
                <a:lnTo>
                  <a:pt x="381000" y="114300"/>
                </a:lnTo>
                <a:lnTo>
                  <a:pt x="400050" y="114300"/>
                </a:lnTo>
                <a:lnTo>
                  <a:pt x="419100" y="104775"/>
                </a:lnTo>
                <a:lnTo>
                  <a:pt x="438150" y="104775"/>
                </a:lnTo>
                <a:lnTo>
                  <a:pt x="457200" y="85725"/>
                </a:lnTo>
                <a:lnTo>
                  <a:pt x="466725" y="76200"/>
                </a:lnTo>
                <a:lnTo>
                  <a:pt x="476250" y="66675"/>
                </a:lnTo>
                <a:lnTo>
                  <a:pt x="485775" y="47625"/>
                </a:lnTo>
                <a:lnTo>
                  <a:pt x="485775" y="38100"/>
                </a:lnTo>
                <a:lnTo>
                  <a:pt x="476250" y="19050"/>
                </a:lnTo>
                <a:lnTo>
                  <a:pt x="466725" y="9525"/>
                </a:lnTo>
                <a:lnTo>
                  <a:pt x="457200" y="0"/>
                </a:lnTo>
                <a:lnTo>
                  <a:pt x="438150" y="0"/>
                </a:lnTo>
                <a:lnTo>
                  <a:pt x="419100" y="9525"/>
                </a:lnTo>
                <a:lnTo>
                  <a:pt x="400050" y="19050"/>
                </a:lnTo>
                <a:lnTo>
                  <a:pt x="381000" y="28575"/>
                </a:lnTo>
                <a:lnTo>
                  <a:pt x="361950" y="38100"/>
                </a:lnTo>
                <a:lnTo>
                  <a:pt x="342900" y="47625"/>
                </a:lnTo>
                <a:lnTo>
                  <a:pt x="333375" y="66675"/>
                </a:lnTo>
                <a:lnTo>
                  <a:pt x="323850" y="76200"/>
                </a:lnTo>
                <a:lnTo>
                  <a:pt x="323850" y="76200"/>
                </a:lnTo>
                <a:lnTo>
                  <a:pt x="32385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200650" y="3209925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191125" y="3286125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5886450" y="2828925"/>
            <a:ext cx="314326" cy="323851"/>
          </a:xfrm>
          <a:custGeom>
            <a:avLst/>
            <a:gdLst/>
            <a:ahLst/>
            <a:cxnLst/>
            <a:rect l="0" t="0" r="0" b="0"/>
            <a:pathLst>
              <a:path w="314326" h="323851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47625" y="76200"/>
                </a:lnTo>
                <a:lnTo>
                  <a:pt x="66675" y="85725"/>
                </a:lnTo>
                <a:lnTo>
                  <a:pt x="85725" y="85725"/>
                </a:lnTo>
                <a:lnTo>
                  <a:pt x="114300" y="95250"/>
                </a:lnTo>
                <a:lnTo>
                  <a:pt x="133350" y="95250"/>
                </a:lnTo>
                <a:lnTo>
                  <a:pt x="161925" y="85725"/>
                </a:lnTo>
                <a:lnTo>
                  <a:pt x="180975" y="85725"/>
                </a:lnTo>
                <a:lnTo>
                  <a:pt x="200025" y="76200"/>
                </a:lnTo>
                <a:lnTo>
                  <a:pt x="219075" y="66675"/>
                </a:lnTo>
                <a:lnTo>
                  <a:pt x="238125" y="57150"/>
                </a:lnTo>
                <a:lnTo>
                  <a:pt x="247650" y="47625"/>
                </a:lnTo>
                <a:lnTo>
                  <a:pt x="257175" y="38100"/>
                </a:lnTo>
                <a:lnTo>
                  <a:pt x="257175" y="28575"/>
                </a:lnTo>
                <a:lnTo>
                  <a:pt x="257175" y="19050"/>
                </a:lnTo>
                <a:lnTo>
                  <a:pt x="247650" y="9525"/>
                </a:lnTo>
                <a:lnTo>
                  <a:pt x="238125" y="0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28575"/>
                </a:lnTo>
                <a:lnTo>
                  <a:pt x="114300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95250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71450" y="161925"/>
                </a:lnTo>
                <a:lnTo>
                  <a:pt x="190500" y="161925"/>
                </a:lnTo>
                <a:lnTo>
                  <a:pt x="209550" y="171450"/>
                </a:lnTo>
                <a:lnTo>
                  <a:pt x="228600" y="171450"/>
                </a:lnTo>
                <a:lnTo>
                  <a:pt x="247650" y="171450"/>
                </a:lnTo>
                <a:lnTo>
                  <a:pt x="266700" y="161925"/>
                </a:lnTo>
                <a:lnTo>
                  <a:pt x="276225" y="161925"/>
                </a:lnTo>
                <a:lnTo>
                  <a:pt x="285750" y="152400"/>
                </a:lnTo>
                <a:lnTo>
                  <a:pt x="285750" y="152400"/>
                </a:lnTo>
                <a:lnTo>
                  <a:pt x="285750" y="142875"/>
                </a:lnTo>
                <a:lnTo>
                  <a:pt x="276225" y="133350"/>
                </a:lnTo>
                <a:lnTo>
                  <a:pt x="266700" y="133350"/>
                </a:lnTo>
                <a:lnTo>
                  <a:pt x="247650" y="133350"/>
                </a:lnTo>
                <a:lnTo>
                  <a:pt x="228600" y="133350"/>
                </a:lnTo>
                <a:lnTo>
                  <a:pt x="200025" y="142875"/>
                </a:lnTo>
                <a:lnTo>
                  <a:pt x="171450" y="152400"/>
                </a:lnTo>
                <a:lnTo>
                  <a:pt x="142875" y="161925"/>
                </a:lnTo>
                <a:lnTo>
                  <a:pt x="123825" y="180975"/>
                </a:lnTo>
                <a:lnTo>
                  <a:pt x="104775" y="190500"/>
                </a:lnTo>
                <a:lnTo>
                  <a:pt x="85725" y="209550"/>
                </a:lnTo>
                <a:lnTo>
                  <a:pt x="85725" y="228600"/>
                </a:lnTo>
                <a:lnTo>
                  <a:pt x="76200" y="247650"/>
                </a:lnTo>
                <a:lnTo>
                  <a:pt x="85725" y="266700"/>
                </a:lnTo>
                <a:lnTo>
                  <a:pt x="95250" y="276225"/>
                </a:lnTo>
                <a:lnTo>
                  <a:pt x="104775" y="295275"/>
                </a:lnTo>
                <a:lnTo>
                  <a:pt x="123825" y="304800"/>
                </a:lnTo>
                <a:lnTo>
                  <a:pt x="142875" y="314325"/>
                </a:lnTo>
                <a:lnTo>
                  <a:pt x="171450" y="323850"/>
                </a:lnTo>
                <a:lnTo>
                  <a:pt x="200025" y="323850"/>
                </a:lnTo>
                <a:lnTo>
                  <a:pt x="228600" y="323850"/>
                </a:lnTo>
                <a:lnTo>
                  <a:pt x="257175" y="314325"/>
                </a:lnTo>
                <a:lnTo>
                  <a:pt x="276225" y="304800"/>
                </a:lnTo>
                <a:lnTo>
                  <a:pt x="295275" y="295275"/>
                </a:lnTo>
                <a:lnTo>
                  <a:pt x="304800" y="285750"/>
                </a:lnTo>
                <a:lnTo>
                  <a:pt x="314325" y="276225"/>
                </a:lnTo>
                <a:lnTo>
                  <a:pt x="314325" y="266700"/>
                </a:lnTo>
                <a:lnTo>
                  <a:pt x="314325" y="266700"/>
                </a:lnTo>
                <a:lnTo>
                  <a:pt x="314325" y="257175"/>
                </a:lnTo>
                <a:lnTo>
                  <a:pt x="304800" y="247650"/>
                </a:lnTo>
                <a:lnTo>
                  <a:pt x="285750" y="247650"/>
                </a:lnTo>
                <a:lnTo>
                  <a:pt x="257175" y="247650"/>
                </a:lnTo>
                <a:lnTo>
                  <a:pt x="228600" y="257175"/>
                </a:lnTo>
                <a:lnTo>
                  <a:pt x="209550" y="257175"/>
                </a:lnTo>
                <a:lnTo>
                  <a:pt x="2095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619750" y="3200400"/>
            <a:ext cx="828676" cy="47626"/>
          </a:xfrm>
          <a:custGeom>
            <a:avLst/>
            <a:gdLst/>
            <a:ahLst/>
            <a:cxnLst/>
            <a:rect l="0" t="0" r="0" b="0"/>
            <a:pathLst>
              <a:path w="828676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71450" y="9525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33375" y="19050"/>
                </a:lnTo>
                <a:lnTo>
                  <a:pt x="381000" y="19050"/>
                </a:lnTo>
                <a:lnTo>
                  <a:pt x="428625" y="19050"/>
                </a:lnTo>
                <a:lnTo>
                  <a:pt x="476250" y="28575"/>
                </a:lnTo>
                <a:lnTo>
                  <a:pt x="523875" y="28575"/>
                </a:lnTo>
                <a:lnTo>
                  <a:pt x="571500" y="28575"/>
                </a:lnTo>
                <a:lnTo>
                  <a:pt x="619125" y="38100"/>
                </a:lnTo>
                <a:lnTo>
                  <a:pt x="657225" y="38100"/>
                </a:lnTo>
                <a:lnTo>
                  <a:pt x="695325" y="38100"/>
                </a:lnTo>
                <a:lnTo>
                  <a:pt x="733425" y="38100"/>
                </a:lnTo>
                <a:lnTo>
                  <a:pt x="762000" y="47625"/>
                </a:lnTo>
                <a:lnTo>
                  <a:pt x="790575" y="47625"/>
                </a:lnTo>
                <a:lnTo>
                  <a:pt x="809625" y="47625"/>
                </a:lnTo>
                <a:lnTo>
                  <a:pt x="819150" y="47625"/>
                </a:lnTo>
                <a:lnTo>
                  <a:pt x="828675" y="47625"/>
                </a:lnTo>
                <a:lnTo>
                  <a:pt x="8286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5905500" y="3257550"/>
            <a:ext cx="304801" cy="304801"/>
          </a:xfrm>
          <a:custGeom>
            <a:avLst/>
            <a:gdLst/>
            <a:ahLst/>
            <a:cxnLst/>
            <a:rect l="0" t="0" r="0" b="0"/>
            <a:pathLst>
              <a:path w="304801" h="304801">
                <a:moveTo>
                  <a:pt x="0" y="114300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76200" y="133350"/>
                </a:lnTo>
                <a:lnTo>
                  <a:pt x="95250" y="123825"/>
                </a:lnTo>
                <a:lnTo>
                  <a:pt x="114300" y="114300"/>
                </a:lnTo>
                <a:lnTo>
                  <a:pt x="133350" y="95250"/>
                </a:lnTo>
                <a:lnTo>
                  <a:pt x="142875" y="85725"/>
                </a:lnTo>
                <a:lnTo>
                  <a:pt x="161925" y="76200"/>
                </a:lnTo>
                <a:lnTo>
                  <a:pt x="171450" y="66675"/>
                </a:lnTo>
                <a:lnTo>
                  <a:pt x="171450" y="57150"/>
                </a:lnTo>
                <a:lnTo>
                  <a:pt x="171450" y="47625"/>
                </a:lnTo>
                <a:lnTo>
                  <a:pt x="171450" y="47625"/>
                </a:lnTo>
                <a:lnTo>
                  <a:pt x="161925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33350" y="76200"/>
                </a:lnTo>
                <a:lnTo>
                  <a:pt x="114300" y="95250"/>
                </a:lnTo>
                <a:lnTo>
                  <a:pt x="95250" y="114300"/>
                </a:lnTo>
                <a:lnTo>
                  <a:pt x="76200" y="142875"/>
                </a:lnTo>
                <a:lnTo>
                  <a:pt x="47625" y="171450"/>
                </a:lnTo>
                <a:lnTo>
                  <a:pt x="38100" y="190500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76225"/>
                </a:lnTo>
                <a:lnTo>
                  <a:pt x="19050" y="285750"/>
                </a:lnTo>
                <a:lnTo>
                  <a:pt x="28575" y="295275"/>
                </a:lnTo>
                <a:lnTo>
                  <a:pt x="47625" y="304800"/>
                </a:lnTo>
                <a:lnTo>
                  <a:pt x="76200" y="304800"/>
                </a:lnTo>
                <a:lnTo>
                  <a:pt x="95250" y="295275"/>
                </a:lnTo>
                <a:lnTo>
                  <a:pt x="123825" y="295275"/>
                </a:lnTo>
                <a:lnTo>
                  <a:pt x="152400" y="285750"/>
                </a:lnTo>
                <a:lnTo>
                  <a:pt x="180975" y="266700"/>
                </a:lnTo>
                <a:lnTo>
                  <a:pt x="209550" y="257175"/>
                </a:lnTo>
                <a:lnTo>
                  <a:pt x="238125" y="247650"/>
                </a:lnTo>
                <a:lnTo>
                  <a:pt x="266700" y="228600"/>
                </a:lnTo>
                <a:lnTo>
                  <a:pt x="285750" y="219075"/>
                </a:lnTo>
                <a:lnTo>
                  <a:pt x="304800" y="209550"/>
                </a:lnTo>
                <a:lnTo>
                  <a:pt x="3048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515100" y="3324225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57150" y="0"/>
                </a:moveTo>
                <a:lnTo>
                  <a:pt x="5715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23825"/>
                </a:lnTo>
                <a:lnTo>
                  <a:pt x="38100" y="142875"/>
                </a:lnTo>
                <a:lnTo>
                  <a:pt x="19050" y="15240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600825" y="3095625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4324350" y="2867025"/>
            <a:ext cx="752476" cy="771526"/>
          </a:xfrm>
          <a:custGeom>
            <a:avLst/>
            <a:gdLst/>
            <a:ahLst/>
            <a:cxnLst/>
            <a:rect l="0" t="0" r="0" b="0"/>
            <a:pathLst>
              <a:path w="752476" h="771526">
                <a:moveTo>
                  <a:pt x="257175" y="38100"/>
                </a:moveTo>
                <a:lnTo>
                  <a:pt x="247650" y="47625"/>
                </a:lnTo>
                <a:lnTo>
                  <a:pt x="228600" y="47625"/>
                </a:lnTo>
                <a:lnTo>
                  <a:pt x="209550" y="57150"/>
                </a:lnTo>
                <a:lnTo>
                  <a:pt x="180975" y="76200"/>
                </a:lnTo>
                <a:lnTo>
                  <a:pt x="152400" y="104775"/>
                </a:lnTo>
                <a:lnTo>
                  <a:pt x="133350" y="133350"/>
                </a:lnTo>
                <a:lnTo>
                  <a:pt x="114300" y="161925"/>
                </a:lnTo>
                <a:lnTo>
                  <a:pt x="95250" y="200025"/>
                </a:lnTo>
                <a:lnTo>
                  <a:pt x="76200" y="247650"/>
                </a:lnTo>
                <a:lnTo>
                  <a:pt x="47625" y="295275"/>
                </a:lnTo>
                <a:lnTo>
                  <a:pt x="28575" y="342900"/>
                </a:lnTo>
                <a:lnTo>
                  <a:pt x="9525" y="390525"/>
                </a:lnTo>
                <a:lnTo>
                  <a:pt x="9525" y="428625"/>
                </a:lnTo>
                <a:lnTo>
                  <a:pt x="0" y="476250"/>
                </a:lnTo>
                <a:lnTo>
                  <a:pt x="0" y="514350"/>
                </a:lnTo>
                <a:lnTo>
                  <a:pt x="0" y="552450"/>
                </a:lnTo>
                <a:lnTo>
                  <a:pt x="9525" y="581025"/>
                </a:lnTo>
                <a:lnTo>
                  <a:pt x="28575" y="609600"/>
                </a:lnTo>
                <a:lnTo>
                  <a:pt x="47625" y="638175"/>
                </a:lnTo>
                <a:lnTo>
                  <a:pt x="66675" y="676275"/>
                </a:lnTo>
                <a:lnTo>
                  <a:pt x="104775" y="704850"/>
                </a:lnTo>
                <a:lnTo>
                  <a:pt x="133350" y="723900"/>
                </a:lnTo>
                <a:lnTo>
                  <a:pt x="161925" y="742950"/>
                </a:lnTo>
                <a:lnTo>
                  <a:pt x="200025" y="752475"/>
                </a:lnTo>
                <a:lnTo>
                  <a:pt x="238125" y="762000"/>
                </a:lnTo>
                <a:lnTo>
                  <a:pt x="285750" y="771525"/>
                </a:lnTo>
                <a:lnTo>
                  <a:pt x="323850" y="771525"/>
                </a:lnTo>
                <a:lnTo>
                  <a:pt x="371475" y="762000"/>
                </a:lnTo>
                <a:lnTo>
                  <a:pt x="419100" y="752475"/>
                </a:lnTo>
                <a:lnTo>
                  <a:pt x="457200" y="742950"/>
                </a:lnTo>
                <a:lnTo>
                  <a:pt x="495300" y="723900"/>
                </a:lnTo>
                <a:lnTo>
                  <a:pt x="533400" y="704850"/>
                </a:lnTo>
                <a:lnTo>
                  <a:pt x="571500" y="685800"/>
                </a:lnTo>
                <a:lnTo>
                  <a:pt x="600075" y="647700"/>
                </a:lnTo>
                <a:lnTo>
                  <a:pt x="638175" y="619125"/>
                </a:lnTo>
                <a:lnTo>
                  <a:pt x="666750" y="581025"/>
                </a:lnTo>
                <a:lnTo>
                  <a:pt x="685800" y="552450"/>
                </a:lnTo>
                <a:lnTo>
                  <a:pt x="714375" y="514350"/>
                </a:lnTo>
                <a:lnTo>
                  <a:pt x="723900" y="466725"/>
                </a:lnTo>
                <a:lnTo>
                  <a:pt x="733425" y="428625"/>
                </a:lnTo>
                <a:lnTo>
                  <a:pt x="752475" y="381000"/>
                </a:lnTo>
                <a:lnTo>
                  <a:pt x="752475" y="342900"/>
                </a:lnTo>
                <a:lnTo>
                  <a:pt x="752475" y="304800"/>
                </a:lnTo>
                <a:lnTo>
                  <a:pt x="742950" y="257175"/>
                </a:lnTo>
                <a:lnTo>
                  <a:pt x="733425" y="219075"/>
                </a:lnTo>
                <a:lnTo>
                  <a:pt x="714375" y="180975"/>
                </a:lnTo>
                <a:lnTo>
                  <a:pt x="704850" y="152400"/>
                </a:lnTo>
                <a:lnTo>
                  <a:pt x="676275" y="114300"/>
                </a:lnTo>
                <a:lnTo>
                  <a:pt x="647700" y="85725"/>
                </a:lnTo>
                <a:lnTo>
                  <a:pt x="628650" y="57150"/>
                </a:lnTo>
                <a:lnTo>
                  <a:pt x="590550" y="38100"/>
                </a:lnTo>
                <a:lnTo>
                  <a:pt x="561975" y="19050"/>
                </a:lnTo>
                <a:lnTo>
                  <a:pt x="523875" y="9525"/>
                </a:lnTo>
                <a:lnTo>
                  <a:pt x="495300" y="0"/>
                </a:lnTo>
                <a:lnTo>
                  <a:pt x="457200" y="0"/>
                </a:lnTo>
                <a:lnTo>
                  <a:pt x="419100" y="0"/>
                </a:lnTo>
                <a:lnTo>
                  <a:pt x="381000" y="9525"/>
                </a:lnTo>
                <a:lnTo>
                  <a:pt x="342900" y="19050"/>
                </a:lnTo>
                <a:lnTo>
                  <a:pt x="304800" y="38100"/>
                </a:lnTo>
                <a:lnTo>
                  <a:pt x="266700" y="66675"/>
                </a:lnTo>
                <a:lnTo>
                  <a:pt x="219075" y="95250"/>
                </a:lnTo>
                <a:lnTo>
                  <a:pt x="190500" y="123825"/>
                </a:lnTo>
                <a:lnTo>
                  <a:pt x="152400" y="152400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4933950" y="2657475"/>
            <a:ext cx="800101" cy="371476"/>
          </a:xfrm>
          <a:custGeom>
            <a:avLst/>
            <a:gdLst/>
            <a:ahLst/>
            <a:cxnLst/>
            <a:rect l="0" t="0" r="0" b="0"/>
            <a:pathLst>
              <a:path w="800101" h="371476">
                <a:moveTo>
                  <a:pt x="0" y="371475"/>
                </a:moveTo>
                <a:lnTo>
                  <a:pt x="9525" y="371475"/>
                </a:lnTo>
                <a:lnTo>
                  <a:pt x="19050" y="361950"/>
                </a:lnTo>
                <a:lnTo>
                  <a:pt x="28575" y="361950"/>
                </a:lnTo>
                <a:lnTo>
                  <a:pt x="57150" y="352425"/>
                </a:lnTo>
                <a:lnTo>
                  <a:pt x="85725" y="342900"/>
                </a:lnTo>
                <a:lnTo>
                  <a:pt x="114300" y="333375"/>
                </a:lnTo>
                <a:lnTo>
                  <a:pt x="142875" y="323850"/>
                </a:lnTo>
                <a:lnTo>
                  <a:pt x="180975" y="323850"/>
                </a:lnTo>
                <a:lnTo>
                  <a:pt x="209550" y="314325"/>
                </a:lnTo>
                <a:lnTo>
                  <a:pt x="257175" y="304800"/>
                </a:lnTo>
                <a:lnTo>
                  <a:pt x="285750" y="295275"/>
                </a:lnTo>
                <a:lnTo>
                  <a:pt x="323850" y="285750"/>
                </a:lnTo>
                <a:lnTo>
                  <a:pt x="352425" y="266700"/>
                </a:lnTo>
                <a:lnTo>
                  <a:pt x="390525" y="257175"/>
                </a:lnTo>
                <a:lnTo>
                  <a:pt x="428625" y="238125"/>
                </a:lnTo>
                <a:lnTo>
                  <a:pt x="457200" y="219075"/>
                </a:lnTo>
                <a:lnTo>
                  <a:pt x="495300" y="200025"/>
                </a:lnTo>
                <a:lnTo>
                  <a:pt x="533400" y="180975"/>
                </a:lnTo>
                <a:lnTo>
                  <a:pt x="571500" y="161925"/>
                </a:lnTo>
                <a:lnTo>
                  <a:pt x="600075" y="142875"/>
                </a:lnTo>
                <a:lnTo>
                  <a:pt x="638175" y="123825"/>
                </a:lnTo>
                <a:lnTo>
                  <a:pt x="666750" y="104775"/>
                </a:lnTo>
                <a:lnTo>
                  <a:pt x="685800" y="95250"/>
                </a:lnTo>
                <a:lnTo>
                  <a:pt x="704850" y="76200"/>
                </a:lnTo>
                <a:lnTo>
                  <a:pt x="723900" y="66675"/>
                </a:lnTo>
                <a:lnTo>
                  <a:pt x="742950" y="57150"/>
                </a:lnTo>
                <a:lnTo>
                  <a:pt x="752475" y="47625"/>
                </a:lnTo>
                <a:lnTo>
                  <a:pt x="752475" y="38100"/>
                </a:lnTo>
                <a:lnTo>
                  <a:pt x="762000" y="28575"/>
                </a:lnTo>
                <a:lnTo>
                  <a:pt x="762000" y="28575"/>
                </a:lnTo>
                <a:lnTo>
                  <a:pt x="762000" y="28575"/>
                </a:lnTo>
                <a:lnTo>
                  <a:pt x="752475" y="28575"/>
                </a:lnTo>
                <a:lnTo>
                  <a:pt x="752475" y="28575"/>
                </a:lnTo>
                <a:lnTo>
                  <a:pt x="733425" y="28575"/>
                </a:lnTo>
                <a:lnTo>
                  <a:pt x="723900" y="28575"/>
                </a:lnTo>
                <a:lnTo>
                  <a:pt x="704850" y="28575"/>
                </a:lnTo>
                <a:lnTo>
                  <a:pt x="685800" y="28575"/>
                </a:lnTo>
                <a:lnTo>
                  <a:pt x="666750" y="38100"/>
                </a:lnTo>
                <a:lnTo>
                  <a:pt x="638175" y="38100"/>
                </a:lnTo>
                <a:lnTo>
                  <a:pt x="619125" y="47625"/>
                </a:lnTo>
                <a:lnTo>
                  <a:pt x="600075" y="47625"/>
                </a:lnTo>
                <a:lnTo>
                  <a:pt x="581025" y="57150"/>
                </a:lnTo>
                <a:lnTo>
                  <a:pt x="561975" y="57150"/>
                </a:lnTo>
                <a:lnTo>
                  <a:pt x="542925" y="57150"/>
                </a:lnTo>
                <a:lnTo>
                  <a:pt x="533400" y="57150"/>
                </a:lnTo>
                <a:lnTo>
                  <a:pt x="523875" y="57150"/>
                </a:lnTo>
                <a:lnTo>
                  <a:pt x="523875" y="66675"/>
                </a:lnTo>
                <a:lnTo>
                  <a:pt x="523875" y="66675"/>
                </a:lnTo>
                <a:lnTo>
                  <a:pt x="523875" y="66675"/>
                </a:lnTo>
                <a:lnTo>
                  <a:pt x="523875" y="66675"/>
                </a:lnTo>
                <a:lnTo>
                  <a:pt x="533400" y="66675"/>
                </a:lnTo>
                <a:lnTo>
                  <a:pt x="542925" y="66675"/>
                </a:lnTo>
                <a:lnTo>
                  <a:pt x="552450" y="57150"/>
                </a:lnTo>
                <a:lnTo>
                  <a:pt x="571500" y="57150"/>
                </a:lnTo>
                <a:lnTo>
                  <a:pt x="590550" y="57150"/>
                </a:lnTo>
                <a:lnTo>
                  <a:pt x="609600" y="47625"/>
                </a:lnTo>
                <a:lnTo>
                  <a:pt x="638175" y="38100"/>
                </a:lnTo>
                <a:lnTo>
                  <a:pt x="666750" y="38100"/>
                </a:lnTo>
                <a:lnTo>
                  <a:pt x="685800" y="28575"/>
                </a:lnTo>
                <a:lnTo>
                  <a:pt x="714375" y="19050"/>
                </a:lnTo>
                <a:lnTo>
                  <a:pt x="733425" y="19050"/>
                </a:lnTo>
                <a:lnTo>
                  <a:pt x="752475" y="9525"/>
                </a:lnTo>
                <a:lnTo>
                  <a:pt x="771525" y="0"/>
                </a:lnTo>
                <a:lnTo>
                  <a:pt x="781050" y="0"/>
                </a:lnTo>
                <a:lnTo>
                  <a:pt x="790575" y="0"/>
                </a:lnTo>
                <a:lnTo>
                  <a:pt x="790575" y="0"/>
                </a:lnTo>
                <a:lnTo>
                  <a:pt x="800100" y="0"/>
                </a:lnTo>
                <a:lnTo>
                  <a:pt x="800100" y="0"/>
                </a:lnTo>
                <a:lnTo>
                  <a:pt x="800100" y="0"/>
                </a:lnTo>
                <a:lnTo>
                  <a:pt x="800100" y="9525"/>
                </a:lnTo>
                <a:lnTo>
                  <a:pt x="800100" y="19050"/>
                </a:lnTo>
                <a:lnTo>
                  <a:pt x="790575" y="28575"/>
                </a:lnTo>
                <a:lnTo>
                  <a:pt x="790575" y="38100"/>
                </a:lnTo>
                <a:lnTo>
                  <a:pt x="781050" y="57150"/>
                </a:lnTo>
                <a:lnTo>
                  <a:pt x="781050" y="76200"/>
                </a:lnTo>
                <a:lnTo>
                  <a:pt x="771525" y="95250"/>
                </a:lnTo>
                <a:lnTo>
                  <a:pt x="762000" y="123825"/>
                </a:lnTo>
                <a:lnTo>
                  <a:pt x="752475" y="152400"/>
                </a:lnTo>
                <a:lnTo>
                  <a:pt x="742950" y="180975"/>
                </a:lnTo>
                <a:lnTo>
                  <a:pt x="733425" y="209550"/>
                </a:lnTo>
                <a:lnTo>
                  <a:pt x="733425" y="238125"/>
                </a:lnTo>
                <a:lnTo>
                  <a:pt x="723900" y="266700"/>
                </a:lnTo>
                <a:lnTo>
                  <a:pt x="723900" y="285750"/>
                </a:lnTo>
                <a:lnTo>
                  <a:pt x="7239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4381500" y="1781175"/>
            <a:ext cx="1238251" cy="695326"/>
          </a:xfrm>
          <a:custGeom>
            <a:avLst/>
            <a:gdLst/>
            <a:ahLst/>
            <a:cxnLst/>
            <a:rect l="0" t="0" r="0" b="0"/>
            <a:pathLst>
              <a:path w="1238251" h="695326">
                <a:moveTo>
                  <a:pt x="228600" y="695325"/>
                </a:moveTo>
                <a:lnTo>
                  <a:pt x="219075" y="695325"/>
                </a:lnTo>
                <a:lnTo>
                  <a:pt x="219075" y="695325"/>
                </a:lnTo>
                <a:lnTo>
                  <a:pt x="209550" y="695325"/>
                </a:lnTo>
                <a:lnTo>
                  <a:pt x="190500" y="695325"/>
                </a:lnTo>
                <a:lnTo>
                  <a:pt x="180975" y="695325"/>
                </a:lnTo>
                <a:lnTo>
                  <a:pt x="171450" y="695325"/>
                </a:lnTo>
                <a:lnTo>
                  <a:pt x="161925" y="685800"/>
                </a:lnTo>
                <a:lnTo>
                  <a:pt x="142875" y="685800"/>
                </a:lnTo>
                <a:lnTo>
                  <a:pt x="133350" y="676275"/>
                </a:lnTo>
                <a:lnTo>
                  <a:pt x="104775" y="676275"/>
                </a:lnTo>
                <a:lnTo>
                  <a:pt x="95250" y="666750"/>
                </a:lnTo>
                <a:lnTo>
                  <a:pt x="76200" y="647700"/>
                </a:lnTo>
                <a:lnTo>
                  <a:pt x="57150" y="638175"/>
                </a:lnTo>
                <a:lnTo>
                  <a:pt x="47625" y="628650"/>
                </a:lnTo>
                <a:lnTo>
                  <a:pt x="38100" y="609600"/>
                </a:lnTo>
                <a:lnTo>
                  <a:pt x="19050" y="600075"/>
                </a:lnTo>
                <a:lnTo>
                  <a:pt x="9525" y="581025"/>
                </a:lnTo>
                <a:lnTo>
                  <a:pt x="0" y="561975"/>
                </a:lnTo>
                <a:lnTo>
                  <a:pt x="0" y="552450"/>
                </a:lnTo>
                <a:lnTo>
                  <a:pt x="0" y="533400"/>
                </a:lnTo>
                <a:lnTo>
                  <a:pt x="0" y="514350"/>
                </a:lnTo>
                <a:lnTo>
                  <a:pt x="0" y="485775"/>
                </a:lnTo>
                <a:lnTo>
                  <a:pt x="0" y="466725"/>
                </a:lnTo>
                <a:lnTo>
                  <a:pt x="9525" y="447675"/>
                </a:lnTo>
                <a:lnTo>
                  <a:pt x="19050" y="428625"/>
                </a:lnTo>
                <a:lnTo>
                  <a:pt x="28575" y="409575"/>
                </a:lnTo>
                <a:lnTo>
                  <a:pt x="38100" y="390525"/>
                </a:lnTo>
                <a:lnTo>
                  <a:pt x="57150" y="371475"/>
                </a:lnTo>
                <a:lnTo>
                  <a:pt x="76200" y="352425"/>
                </a:lnTo>
                <a:lnTo>
                  <a:pt x="95250" y="333375"/>
                </a:lnTo>
                <a:lnTo>
                  <a:pt x="123825" y="314325"/>
                </a:lnTo>
                <a:lnTo>
                  <a:pt x="142875" y="295275"/>
                </a:lnTo>
                <a:lnTo>
                  <a:pt x="171450" y="285750"/>
                </a:lnTo>
                <a:lnTo>
                  <a:pt x="200025" y="266700"/>
                </a:lnTo>
                <a:lnTo>
                  <a:pt x="228600" y="257175"/>
                </a:lnTo>
                <a:lnTo>
                  <a:pt x="266700" y="238125"/>
                </a:lnTo>
                <a:lnTo>
                  <a:pt x="295275" y="228600"/>
                </a:lnTo>
                <a:lnTo>
                  <a:pt x="333375" y="209550"/>
                </a:lnTo>
                <a:lnTo>
                  <a:pt x="371475" y="200025"/>
                </a:lnTo>
                <a:lnTo>
                  <a:pt x="409575" y="190500"/>
                </a:lnTo>
                <a:lnTo>
                  <a:pt x="447675" y="180975"/>
                </a:lnTo>
                <a:lnTo>
                  <a:pt x="485775" y="171450"/>
                </a:lnTo>
                <a:lnTo>
                  <a:pt x="523875" y="152400"/>
                </a:lnTo>
                <a:lnTo>
                  <a:pt x="571500" y="142875"/>
                </a:lnTo>
                <a:lnTo>
                  <a:pt x="609600" y="133350"/>
                </a:lnTo>
                <a:lnTo>
                  <a:pt x="657225" y="123825"/>
                </a:lnTo>
                <a:lnTo>
                  <a:pt x="695325" y="123825"/>
                </a:lnTo>
                <a:lnTo>
                  <a:pt x="733425" y="114300"/>
                </a:lnTo>
                <a:lnTo>
                  <a:pt x="781050" y="104775"/>
                </a:lnTo>
                <a:lnTo>
                  <a:pt x="819150" y="95250"/>
                </a:lnTo>
                <a:lnTo>
                  <a:pt x="857250" y="85725"/>
                </a:lnTo>
                <a:lnTo>
                  <a:pt x="904875" y="76200"/>
                </a:lnTo>
                <a:lnTo>
                  <a:pt x="942975" y="76200"/>
                </a:lnTo>
                <a:lnTo>
                  <a:pt x="971550" y="66675"/>
                </a:lnTo>
                <a:lnTo>
                  <a:pt x="1009650" y="57150"/>
                </a:lnTo>
                <a:lnTo>
                  <a:pt x="1047750" y="57150"/>
                </a:lnTo>
                <a:lnTo>
                  <a:pt x="1076325" y="47625"/>
                </a:lnTo>
                <a:lnTo>
                  <a:pt x="1114425" y="38100"/>
                </a:lnTo>
                <a:lnTo>
                  <a:pt x="1143000" y="38100"/>
                </a:lnTo>
                <a:lnTo>
                  <a:pt x="1162050" y="28575"/>
                </a:lnTo>
                <a:lnTo>
                  <a:pt x="1181100" y="28575"/>
                </a:lnTo>
                <a:lnTo>
                  <a:pt x="1190625" y="28575"/>
                </a:lnTo>
                <a:lnTo>
                  <a:pt x="1200150" y="19050"/>
                </a:lnTo>
                <a:lnTo>
                  <a:pt x="1209675" y="19050"/>
                </a:lnTo>
                <a:lnTo>
                  <a:pt x="1209675" y="19050"/>
                </a:lnTo>
                <a:lnTo>
                  <a:pt x="1209675" y="19050"/>
                </a:lnTo>
                <a:lnTo>
                  <a:pt x="1200150" y="19050"/>
                </a:lnTo>
                <a:lnTo>
                  <a:pt x="1200150" y="19050"/>
                </a:lnTo>
                <a:lnTo>
                  <a:pt x="1190625" y="9525"/>
                </a:lnTo>
                <a:lnTo>
                  <a:pt x="1181100" y="9525"/>
                </a:lnTo>
                <a:lnTo>
                  <a:pt x="1162050" y="9525"/>
                </a:lnTo>
                <a:lnTo>
                  <a:pt x="1143000" y="0"/>
                </a:lnTo>
                <a:lnTo>
                  <a:pt x="1133475" y="0"/>
                </a:lnTo>
                <a:lnTo>
                  <a:pt x="1114425" y="0"/>
                </a:lnTo>
                <a:lnTo>
                  <a:pt x="1085850" y="0"/>
                </a:lnTo>
                <a:lnTo>
                  <a:pt x="1066800" y="0"/>
                </a:lnTo>
                <a:lnTo>
                  <a:pt x="1047750" y="0"/>
                </a:lnTo>
                <a:lnTo>
                  <a:pt x="1028700" y="0"/>
                </a:lnTo>
                <a:lnTo>
                  <a:pt x="1009650" y="0"/>
                </a:lnTo>
                <a:lnTo>
                  <a:pt x="1000125" y="0"/>
                </a:lnTo>
                <a:lnTo>
                  <a:pt x="990600" y="0"/>
                </a:lnTo>
                <a:lnTo>
                  <a:pt x="981075" y="0"/>
                </a:lnTo>
                <a:lnTo>
                  <a:pt x="981075" y="0"/>
                </a:lnTo>
                <a:lnTo>
                  <a:pt x="971550" y="0"/>
                </a:lnTo>
                <a:lnTo>
                  <a:pt x="971550" y="0"/>
                </a:lnTo>
                <a:lnTo>
                  <a:pt x="981075" y="9525"/>
                </a:lnTo>
                <a:lnTo>
                  <a:pt x="981075" y="9525"/>
                </a:lnTo>
                <a:lnTo>
                  <a:pt x="990600" y="19050"/>
                </a:lnTo>
                <a:lnTo>
                  <a:pt x="1000125" y="19050"/>
                </a:lnTo>
                <a:lnTo>
                  <a:pt x="1009650" y="19050"/>
                </a:lnTo>
                <a:lnTo>
                  <a:pt x="1028700" y="19050"/>
                </a:lnTo>
                <a:lnTo>
                  <a:pt x="1047750" y="19050"/>
                </a:lnTo>
                <a:lnTo>
                  <a:pt x="1076325" y="19050"/>
                </a:lnTo>
                <a:lnTo>
                  <a:pt x="1095375" y="19050"/>
                </a:lnTo>
                <a:lnTo>
                  <a:pt x="1123950" y="9525"/>
                </a:lnTo>
                <a:lnTo>
                  <a:pt x="1152525" y="9525"/>
                </a:lnTo>
                <a:lnTo>
                  <a:pt x="1171575" y="9525"/>
                </a:lnTo>
                <a:lnTo>
                  <a:pt x="1190625" y="9525"/>
                </a:lnTo>
                <a:lnTo>
                  <a:pt x="1209675" y="9525"/>
                </a:lnTo>
                <a:lnTo>
                  <a:pt x="1228725" y="9525"/>
                </a:lnTo>
                <a:lnTo>
                  <a:pt x="1228725" y="0"/>
                </a:lnTo>
                <a:lnTo>
                  <a:pt x="1238250" y="0"/>
                </a:lnTo>
                <a:lnTo>
                  <a:pt x="1238250" y="0"/>
                </a:lnTo>
                <a:lnTo>
                  <a:pt x="1238250" y="9525"/>
                </a:lnTo>
                <a:lnTo>
                  <a:pt x="1228725" y="9525"/>
                </a:lnTo>
                <a:lnTo>
                  <a:pt x="1228725" y="19050"/>
                </a:lnTo>
                <a:lnTo>
                  <a:pt x="1219200" y="28575"/>
                </a:lnTo>
                <a:lnTo>
                  <a:pt x="1200150" y="47625"/>
                </a:lnTo>
                <a:lnTo>
                  <a:pt x="1190625" y="66675"/>
                </a:lnTo>
                <a:lnTo>
                  <a:pt x="1171575" y="95250"/>
                </a:lnTo>
                <a:lnTo>
                  <a:pt x="1143000" y="133350"/>
                </a:lnTo>
                <a:lnTo>
                  <a:pt x="1123950" y="161925"/>
                </a:lnTo>
                <a:lnTo>
                  <a:pt x="1104900" y="190500"/>
                </a:lnTo>
                <a:lnTo>
                  <a:pt x="11049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8020050" y="1162050"/>
            <a:ext cx="47626" cy="2857501"/>
          </a:xfrm>
          <a:custGeom>
            <a:avLst/>
            <a:gdLst/>
            <a:ahLst/>
            <a:cxnLst/>
            <a:rect l="0" t="0" r="0" b="0"/>
            <a:pathLst>
              <a:path w="47626" h="2857501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19050" y="161925"/>
                </a:lnTo>
                <a:lnTo>
                  <a:pt x="19050" y="200025"/>
                </a:lnTo>
                <a:lnTo>
                  <a:pt x="19050" y="238125"/>
                </a:lnTo>
                <a:lnTo>
                  <a:pt x="19050" y="276225"/>
                </a:lnTo>
                <a:lnTo>
                  <a:pt x="19050" y="314325"/>
                </a:lnTo>
                <a:lnTo>
                  <a:pt x="19050" y="352425"/>
                </a:lnTo>
                <a:lnTo>
                  <a:pt x="28575" y="400050"/>
                </a:lnTo>
                <a:lnTo>
                  <a:pt x="28575" y="447675"/>
                </a:lnTo>
                <a:lnTo>
                  <a:pt x="28575" y="495300"/>
                </a:lnTo>
                <a:lnTo>
                  <a:pt x="28575" y="552450"/>
                </a:lnTo>
                <a:lnTo>
                  <a:pt x="28575" y="609600"/>
                </a:lnTo>
                <a:lnTo>
                  <a:pt x="28575" y="676275"/>
                </a:lnTo>
                <a:lnTo>
                  <a:pt x="28575" y="733425"/>
                </a:lnTo>
                <a:lnTo>
                  <a:pt x="28575" y="800100"/>
                </a:lnTo>
                <a:lnTo>
                  <a:pt x="28575" y="866775"/>
                </a:lnTo>
                <a:lnTo>
                  <a:pt x="28575" y="942975"/>
                </a:lnTo>
                <a:lnTo>
                  <a:pt x="28575" y="1009650"/>
                </a:lnTo>
                <a:lnTo>
                  <a:pt x="28575" y="1085850"/>
                </a:lnTo>
                <a:lnTo>
                  <a:pt x="28575" y="1162050"/>
                </a:lnTo>
                <a:lnTo>
                  <a:pt x="28575" y="1238250"/>
                </a:lnTo>
                <a:lnTo>
                  <a:pt x="38100" y="1323975"/>
                </a:lnTo>
                <a:lnTo>
                  <a:pt x="38100" y="1409700"/>
                </a:lnTo>
                <a:lnTo>
                  <a:pt x="38100" y="1495425"/>
                </a:lnTo>
                <a:lnTo>
                  <a:pt x="47625" y="1590675"/>
                </a:lnTo>
                <a:lnTo>
                  <a:pt x="47625" y="1685925"/>
                </a:lnTo>
                <a:lnTo>
                  <a:pt x="38100" y="1781175"/>
                </a:lnTo>
                <a:lnTo>
                  <a:pt x="38100" y="1876425"/>
                </a:lnTo>
                <a:lnTo>
                  <a:pt x="38100" y="1971675"/>
                </a:lnTo>
                <a:lnTo>
                  <a:pt x="28575" y="2057400"/>
                </a:lnTo>
                <a:lnTo>
                  <a:pt x="28575" y="2143125"/>
                </a:lnTo>
                <a:lnTo>
                  <a:pt x="28575" y="2228850"/>
                </a:lnTo>
                <a:lnTo>
                  <a:pt x="28575" y="2314575"/>
                </a:lnTo>
                <a:lnTo>
                  <a:pt x="28575" y="2390775"/>
                </a:lnTo>
                <a:lnTo>
                  <a:pt x="28575" y="2466975"/>
                </a:lnTo>
                <a:lnTo>
                  <a:pt x="28575" y="2533650"/>
                </a:lnTo>
                <a:lnTo>
                  <a:pt x="38100" y="2600325"/>
                </a:lnTo>
                <a:lnTo>
                  <a:pt x="38100" y="2657475"/>
                </a:lnTo>
                <a:lnTo>
                  <a:pt x="38100" y="2705100"/>
                </a:lnTo>
                <a:lnTo>
                  <a:pt x="38100" y="2752725"/>
                </a:lnTo>
                <a:lnTo>
                  <a:pt x="38100" y="2790825"/>
                </a:lnTo>
                <a:lnTo>
                  <a:pt x="47625" y="2819400"/>
                </a:lnTo>
                <a:lnTo>
                  <a:pt x="47625" y="2838450"/>
                </a:lnTo>
                <a:lnTo>
                  <a:pt x="47625" y="2847975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  <a:lnTo>
                  <a:pt x="47625" y="2857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8162925" y="1247775"/>
            <a:ext cx="295276" cy="561976"/>
          </a:xfrm>
          <a:custGeom>
            <a:avLst/>
            <a:gdLst/>
            <a:ahLst/>
            <a:cxnLst/>
            <a:rect l="0" t="0" r="0" b="0"/>
            <a:pathLst>
              <a:path w="295276" h="561976">
                <a:moveTo>
                  <a:pt x="9525" y="200025"/>
                </a:moveTo>
                <a:lnTo>
                  <a:pt x="9525" y="200025"/>
                </a:lnTo>
                <a:lnTo>
                  <a:pt x="9525" y="200025"/>
                </a:lnTo>
                <a:lnTo>
                  <a:pt x="19050" y="190500"/>
                </a:lnTo>
                <a:lnTo>
                  <a:pt x="38100" y="180975"/>
                </a:lnTo>
                <a:lnTo>
                  <a:pt x="66675" y="171450"/>
                </a:lnTo>
                <a:lnTo>
                  <a:pt x="95250" y="152400"/>
                </a:lnTo>
                <a:lnTo>
                  <a:pt x="123825" y="142875"/>
                </a:lnTo>
                <a:lnTo>
                  <a:pt x="161925" y="123825"/>
                </a:lnTo>
                <a:lnTo>
                  <a:pt x="190500" y="104775"/>
                </a:lnTo>
                <a:lnTo>
                  <a:pt x="219075" y="85725"/>
                </a:lnTo>
                <a:lnTo>
                  <a:pt x="238125" y="66675"/>
                </a:lnTo>
                <a:lnTo>
                  <a:pt x="266700" y="47625"/>
                </a:lnTo>
                <a:lnTo>
                  <a:pt x="276225" y="38100"/>
                </a:lnTo>
                <a:lnTo>
                  <a:pt x="285750" y="19050"/>
                </a:lnTo>
                <a:lnTo>
                  <a:pt x="295275" y="9525"/>
                </a:lnTo>
                <a:lnTo>
                  <a:pt x="295275" y="0"/>
                </a:lnTo>
                <a:lnTo>
                  <a:pt x="285750" y="0"/>
                </a:lnTo>
                <a:lnTo>
                  <a:pt x="266700" y="0"/>
                </a:lnTo>
                <a:lnTo>
                  <a:pt x="247650" y="9525"/>
                </a:lnTo>
                <a:lnTo>
                  <a:pt x="228600" y="19050"/>
                </a:lnTo>
                <a:lnTo>
                  <a:pt x="200025" y="38100"/>
                </a:lnTo>
                <a:lnTo>
                  <a:pt x="171450" y="57150"/>
                </a:lnTo>
                <a:lnTo>
                  <a:pt x="142875" y="85725"/>
                </a:lnTo>
                <a:lnTo>
                  <a:pt x="123825" y="114300"/>
                </a:lnTo>
                <a:lnTo>
                  <a:pt x="104775" y="133350"/>
                </a:lnTo>
                <a:lnTo>
                  <a:pt x="95250" y="152400"/>
                </a:lnTo>
                <a:lnTo>
                  <a:pt x="95250" y="171450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52400" y="219075"/>
                </a:lnTo>
                <a:lnTo>
                  <a:pt x="171450" y="219075"/>
                </a:lnTo>
                <a:lnTo>
                  <a:pt x="190500" y="209550"/>
                </a:lnTo>
                <a:lnTo>
                  <a:pt x="209550" y="209550"/>
                </a:lnTo>
                <a:lnTo>
                  <a:pt x="228600" y="200025"/>
                </a:lnTo>
                <a:lnTo>
                  <a:pt x="238125" y="200025"/>
                </a:lnTo>
                <a:lnTo>
                  <a:pt x="247650" y="200025"/>
                </a:lnTo>
                <a:lnTo>
                  <a:pt x="247650" y="200025"/>
                </a:lnTo>
                <a:lnTo>
                  <a:pt x="238125" y="200025"/>
                </a:lnTo>
                <a:lnTo>
                  <a:pt x="228600" y="209550"/>
                </a:lnTo>
                <a:lnTo>
                  <a:pt x="209550" y="219075"/>
                </a:lnTo>
                <a:lnTo>
                  <a:pt x="180975" y="238125"/>
                </a:lnTo>
                <a:lnTo>
                  <a:pt x="152400" y="266700"/>
                </a:lnTo>
                <a:lnTo>
                  <a:pt x="114300" y="295275"/>
                </a:lnTo>
                <a:lnTo>
                  <a:pt x="85725" y="333375"/>
                </a:lnTo>
                <a:lnTo>
                  <a:pt x="47625" y="361950"/>
                </a:lnTo>
                <a:lnTo>
                  <a:pt x="28575" y="400050"/>
                </a:lnTo>
                <a:lnTo>
                  <a:pt x="9525" y="428625"/>
                </a:lnTo>
                <a:lnTo>
                  <a:pt x="0" y="457200"/>
                </a:lnTo>
                <a:lnTo>
                  <a:pt x="0" y="485775"/>
                </a:lnTo>
                <a:lnTo>
                  <a:pt x="0" y="514350"/>
                </a:lnTo>
                <a:lnTo>
                  <a:pt x="9525" y="523875"/>
                </a:lnTo>
                <a:lnTo>
                  <a:pt x="28575" y="542925"/>
                </a:lnTo>
                <a:lnTo>
                  <a:pt x="57150" y="542925"/>
                </a:lnTo>
                <a:lnTo>
                  <a:pt x="76200" y="542925"/>
                </a:lnTo>
                <a:lnTo>
                  <a:pt x="104775" y="533400"/>
                </a:lnTo>
                <a:lnTo>
                  <a:pt x="142875" y="523875"/>
                </a:lnTo>
                <a:lnTo>
                  <a:pt x="171450" y="514350"/>
                </a:lnTo>
                <a:lnTo>
                  <a:pt x="190500" y="495300"/>
                </a:lnTo>
                <a:lnTo>
                  <a:pt x="219075" y="476250"/>
                </a:lnTo>
                <a:lnTo>
                  <a:pt x="228600" y="447675"/>
                </a:lnTo>
                <a:lnTo>
                  <a:pt x="238125" y="438150"/>
                </a:lnTo>
                <a:lnTo>
                  <a:pt x="238125" y="419100"/>
                </a:lnTo>
                <a:lnTo>
                  <a:pt x="228600" y="409575"/>
                </a:lnTo>
                <a:lnTo>
                  <a:pt x="219075" y="409575"/>
                </a:lnTo>
                <a:lnTo>
                  <a:pt x="200025" y="409575"/>
                </a:lnTo>
                <a:lnTo>
                  <a:pt x="171450" y="419100"/>
                </a:lnTo>
                <a:lnTo>
                  <a:pt x="142875" y="428625"/>
                </a:lnTo>
                <a:lnTo>
                  <a:pt x="104775" y="447675"/>
                </a:lnTo>
                <a:lnTo>
                  <a:pt x="76200" y="476250"/>
                </a:lnTo>
                <a:lnTo>
                  <a:pt x="47625" y="495300"/>
                </a:lnTo>
                <a:lnTo>
                  <a:pt x="28575" y="514350"/>
                </a:lnTo>
                <a:lnTo>
                  <a:pt x="9525" y="533400"/>
                </a:lnTo>
                <a:lnTo>
                  <a:pt x="0" y="552450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8486775" y="1543050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  <a:lnTo>
                  <a:pt x="276225" y="0"/>
                </a:lnTo>
                <a:lnTo>
                  <a:pt x="276225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9029700" y="1114425"/>
            <a:ext cx="228601" cy="295276"/>
          </a:xfrm>
          <a:custGeom>
            <a:avLst/>
            <a:gdLst/>
            <a:ahLst/>
            <a:cxnLst/>
            <a:rect l="0" t="0" r="0" b="0"/>
            <a:pathLst>
              <a:path w="228601" h="295276">
                <a:moveTo>
                  <a:pt x="0" y="114300"/>
                </a:move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38100" y="114300"/>
                </a:lnTo>
                <a:lnTo>
                  <a:pt x="57150" y="114300"/>
                </a:lnTo>
                <a:lnTo>
                  <a:pt x="76200" y="114300"/>
                </a:lnTo>
                <a:lnTo>
                  <a:pt x="95250" y="104775"/>
                </a:lnTo>
                <a:lnTo>
                  <a:pt x="123825" y="95250"/>
                </a:lnTo>
                <a:lnTo>
                  <a:pt x="142875" y="95250"/>
                </a:lnTo>
                <a:lnTo>
                  <a:pt x="161925" y="85725"/>
                </a:lnTo>
                <a:lnTo>
                  <a:pt x="180975" y="76200"/>
                </a:lnTo>
                <a:lnTo>
                  <a:pt x="200025" y="66675"/>
                </a:lnTo>
                <a:lnTo>
                  <a:pt x="209550" y="57150"/>
                </a:lnTo>
                <a:lnTo>
                  <a:pt x="219075" y="47625"/>
                </a:lnTo>
                <a:lnTo>
                  <a:pt x="228600" y="38100"/>
                </a:lnTo>
                <a:lnTo>
                  <a:pt x="228600" y="28575"/>
                </a:lnTo>
                <a:lnTo>
                  <a:pt x="228600" y="19050"/>
                </a:lnTo>
                <a:lnTo>
                  <a:pt x="219075" y="9525"/>
                </a:lnTo>
                <a:lnTo>
                  <a:pt x="209550" y="9525"/>
                </a:lnTo>
                <a:lnTo>
                  <a:pt x="20002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5240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04775" y="47625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04775"/>
                </a:lnTo>
                <a:lnTo>
                  <a:pt x="95250" y="104775"/>
                </a:lnTo>
                <a:lnTo>
                  <a:pt x="114300" y="114300"/>
                </a:lnTo>
                <a:lnTo>
                  <a:pt x="133350" y="114300"/>
                </a:lnTo>
                <a:lnTo>
                  <a:pt x="152400" y="114300"/>
                </a:lnTo>
                <a:lnTo>
                  <a:pt x="161925" y="114300"/>
                </a:lnTo>
                <a:lnTo>
                  <a:pt x="171450" y="114300"/>
                </a:lnTo>
                <a:lnTo>
                  <a:pt x="180975" y="104775"/>
                </a:lnTo>
                <a:lnTo>
                  <a:pt x="190500" y="104775"/>
                </a:lnTo>
                <a:lnTo>
                  <a:pt x="190500" y="104775"/>
                </a:lnTo>
                <a:lnTo>
                  <a:pt x="180975" y="104775"/>
                </a:lnTo>
                <a:lnTo>
                  <a:pt x="171450" y="104775"/>
                </a:lnTo>
                <a:lnTo>
                  <a:pt x="161925" y="114300"/>
                </a:lnTo>
                <a:lnTo>
                  <a:pt x="142875" y="123825"/>
                </a:lnTo>
                <a:lnTo>
                  <a:pt x="114300" y="133350"/>
                </a:lnTo>
                <a:lnTo>
                  <a:pt x="95250" y="152400"/>
                </a:lnTo>
                <a:lnTo>
                  <a:pt x="66675" y="171450"/>
                </a:lnTo>
                <a:lnTo>
                  <a:pt x="57150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38125"/>
                </a:lnTo>
                <a:lnTo>
                  <a:pt x="19050" y="247650"/>
                </a:lnTo>
                <a:lnTo>
                  <a:pt x="28575" y="266700"/>
                </a:lnTo>
                <a:lnTo>
                  <a:pt x="38100" y="276225"/>
                </a:lnTo>
                <a:lnTo>
                  <a:pt x="57150" y="285750"/>
                </a:lnTo>
                <a:lnTo>
                  <a:pt x="66675" y="295275"/>
                </a:lnTo>
                <a:lnTo>
                  <a:pt x="85725" y="295275"/>
                </a:lnTo>
                <a:lnTo>
                  <a:pt x="114300" y="295275"/>
                </a:lnTo>
                <a:lnTo>
                  <a:pt x="133350" y="295275"/>
                </a:lnTo>
                <a:lnTo>
                  <a:pt x="152400" y="295275"/>
                </a:lnTo>
                <a:lnTo>
                  <a:pt x="171450" y="295275"/>
                </a:lnTo>
                <a:lnTo>
                  <a:pt x="200025" y="285750"/>
                </a:lnTo>
                <a:lnTo>
                  <a:pt x="209550" y="285750"/>
                </a:lnTo>
                <a:lnTo>
                  <a:pt x="209550" y="276225"/>
                </a:lnTo>
                <a:lnTo>
                  <a:pt x="209550" y="266700"/>
                </a:lnTo>
                <a:lnTo>
                  <a:pt x="209550" y="257175"/>
                </a:lnTo>
                <a:lnTo>
                  <a:pt x="200025" y="247650"/>
                </a:lnTo>
                <a:lnTo>
                  <a:pt x="190500" y="247650"/>
                </a:lnTo>
                <a:lnTo>
                  <a:pt x="171450" y="247650"/>
                </a:lnTo>
                <a:lnTo>
                  <a:pt x="152400" y="257175"/>
                </a:lnTo>
                <a:lnTo>
                  <a:pt x="123825" y="266700"/>
                </a:lnTo>
                <a:lnTo>
                  <a:pt x="104775" y="276225"/>
                </a:lnTo>
                <a:lnTo>
                  <a:pt x="76200" y="276225"/>
                </a:lnTo>
                <a:lnTo>
                  <a:pt x="66675" y="285750"/>
                </a:lnTo>
                <a:lnTo>
                  <a:pt x="47625" y="295275"/>
                </a:lnTo>
                <a:lnTo>
                  <a:pt x="38100" y="295275"/>
                </a:lnTo>
                <a:lnTo>
                  <a:pt x="381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8915400" y="1495425"/>
            <a:ext cx="371476" cy="9526"/>
          </a:xfrm>
          <a:custGeom>
            <a:avLst/>
            <a:gdLst/>
            <a:ahLst/>
            <a:cxnLst/>
            <a:rect l="0" t="0" r="0" b="0"/>
            <a:pathLst>
              <a:path w="3714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0"/>
                </a:lnTo>
                <a:lnTo>
                  <a:pt x="314325" y="0"/>
                </a:lnTo>
                <a:lnTo>
                  <a:pt x="333375" y="0"/>
                </a:lnTo>
                <a:lnTo>
                  <a:pt x="352425" y="0"/>
                </a:lnTo>
                <a:lnTo>
                  <a:pt x="361950" y="9525"/>
                </a:lnTo>
                <a:lnTo>
                  <a:pt x="371475" y="9525"/>
                </a:lnTo>
                <a:lnTo>
                  <a:pt x="3714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8934450" y="1600200"/>
            <a:ext cx="247651" cy="314326"/>
          </a:xfrm>
          <a:custGeom>
            <a:avLst/>
            <a:gdLst/>
            <a:ahLst/>
            <a:cxnLst/>
            <a:rect l="0" t="0" r="0" b="0"/>
            <a:pathLst>
              <a:path w="247651" h="314326">
                <a:moveTo>
                  <a:pt x="0" y="133350"/>
                </a:moveTo>
                <a:lnTo>
                  <a:pt x="0" y="123825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85725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38100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104775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23825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23825" y="114300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76200"/>
                </a:lnTo>
                <a:lnTo>
                  <a:pt x="171450" y="66675"/>
                </a:lnTo>
                <a:lnTo>
                  <a:pt x="180975" y="57150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47625"/>
                </a:lnTo>
                <a:lnTo>
                  <a:pt x="180975" y="47625"/>
                </a:lnTo>
                <a:lnTo>
                  <a:pt x="171450" y="47625"/>
                </a:lnTo>
                <a:lnTo>
                  <a:pt x="161925" y="57150"/>
                </a:lnTo>
                <a:lnTo>
                  <a:pt x="152400" y="66675"/>
                </a:lnTo>
                <a:lnTo>
                  <a:pt x="142875" y="85725"/>
                </a:lnTo>
                <a:lnTo>
                  <a:pt x="123825" y="104775"/>
                </a:lnTo>
                <a:lnTo>
                  <a:pt x="104775" y="133350"/>
                </a:lnTo>
                <a:lnTo>
                  <a:pt x="85725" y="152400"/>
                </a:lnTo>
                <a:lnTo>
                  <a:pt x="66675" y="180975"/>
                </a:lnTo>
                <a:lnTo>
                  <a:pt x="57150" y="209550"/>
                </a:lnTo>
                <a:lnTo>
                  <a:pt x="38100" y="228600"/>
                </a:lnTo>
                <a:lnTo>
                  <a:pt x="38100" y="257175"/>
                </a:lnTo>
                <a:lnTo>
                  <a:pt x="28575" y="276225"/>
                </a:lnTo>
                <a:lnTo>
                  <a:pt x="28575" y="285750"/>
                </a:lnTo>
                <a:lnTo>
                  <a:pt x="38100" y="304800"/>
                </a:lnTo>
                <a:lnTo>
                  <a:pt x="47625" y="314325"/>
                </a:lnTo>
                <a:lnTo>
                  <a:pt x="57150" y="314325"/>
                </a:lnTo>
                <a:lnTo>
                  <a:pt x="76200" y="314325"/>
                </a:lnTo>
                <a:lnTo>
                  <a:pt x="95250" y="304800"/>
                </a:lnTo>
                <a:lnTo>
                  <a:pt x="123825" y="304800"/>
                </a:lnTo>
                <a:lnTo>
                  <a:pt x="142875" y="295275"/>
                </a:lnTo>
                <a:lnTo>
                  <a:pt x="171450" y="276225"/>
                </a:lnTo>
                <a:lnTo>
                  <a:pt x="200025" y="266700"/>
                </a:lnTo>
                <a:lnTo>
                  <a:pt x="219075" y="247650"/>
                </a:lnTo>
                <a:lnTo>
                  <a:pt x="238125" y="238125"/>
                </a:lnTo>
                <a:lnTo>
                  <a:pt x="247650" y="228600"/>
                </a:lnTo>
                <a:lnTo>
                  <a:pt x="2476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9324975" y="1057275"/>
            <a:ext cx="276226" cy="1047751"/>
          </a:xfrm>
          <a:custGeom>
            <a:avLst/>
            <a:gdLst/>
            <a:ahLst/>
            <a:cxnLst/>
            <a:rect l="0" t="0" r="0" b="0"/>
            <a:pathLst>
              <a:path w="276226" h="1047751">
                <a:moveTo>
                  <a:pt x="276225" y="9525"/>
                </a:moveTo>
                <a:lnTo>
                  <a:pt x="276225" y="0"/>
                </a:lnTo>
                <a:lnTo>
                  <a:pt x="276225" y="0"/>
                </a:lnTo>
                <a:lnTo>
                  <a:pt x="276225" y="0"/>
                </a:lnTo>
                <a:lnTo>
                  <a:pt x="266700" y="0"/>
                </a:lnTo>
                <a:lnTo>
                  <a:pt x="266700" y="0"/>
                </a:lnTo>
                <a:lnTo>
                  <a:pt x="257175" y="9525"/>
                </a:lnTo>
                <a:lnTo>
                  <a:pt x="247650" y="28575"/>
                </a:lnTo>
                <a:lnTo>
                  <a:pt x="228600" y="57150"/>
                </a:lnTo>
                <a:lnTo>
                  <a:pt x="209550" y="85725"/>
                </a:lnTo>
                <a:lnTo>
                  <a:pt x="190500" y="133350"/>
                </a:lnTo>
                <a:lnTo>
                  <a:pt x="161925" y="180975"/>
                </a:lnTo>
                <a:lnTo>
                  <a:pt x="133350" y="228600"/>
                </a:lnTo>
                <a:lnTo>
                  <a:pt x="104775" y="295275"/>
                </a:lnTo>
                <a:lnTo>
                  <a:pt x="76200" y="352425"/>
                </a:lnTo>
                <a:lnTo>
                  <a:pt x="57150" y="419100"/>
                </a:lnTo>
                <a:lnTo>
                  <a:pt x="38100" y="485775"/>
                </a:lnTo>
                <a:lnTo>
                  <a:pt x="19050" y="561975"/>
                </a:lnTo>
                <a:lnTo>
                  <a:pt x="9525" y="628650"/>
                </a:lnTo>
                <a:lnTo>
                  <a:pt x="0" y="695325"/>
                </a:lnTo>
                <a:lnTo>
                  <a:pt x="0" y="752475"/>
                </a:lnTo>
                <a:lnTo>
                  <a:pt x="0" y="809625"/>
                </a:lnTo>
                <a:lnTo>
                  <a:pt x="0" y="857250"/>
                </a:lnTo>
                <a:lnTo>
                  <a:pt x="9525" y="904875"/>
                </a:lnTo>
                <a:lnTo>
                  <a:pt x="19050" y="942975"/>
                </a:lnTo>
                <a:lnTo>
                  <a:pt x="38100" y="971550"/>
                </a:lnTo>
                <a:lnTo>
                  <a:pt x="57150" y="1000125"/>
                </a:lnTo>
                <a:lnTo>
                  <a:pt x="66675" y="1019175"/>
                </a:lnTo>
                <a:lnTo>
                  <a:pt x="85725" y="1028700"/>
                </a:lnTo>
                <a:lnTo>
                  <a:pt x="104775" y="1038225"/>
                </a:lnTo>
                <a:lnTo>
                  <a:pt x="114300" y="1047750"/>
                </a:lnTo>
                <a:lnTo>
                  <a:pt x="123825" y="1047750"/>
                </a:lnTo>
                <a:lnTo>
                  <a:pt x="133350" y="1047750"/>
                </a:lnTo>
                <a:lnTo>
                  <a:pt x="133350" y="1047750"/>
                </a:lnTo>
                <a:lnTo>
                  <a:pt x="133350" y="1047750"/>
                </a:lnTo>
                <a:lnTo>
                  <a:pt x="133350" y="1047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9563100" y="1114425"/>
            <a:ext cx="295276" cy="342901"/>
          </a:xfrm>
          <a:custGeom>
            <a:avLst/>
            <a:gdLst/>
            <a:ahLst/>
            <a:cxnLst/>
            <a:rect l="0" t="0" r="0" b="0"/>
            <a:pathLst>
              <a:path w="295276" h="342901">
                <a:moveTo>
                  <a:pt x="0" y="142875"/>
                </a:moveTo>
                <a:lnTo>
                  <a:pt x="9525" y="133350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57150" y="38100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104775"/>
                </a:lnTo>
                <a:lnTo>
                  <a:pt x="95250" y="133350"/>
                </a:lnTo>
                <a:lnTo>
                  <a:pt x="85725" y="171450"/>
                </a:lnTo>
                <a:lnTo>
                  <a:pt x="76200" y="200025"/>
                </a:lnTo>
                <a:lnTo>
                  <a:pt x="66675" y="228600"/>
                </a:lnTo>
                <a:lnTo>
                  <a:pt x="66675" y="247650"/>
                </a:lnTo>
                <a:lnTo>
                  <a:pt x="66675" y="257175"/>
                </a:lnTo>
                <a:lnTo>
                  <a:pt x="76200" y="266700"/>
                </a:lnTo>
                <a:lnTo>
                  <a:pt x="85725" y="266700"/>
                </a:lnTo>
                <a:lnTo>
                  <a:pt x="95250" y="266700"/>
                </a:lnTo>
                <a:lnTo>
                  <a:pt x="114300" y="247650"/>
                </a:lnTo>
                <a:lnTo>
                  <a:pt x="133350" y="228600"/>
                </a:lnTo>
                <a:lnTo>
                  <a:pt x="161925" y="209550"/>
                </a:lnTo>
                <a:lnTo>
                  <a:pt x="180975" y="180975"/>
                </a:lnTo>
                <a:lnTo>
                  <a:pt x="209550" y="152400"/>
                </a:lnTo>
                <a:lnTo>
                  <a:pt x="238125" y="114300"/>
                </a:lnTo>
                <a:lnTo>
                  <a:pt x="247650" y="85725"/>
                </a:lnTo>
                <a:lnTo>
                  <a:pt x="276225" y="57150"/>
                </a:lnTo>
                <a:lnTo>
                  <a:pt x="285750" y="38100"/>
                </a:lnTo>
                <a:lnTo>
                  <a:pt x="295275" y="19050"/>
                </a:lnTo>
                <a:lnTo>
                  <a:pt x="295275" y="9525"/>
                </a:lnTo>
                <a:lnTo>
                  <a:pt x="295275" y="0"/>
                </a:lnTo>
                <a:lnTo>
                  <a:pt x="295275" y="0"/>
                </a:lnTo>
                <a:lnTo>
                  <a:pt x="285750" y="0"/>
                </a:lnTo>
                <a:lnTo>
                  <a:pt x="276225" y="9525"/>
                </a:lnTo>
                <a:lnTo>
                  <a:pt x="266700" y="28575"/>
                </a:lnTo>
                <a:lnTo>
                  <a:pt x="247650" y="57150"/>
                </a:lnTo>
                <a:lnTo>
                  <a:pt x="238125" y="85725"/>
                </a:lnTo>
                <a:lnTo>
                  <a:pt x="219075" y="114300"/>
                </a:lnTo>
                <a:lnTo>
                  <a:pt x="209550" y="152400"/>
                </a:lnTo>
                <a:lnTo>
                  <a:pt x="190500" y="180975"/>
                </a:lnTo>
                <a:lnTo>
                  <a:pt x="180975" y="219075"/>
                </a:lnTo>
                <a:lnTo>
                  <a:pt x="171450" y="247650"/>
                </a:lnTo>
                <a:lnTo>
                  <a:pt x="171450" y="276225"/>
                </a:lnTo>
                <a:lnTo>
                  <a:pt x="171450" y="295275"/>
                </a:lnTo>
                <a:lnTo>
                  <a:pt x="161925" y="314325"/>
                </a:lnTo>
                <a:lnTo>
                  <a:pt x="161925" y="333375"/>
                </a:lnTo>
                <a:lnTo>
                  <a:pt x="161925" y="342900"/>
                </a:lnTo>
                <a:lnTo>
                  <a:pt x="1619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9410700" y="1524000"/>
            <a:ext cx="419101" cy="28576"/>
          </a:xfrm>
          <a:custGeom>
            <a:avLst/>
            <a:gdLst/>
            <a:ahLst/>
            <a:cxnLst/>
            <a:rect l="0" t="0" r="0" b="0"/>
            <a:pathLst>
              <a:path w="419101" h="28576">
                <a:moveTo>
                  <a:pt x="47625" y="0"/>
                </a:moveTo>
                <a:lnTo>
                  <a:pt x="38100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28575"/>
                </a:lnTo>
                <a:lnTo>
                  <a:pt x="123825" y="28575"/>
                </a:lnTo>
                <a:lnTo>
                  <a:pt x="161925" y="28575"/>
                </a:lnTo>
                <a:lnTo>
                  <a:pt x="200025" y="19050"/>
                </a:lnTo>
                <a:lnTo>
                  <a:pt x="247650" y="19050"/>
                </a:lnTo>
                <a:lnTo>
                  <a:pt x="276225" y="19050"/>
                </a:lnTo>
                <a:lnTo>
                  <a:pt x="314325" y="19050"/>
                </a:lnTo>
                <a:lnTo>
                  <a:pt x="342900" y="19050"/>
                </a:lnTo>
                <a:lnTo>
                  <a:pt x="371475" y="19050"/>
                </a:lnTo>
                <a:lnTo>
                  <a:pt x="390525" y="19050"/>
                </a:lnTo>
                <a:lnTo>
                  <a:pt x="409575" y="19050"/>
                </a:lnTo>
                <a:lnTo>
                  <a:pt x="419100" y="19050"/>
                </a:lnTo>
                <a:lnTo>
                  <a:pt x="4191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9448800" y="1628775"/>
            <a:ext cx="200026" cy="400051"/>
          </a:xfrm>
          <a:custGeom>
            <a:avLst/>
            <a:gdLst/>
            <a:ahLst/>
            <a:cxnLst/>
            <a:rect l="0" t="0" r="0" b="0"/>
            <a:pathLst>
              <a:path w="200026" h="400051">
                <a:moveTo>
                  <a:pt x="9525" y="104775"/>
                </a:moveTo>
                <a:lnTo>
                  <a:pt x="9525" y="104775"/>
                </a:lnTo>
                <a:lnTo>
                  <a:pt x="0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28575" y="123825"/>
                </a:lnTo>
                <a:lnTo>
                  <a:pt x="38100" y="114300"/>
                </a:lnTo>
                <a:lnTo>
                  <a:pt x="57150" y="114300"/>
                </a:lnTo>
                <a:lnTo>
                  <a:pt x="85725" y="104775"/>
                </a:lnTo>
                <a:lnTo>
                  <a:pt x="104775" y="95250"/>
                </a:lnTo>
                <a:lnTo>
                  <a:pt x="123825" y="85725"/>
                </a:lnTo>
                <a:lnTo>
                  <a:pt x="142875" y="76200"/>
                </a:lnTo>
                <a:lnTo>
                  <a:pt x="161925" y="66675"/>
                </a:lnTo>
                <a:lnTo>
                  <a:pt x="180975" y="47625"/>
                </a:lnTo>
                <a:lnTo>
                  <a:pt x="190500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0"/>
                </a:lnTo>
                <a:lnTo>
                  <a:pt x="161925" y="9525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42875" y="114300"/>
                </a:lnTo>
                <a:lnTo>
                  <a:pt x="152400" y="114300"/>
                </a:lnTo>
                <a:lnTo>
                  <a:pt x="171450" y="114300"/>
                </a:lnTo>
                <a:lnTo>
                  <a:pt x="171450" y="114300"/>
                </a:lnTo>
                <a:lnTo>
                  <a:pt x="180975" y="114300"/>
                </a:lnTo>
                <a:lnTo>
                  <a:pt x="180975" y="114300"/>
                </a:lnTo>
                <a:lnTo>
                  <a:pt x="171450" y="114300"/>
                </a:lnTo>
                <a:lnTo>
                  <a:pt x="161925" y="123825"/>
                </a:lnTo>
                <a:lnTo>
                  <a:pt x="142875" y="142875"/>
                </a:lnTo>
                <a:lnTo>
                  <a:pt x="123825" y="161925"/>
                </a:lnTo>
                <a:lnTo>
                  <a:pt x="95250" y="180975"/>
                </a:lnTo>
                <a:lnTo>
                  <a:pt x="76200" y="209550"/>
                </a:lnTo>
                <a:lnTo>
                  <a:pt x="57150" y="228600"/>
                </a:lnTo>
                <a:lnTo>
                  <a:pt x="38100" y="257175"/>
                </a:lnTo>
                <a:lnTo>
                  <a:pt x="28575" y="276225"/>
                </a:lnTo>
                <a:lnTo>
                  <a:pt x="28575" y="295275"/>
                </a:lnTo>
                <a:lnTo>
                  <a:pt x="38100" y="304800"/>
                </a:lnTo>
                <a:lnTo>
                  <a:pt x="47625" y="314325"/>
                </a:lnTo>
                <a:lnTo>
                  <a:pt x="66675" y="323850"/>
                </a:lnTo>
                <a:lnTo>
                  <a:pt x="85725" y="323850"/>
                </a:lnTo>
                <a:lnTo>
                  <a:pt x="104775" y="323850"/>
                </a:lnTo>
                <a:lnTo>
                  <a:pt x="133350" y="314325"/>
                </a:lnTo>
                <a:lnTo>
                  <a:pt x="152400" y="304800"/>
                </a:lnTo>
                <a:lnTo>
                  <a:pt x="171450" y="304800"/>
                </a:lnTo>
                <a:lnTo>
                  <a:pt x="190500" y="295275"/>
                </a:lnTo>
                <a:lnTo>
                  <a:pt x="200025" y="285750"/>
                </a:lnTo>
                <a:lnTo>
                  <a:pt x="200025" y="285750"/>
                </a:lnTo>
                <a:lnTo>
                  <a:pt x="200025" y="276225"/>
                </a:lnTo>
                <a:lnTo>
                  <a:pt x="190500" y="276225"/>
                </a:lnTo>
                <a:lnTo>
                  <a:pt x="171450" y="285750"/>
                </a:lnTo>
                <a:lnTo>
                  <a:pt x="152400" y="295275"/>
                </a:lnTo>
                <a:lnTo>
                  <a:pt x="133350" y="304800"/>
                </a:lnTo>
                <a:lnTo>
                  <a:pt x="114300" y="323850"/>
                </a:lnTo>
                <a:lnTo>
                  <a:pt x="95250" y="342900"/>
                </a:lnTo>
                <a:lnTo>
                  <a:pt x="76200" y="361950"/>
                </a:lnTo>
                <a:lnTo>
                  <a:pt x="66675" y="371475"/>
                </a:lnTo>
                <a:lnTo>
                  <a:pt x="66675" y="381000"/>
                </a:lnTo>
                <a:lnTo>
                  <a:pt x="66675" y="390525"/>
                </a:lnTo>
                <a:lnTo>
                  <a:pt x="76200" y="400050"/>
                </a:lnTo>
                <a:lnTo>
                  <a:pt x="104775" y="400050"/>
                </a:lnTo>
                <a:lnTo>
                  <a:pt x="114300" y="390525"/>
                </a:lnTo>
                <a:lnTo>
                  <a:pt x="123825" y="381000"/>
                </a:lnTo>
                <a:lnTo>
                  <a:pt x="1238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9829800" y="990600"/>
            <a:ext cx="152401" cy="1066801"/>
          </a:xfrm>
          <a:custGeom>
            <a:avLst/>
            <a:gdLst/>
            <a:ahLst/>
            <a:cxnLst/>
            <a:rect l="0" t="0" r="0" b="0"/>
            <a:pathLst>
              <a:path w="152401" h="1066801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47625"/>
                </a:lnTo>
                <a:lnTo>
                  <a:pt x="114300" y="76200"/>
                </a:lnTo>
                <a:lnTo>
                  <a:pt x="114300" y="104775"/>
                </a:lnTo>
                <a:lnTo>
                  <a:pt x="114300" y="142875"/>
                </a:lnTo>
                <a:lnTo>
                  <a:pt x="123825" y="190500"/>
                </a:lnTo>
                <a:lnTo>
                  <a:pt x="123825" y="238125"/>
                </a:lnTo>
                <a:lnTo>
                  <a:pt x="133350" y="295275"/>
                </a:lnTo>
                <a:lnTo>
                  <a:pt x="142875" y="352425"/>
                </a:lnTo>
                <a:lnTo>
                  <a:pt x="152400" y="409575"/>
                </a:lnTo>
                <a:lnTo>
                  <a:pt x="152400" y="466725"/>
                </a:lnTo>
                <a:lnTo>
                  <a:pt x="152400" y="533400"/>
                </a:lnTo>
                <a:lnTo>
                  <a:pt x="152400" y="600075"/>
                </a:lnTo>
                <a:lnTo>
                  <a:pt x="142875" y="666750"/>
                </a:lnTo>
                <a:lnTo>
                  <a:pt x="133350" y="723900"/>
                </a:lnTo>
                <a:lnTo>
                  <a:pt x="123825" y="790575"/>
                </a:lnTo>
                <a:lnTo>
                  <a:pt x="104775" y="847725"/>
                </a:lnTo>
                <a:lnTo>
                  <a:pt x="85725" y="904875"/>
                </a:lnTo>
                <a:lnTo>
                  <a:pt x="66675" y="952500"/>
                </a:lnTo>
                <a:lnTo>
                  <a:pt x="47625" y="1000125"/>
                </a:lnTo>
                <a:lnTo>
                  <a:pt x="28575" y="1028700"/>
                </a:lnTo>
                <a:lnTo>
                  <a:pt x="19050" y="1047750"/>
                </a:lnTo>
                <a:lnTo>
                  <a:pt x="9525" y="1066800"/>
                </a:lnTo>
                <a:lnTo>
                  <a:pt x="0" y="1066800"/>
                </a:lnTo>
                <a:lnTo>
                  <a:pt x="0" y="1066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10010775" y="866775"/>
            <a:ext cx="323851" cy="333376"/>
          </a:xfrm>
          <a:custGeom>
            <a:avLst/>
            <a:gdLst/>
            <a:ahLst/>
            <a:cxnLst/>
            <a:rect l="0" t="0" r="0" b="0"/>
            <a:pathLst>
              <a:path w="323851" h="333376">
                <a:moveTo>
                  <a:pt x="85725" y="114300"/>
                </a:moveTo>
                <a:lnTo>
                  <a:pt x="85725" y="114300"/>
                </a:lnTo>
                <a:lnTo>
                  <a:pt x="76200" y="114300"/>
                </a:lnTo>
                <a:lnTo>
                  <a:pt x="66675" y="104775"/>
                </a:lnTo>
                <a:lnTo>
                  <a:pt x="47625" y="95250"/>
                </a:lnTo>
                <a:lnTo>
                  <a:pt x="38100" y="95250"/>
                </a:lnTo>
                <a:lnTo>
                  <a:pt x="38100" y="76200"/>
                </a:lnTo>
                <a:lnTo>
                  <a:pt x="28575" y="66675"/>
                </a:lnTo>
                <a:lnTo>
                  <a:pt x="28575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42875" y="57150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42875" y="133350"/>
                </a:lnTo>
                <a:lnTo>
                  <a:pt x="142875" y="161925"/>
                </a:lnTo>
                <a:lnTo>
                  <a:pt x="133350" y="190500"/>
                </a:lnTo>
                <a:lnTo>
                  <a:pt x="114300" y="219075"/>
                </a:lnTo>
                <a:lnTo>
                  <a:pt x="85725" y="247650"/>
                </a:lnTo>
                <a:lnTo>
                  <a:pt x="66675" y="276225"/>
                </a:lnTo>
                <a:lnTo>
                  <a:pt x="38100" y="285750"/>
                </a:lnTo>
                <a:lnTo>
                  <a:pt x="2857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28575" y="257175"/>
                </a:lnTo>
                <a:lnTo>
                  <a:pt x="38100" y="247650"/>
                </a:lnTo>
                <a:lnTo>
                  <a:pt x="57150" y="238125"/>
                </a:lnTo>
                <a:lnTo>
                  <a:pt x="76200" y="238125"/>
                </a:lnTo>
                <a:lnTo>
                  <a:pt x="95250" y="238125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33350" y="266700"/>
                </a:lnTo>
                <a:lnTo>
                  <a:pt x="133350" y="276225"/>
                </a:lnTo>
                <a:lnTo>
                  <a:pt x="133350" y="295275"/>
                </a:lnTo>
                <a:lnTo>
                  <a:pt x="133350" y="314325"/>
                </a:lnTo>
                <a:lnTo>
                  <a:pt x="133350" y="323850"/>
                </a:lnTo>
                <a:lnTo>
                  <a:pt x="133350" y="323850"/>
                </a:lnTo>
                <a:lnTo>
                  <a:pt x="152400" y="333375"/>
                </a:lnTo>
                <a:lnTo>
                  <a:pt x="171450" y="323850"/>
                </a:lnTo>
                <a:lnTo>
                  <a:pt x="200025" y="314325"/>
                </a:lnTo>
                <a:lnTo>
                  <a:pt x="228600" y="314325"/>
                </a:lnTo>
                <a:lnTo>
                  <a:pt x="276225" y="304800"/>
                </a:lnTo>
                <a:lnTo>
                  <a:pt x="295275" y="295275"/>
                </a:lnTo>
                <a:lnTo>
                  <a:pt x="323850" y="295275"/>
                </a:lnTo>
                <a:lnTo>
                  <a:pt x="3238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10134600" y="1419225"/>
            <a:ext cx="257176" cy="333376"/>
          </a:xfrm>
          <a:custGeom>
            <a:avLst/>
            <a:gdLst/>
            <a:ahLst/>
            <a:cxnLst/>
            <a:rect l="0" t="0" r="0" b="0"/>
            <a:pathLst>
              <a:path w="257176" h="333376">
                <a:moveTo>
                  <a:pt x="0" y="190500"/>
                </a:moveTo>
                <a:lnTo>
                  <a:pt x="0" y="180975"/>
                </a:lnTo>
                <a:lnTo>
                  <a:pt x="0" y="180975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76200"/>
                </a:lnTo>
                <a:lnTo>
                  <a:pt x="28575" y="4762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33350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23825" y="104775"/>
                </a:lnTo>
                <a:lnTo>
                  <a:pt x="133350" y="95250"/>
                </a:lnTo>
                <a:lnTo>
                  <a:pt x="142875" y="76200"/>
                </a:lnTo>
                <a:lnTo>
                  <a:pt x="152400" y="66675"/>
                </a:lnTo>
                <a:lnTo>
                  <a:pt x="161925" y="5715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71450" y="28575"/>
                </a:lnTo>
                <a:lnTo>
                  <a:pt x="171450" y="28575"/>
                </a:lnTo>
                <a:lnTo>
                  <a:pt x="161925" y="38100"/>
                </a:lnTo>
                <a:lnTo>
                  <a:pt x="152400" y="47625"/>
                </a:lnTo>
                <a:lnTo>
                  <a:pt x="142875" y="57150"/>
                </a:lnTo>
                <a:lnTo>
                  <a:pt x="133350" y="76200"/>
                </a:lnTo>
                <a:lnTo>
                  <a:pt x="114300" y="104775"/>
                </a:lnTo>
                <a:lnTo>
                  <a:pt x="104775" y="133350"/>
                </a:lnTo>
                <a:lnTo>
                  <a:pt x="85725" y="171450"/>
                </a:lnTo>
                <a:lnTo>
                  <a:pt x="66675" y="200025"/>
                </a:lnTo>
                <a:lnTo>
                  <a:pt x="57150" y="238125"/>
                </a:lnTo>
                <a:lnTo>
                  <a:pt x="57150" y="266700"/>
                </a:lnTo>
                <a:lnTo>
                  <a:pt x="47625" y="285750"/>
                </a:lnTo>
                <a:lnTo>
                  <a:pt x="47625" y="304800"/>
                </a:lnTo>
                <a:lnTo>
                  <a:pt x="57150" y="323850"/>
                </a:lnTo>
                <a:lnTo>
                  <a:pt x="57150" y="333375"/>
                </a:lnTo>
                <a:lnTo>
                  <a:pt x="66675" y="333375"/>
                </a:lnTo>
                <a:lnTo>
                  <a:pt x="85725" y="333375"/>
                </a:lnTo>
                <a:lnTo>
                  <a:pt x="95250" y="333375"/>
                </a:lnTo>
                <a:lnTo>
                  <a:pt x="114300" y="323850"/>
                </a:lnTo>
                <a:lnTo>
                  <a:pt x="142875" y="314325"/>
                </a:lnTo>
                <a:lnTo>
                  <a:pt x="161925" y="295275"/>
                </a:lnTo>
                <a:lnTo>
                  <a:pt x="180975" y="285750"/>
                </a:lnTo>
                <a:lnTo>
                  <a:pt x="200025" y="266700"/>
                </a:lnTo>
                <a:lnTo>
                  <a:pt x="228600" y="266700"/>
                </a:lnTo>
                <a:lnTo>
                  <a:pt x="238125" y="257175"/>
                </a:lnTo>
                <a:lnTo>
                  <a:pt x="247650" y="257175"/>
                </a:lnTo>
                <a:lnTo>
                  <a:pt x="257175" y="257175"/>
                </a:lnTo>
                <a:lnTo>
                  <a:pt x="257175" y="257175"/>
                </a:lnTo>
                <a:lnTo>
                  <a:pt x="2571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10525125" y="149542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10572750" y="1590675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10877550" y="1314450"/>
            <a:ext cx="419101" cy="361951"/>
          </a:xfrm>
          <a:custGeom>
            <a:avLst/>
            <a:gdLst/>
            <a:ahLst/>
            <a:cxnLst/>
            <a:rect l="0" t="0" r="0" b="0"/>
            <a:pathLst>
              <a:path w="419101" h="361951">
                <a:moveTo>
                  <a:pt x="0" y="295275"/>
                </a:moveTo>
                <a:lnTo>
                  <a:pt x="0" y="285750"/>
                </a:lnTo>
                <a:lnTo>
                  <a:pt x="0" y="285750"/>
                </a:lnTo>
                <a:lnTo>
                  <a:pt x="9525" y="266700"/>
                </a:lnTo>
                <a:lnTo>
                  <a:pt x="19050" y="247650"/>
                </a:lnTo>
                <a:lnTo>
                  <a:pt x="38100" y="228600"/>
                </a:lnTo>
                <a:lnTo>
                  <a:pt x="57150" y="200025"/>
                </a:lnTo>
                <a:lnTo>
                  <a:pt x="85725" y="171450"/>
                </a:lnTo>
                <a:lnTo>
                  <a:pt x="114300" y="142875"/>
                </a:lnTo>
                <a:lnTo>
                  <a:pt x="142875" y="114300"/>
                </a:lnTo>
                <a:lnTo>
                  <a:pt x="161925" y="85725"/>
                </a:lnTo>
                <a:lnTo>
                  <a:pt x="180975" y="57150"/>
                </a:lnTo>
                <a:lnTo>
                  <a:pt x="200025" y="38100"/>
                </a:lnTo>
                <a:lnTo>
                  <a:pt x="209550" y="19050"/>
                </a:lnTo>
                <a:lnTo>
                  <a:pt x="219075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19050"/>
                </a:lnTo>
                <a:lnTo>
                  <a:pt x="219075" y="28575"/>
                </a:lnTo>
                <a:lnTo>
                  <a:pt x="209550" y="57150"/>
                </a:lnTo>
                <a:lnTo>
                  <a:pt x="200025" y="85725"/>
                </a:lnTo>
                <a:lnTo>
                  <a:pt x="180975" y="123825"/>
                </a:lnTo>
                <a:lnTo>
                  <a:pt x="171450" y="161925"/>
                </a:lnTo>
                <a:lnTo>
                  <a:pt x="142875" y="200025"/>
                </a:lnTo>
                <a:lnTo>
                  <a:pt x="133350" y="228600"/>
                </a:lnTo>
                <a:lnTo>
                  <a:pt x="123825" y="257175"/>
                </a:lnTo>
                <a:lnTo>
                  <a:pt x="114300" y="285750"/>
                </a:lnTo>
                <a:lnTo>
                  <a:pt x="114300" y="304800"/>
                </a:lnTo>
                <a:lnTo>
                  <a:pt x="114300" y="323850"/>
                </a:lnTo>
                <a:lnTo>
                  <a:pt x="123825" y="333375"/>
                </a:lnTo>
                <a:lnTo>
                  <a:pt x="133350" y="333375"/>
                </a:lnTo>
                <a:lnTo>
                  <a:pt x="152400" y="333375"/>
                </a:lnTo>
                <a:lnTo>
                  <a:pt x="171450" y="323850"/>
                </a:lnTo>
                <a:lnTo>
                  <a:pt x="180975" y="304800"/>
                </a:lnTo>
                <a:lnTo>
                  <a:pt x="209550" y="285750"/>
                </a:lnTo>
                <a:lnTo>
                  <a:pt x="238125" y="257175"/>
                </a:lnTo>
                <a:lnTo>
                  <a:pt x="266700" y="219075"/>
                </a:lnTo>
                <a:lnTo>
                  <a:pt x="295275" y="190500"/>
                </a:lnTo>
                <a:lnTo>
                  <a:pt x="323850" y="152400"/>
                </a:lnTo>
                <a:lnTo>
                  <a:pt x="352425" y="123825"/>
                </a:lnTo>
                <a:lnTo>
                  <a:pt x="371475" y="95250"/>
                </a:lnTo>
                <a:lnTo>
                  <a:pt x="390525" y="66675"/>
                </a:lnTo>
                <a:lnTo>
                  <a:pt x="400050" y="47625"/>
                </a:lnTo>
                <a:lnTo>
                  <a:pt x="409575" y="38100"/>
                </a:lnTo>
                <a:lnTo>
                  <a:pt x="409575" y="28575"/>
                </a:lnTo>
                <a:lnTo>
                  <a:pt x="419100" y="19050"/>
                </a:lnTo>
                <a:lnTo>
                  <a:pt x="419100" y="19050"/>
                </a:lnTo>
                <a:lnTo>
                  <a:pt x="409575" y="28575"/>
                </a:lnTo>
                <a:lnTo>
                  <a:pt x="400050" y="38100"/>
                </a:lnTo>
                <a:lnTo>
                  <a:pt x="381000" y="57150"/>
                </a:lnTo>
                <a:lnTo>
                  <a:pt x="361950" y="85725"/>
                </a:lnTo>
                <a:lnTo>
                  <a:pt x="342900" y="123825"/>
                </a:lnTo>
                <a:lnTo>
                  <a:pt x="323850" y="161925"/>
                </a:lnTo>
                <a:lnTo>
                  <a:pt x="304800" y="200025"/>
                </a:lnTo>
                <a:lnTo>
                  <a:pt x="285750" y="238125"/>
                </a:lnTo>
                <a:lnTo>
                  <a:pt x="266700" y="276225"/>
                </a:lnTo>
                <a:lnTo>
                  <a:pt x="266700" y="304800"/>
                </a:lnTo>
                <a:lnTo>
                  <a:pt x="266700" y="323850"/>
                </a:lnTo>
                <a:lnTo>
                  <a:pt x="266700" y="342900"/>
                </a:lnTo>
                <a:lnTo>
                  <a:pt x="276225" y="352425"/>
                </a:lnTo>
                <a:lnTo>
                  <a:pt x="295275" y="361950"/>
                </a:lnTo>
                <a:lnTo>
                  <a:pt x="314325" y="361950"/>
                </a:lnTo>
                <a:lnTo>
                  <a:pt x="342900" y="352425"/>
                </a:lnTo>
                <a:lnTo>
                  <a:pt x="371475" y="342900"/>
                </a:lnTo>
                <a:lnTo>
                  <a:pt x="400050" y="333375"/>
                </a:lnTo>
                <a:lnTo>
                  <a:pt x="419100" y="333375"/>
                </a:lnTo>
                <a:lnTo>
                  <a:pt x="4191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11363325" y="1609725"/>
            <a:ext cx="133351" cy="266701"/>
          </a:xfrm>
          <a:custGeom>
            <a:avLst/>
            <a:gdLst/>
            <a:ahLst/>
            <a:cxnLst/>
            <a:rect l="0" t="0" r="0" b="0"/>
            <a:pathLst>
              <a:path w="133351" h="266701">
                <a:moveTo>
                  <a:pt x="133350" y="0"/>
                </a:move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14300" y="66675"/>
                </a:lnTo>
                <a:lnTo>
                  <a:pt x="114300" y="85725"/>
                </a:lnTo>
                <a:lnTo>
                  <a:pt x="95250" y="123825"/>
                </a:lnTo>
                <a:lnTo>
                  <a:pt x="76200" y="152400"/>
                </a:lnTo>
                <a:lnTo>
                  <a:pt x="57150" y="190500"/>
                </a:lnTo>
                <a:lnTo>
                  <a:pt x="38100" y="219075"/>
                </a:lnTo>
                <a:lnTo>
                  <a:pt x="19050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11468100" y="1352550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28575"/>
                </a:lnTo>
                <a:lnTo>
                  <a:pt x="9525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8867775" y="1543050"/>
            <a:ext cx="276226" cy="466726"/>
          </a:xfrm>
          <a:custGeom>
            <a:avLst/>
            <a:gdLst/>
            <a:ahLst/>
            <a:cxnLst/>
            <a:rect l="0" t="0" r="0" b="0"/>
            <a:pathLst>
              <a:path w="276226" h="466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47625" y="95250"/>
                </a:lnTo>
                <a:lnTo>
                  <a:pt x="66675" y="123825"/>
                </a:lnTo>
                <a:lnTo>
                  <a:pt x="85725" y="152400"/>
                </a:lnTo>
                <a:lnTo>
                  <a:pt x="95250" y="190500"/>
                </a:lnTo>
                <a:lnTo>
                  <a:pt x="114300" y="219075"/>
                </a:lnTo>
                <a:lnTo>
                  <a:pt x="133350" y="247650"/>
                </a:lnTo>
                <a:lnTo>
                  <a:pt x="142875" y="276225"/>
                </a:lnTo>
                <a:lnTo>
                  <a:pt x="161925" y="295275"/>
                </a:lnTo>
                <a:lnTo>
                  <a:pt x="180975" y="323850"/>
                </a:lnTo>
                <a:lnTo>
                  <a:pt x="200025" y="352425"/>
                </a:lnTo>
                <a:lnTo>
                  <a:pt x="209550" y="371475"/>
                </a:lnTo>
                <a:lnTo>
                  <a:pt x="228600" y="390525"/>
                </a:lnTo>
                <a:lnTo>
                  <a:pt x="238125" y="409575"/>
                </a:lnTo>
                <a:lnTo>
                  <a:pt x="247650" y="419100"/>
                </a:lnTo>
                <a:lnTo>
                  <a:pt x="266700" y="438150"/>
                </a:lnTo>
                <a:lnTo>
                  <a:pt x="266700" y="447675"/>
                </a:lnTo>
                <a:lnTo>
                  <a:pt x="276225" y="447675"/>
                </a:lnTo>
                <a:lnTo>
                  <a:pt x="276225" y="457200"/>
                </a:lnTo>
                <a:lnTo>
                  <a:pt x="276225" y="457200"/>
                </a:lnTo>
                <a:lnTo>
                  <a:pt x="276225" y="466725"/>
                </a:lnTo>
                <a:lnTo>
                  <a:pt x="276225" y="466725"/>
                </a:lnTo>
                <a:lnTo>
                  <a:pt x="27622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0096500" y="1447800"/>
            <a:ext cx="285751" cy="495301"/>
          </a:xfrm>
          <a:custGeom>
            <a:avLst/>
            <a:gdLst/>
            <a:ahLst/>
            <a:cxnLst/>
            <a:rect l="0" t="0" r="0" b="0"/>
            <a:pathLst>
              <a:path w="285751" h="495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28575" y="76200"/>
                </a:lnTo>
                <a:lnTo>
                  <a:pt x="38100" y="104775"/>
                </a:lnTo>
                <a:lnTo>
                  <a:pt x="47625" y="123825"/>
                </a:lnTo>
                <a:lnTo>
                  <a:pt x="47625" y="152400"/>
                </a:lnTo>
                <a:lnTo>
                  <a:pt x="66675" y="180975"/>
                </a:lnTo>
                <a:lnTo>
                  <a:pt x="76200" y="209550"/>
                </a:lnTo>
                <a:lnTo>
                  <a:pt x="95250" y="238125"/>
                </a:lnTo>
                <a:lnTo>
                  <a:pt x="104775" y="266700"/>
                </a:lnTo>
                <a:lnTo>
                  <a:pt x="123825" y="295275"/>
                </a:lnTo>
                <a:lnTo>
                  <a:pt x="133350" y="323850"/>
                </a:lnTo>
                <a:lnTo>
                  <a:pt x="152400" y="342900"/>
                </a:lnTo>
                <a:lnTo>
                  <a:pt x="171450" y="371475"/>
                </a:lnTo>
                <a:lnTo>
                  <a:pt x="190500" y="400050"/>
                </a:lnTo>
                <a:lnTo>
                  <a:pt x="200025" y="419100"/>
                </a:lnTo>
                <a:lnTo>
                  <a:pt x="219075" y="438150"/>
                </a:lnTo>
                <a:lnTo>
                  <a:pt x="238125" y="447675"/>
                </a:lnTo>
                <a:lnTo>
                  <a:pt x="247650" y="466725"/>
                </a:lnTo>
                <a:lnTo>
                  <a:pt x="257175" y="476250"/>
                </a:lnTo>
                <a:lnTo>
                  <a:pt x="266700" y="485775"/>
                </a:lnTo>
                <a:lnTo>
                  <a:pt x="276225" y="485775"/>
                </a:lnTo>
                <a:lnTo>
                  <a:pt x="276225" y="495300"/>
                </a:lnTo>
                <a:lnTo>
                  <a:pt x="285750" y="495300"/>
                </a:lnTo>
                <a:lnTo>
                  <a:pt x="285750" y="495300"/>
                </a:lnTo>
                <a:lnTo>
                  <a:pt x="285750" y="495300"/>
                </a:lnTo>
                <a:lnTo>
                  <a:pt x="28575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8229600" y="2428875"/>
            <a:ext cx="219076" cy="438151"/>
          </a:xfrm>
          <a:custGeom>
            <a:avLst/>
            <a:gdLst/>
            <a:ahLst/>
            <a:cxnLst/>
            <a:rect l="0" t="0" r="0" b="0"/>
            <a:pathLst>
              <a:path w="219076" h="438151">
                <a:moveTo>
                  <a:pt x="9525" y="200025"/>
                </a:move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19050" y="190500"/>
                </a:lnTo>
                <a:lnTo>
                  <a:pt x="19050" y="180975"/>
                </a:lnTo>
                <a:lnTo>
                  <a:pt x="28575" y="171450"/>
                </a:lnTo>
                <a:lnTo>
                  <a:pt x="47625" y="152400"/>
                </a:lnTo>
                <a:lnTo>
                  <a:pt x="57150" y="142875"/>
                </a:lnTo>
                <a:lnTo>
                  <a:pt x="76200" y="123825"/>
                </a:lnTo>
                <a:lnTo>
                  <a:pt x="95250" y="114300"/>
                </a:lnTo>
                <a:lnTo>
                  <a:pt x="104775" y="95250"/>
                </a:lnTo>
                <a:lnTo>
                  <a:pt x="123825" y="76200"/>
                </a:lnTo>
                <a:lnTo>
                  <a:pt x="142875" y="66675"/>
                </a:lnTo>
                <a:lnTo>
                  <a:pt x="152400" y="47625"/>
                </a:lnTo>
                <a:lnTo>
                  <a:pt x="161925" y="38100"/>
                </a:lnTo>
                <a:lnTo>
                  <a:pt x="180975" y="19050"/>
                </a:lnTo>
                <a:lnTo>
                  <a:pt x="190500" y="9525"/>
                </a:lnTo>
                <a:lnTo>
                  <a:pt x="190500" y="9525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9525"/>
                </a:lnTo>
                <a:lnTo>
                  <a:pt x="190500" y="19050"/>
                </a:lnTo>
                <a:lnTo>
                  <a:pt x="190500" y="38100"/>
                </a:lnTo>
                <a:lnTo>
                  <a:pt x="190500" y="47625"/>
                </a:lnTo>
                <a:lnTo>
                  <a:pt x="180975" y="76200"/>
                </a:lnTo>
                <a:lnTo>
                  <a:pt x="180975" y="95250"/>
                </a:lnTo>
                <a:lnTo>
                  <a:pt x="171450" y="123825"/>
                </a:lnTo>
                <a:lnTo>
                  <a:pt x="161925" y="152400"/>
                </a:lnTo>
                <a:lnTo>
                  <a:pt x="152400" y="180975"/>
                </a:lnTo>
                <a:lnTo>
                  <a:pt x="152400" y="209550"/>
                </a:lnTo>
                <a:lnTo>
                  <a:pt x="152400" y="247650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42875" y="342900"/>
                </a:lnTo>
                <a:lnTo>
                  <a:pt x="142875" y="361950"/>
                </a:lnTo>
                <a:lnTo>
                  <a:pt x="142875" y="381000"/>
                </a:lnTo>
                <a:lnTo>
                  <a:pt x="142875" y="390525"/>
                </a:lnTo>
                <a:lnTo>
                  <a:pt x="133350" y="400050"/>
                </a:lnTo>
                <a:lnTo>
                  <a:pt x="133350" y="409575"/>
                </a:lnTo>
                <a:lnTo>
                  <a:pt x="133350" y="419100"/>
                </a:lnTo>
                <a:lnTo>
                  <a:pt x="123825" y="419100"/>
                </a:lnTo>
                <a:lnTo>
                  <a:pt x="114300" y="428625"/>
                </a:lnTo>
                <a:lnTo>
                  <a:pt x="104775" y="428625"/>
                </a:lnTo>
                <a:lnTo>
                  <a:pt x="85725" y="428625"/>
                </a:lnTo>
                <a:lnTo>
                  <a:pt x="66675" y="438150"/>
                </a:lnTo>
                <a:lnTo>
                  <a:pt x="57150" y="438150"/>
                </a:lnTo>
                <a:lnTo>
                  <a:pt x="38100" y="438150"/>
                </a:lnTo>
                <a:lnTo>
                  <a:pt x="19050" y="438150"/>
                </a:lnTo>
                <a:lnTo>
                  <a:pt x="9525" y="438150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  <a:lnTo>
                  <a:pt x="9525" y="438150"/>
                </a:lnTo>
                <a:lnTo>
                  <a:pt x="19050" y="428625"/>
                </a:lnTo>
                <a:lnTo>
                  <a:pt x="38100" y="428625"/>
                </a:lnTo>
                <a:lnTo>
                  <a:pt x="57150" y="428625"/>
                </a:lnTo>
                <a:lnTo>
                  <a:pt x="85725" y="419100"/>
                </a:lnTo>
                <a:lnTo>
                  <a:pt x="104775" y="419100"/>
                </a:lnTo>
                <a:lnTo>
                  <a:pt x="133350" y="409575"/>
                </a:lnTo>
                <a:lnTo>
                  <a:pt x="152400" y="409575"/>
                </a:lnTo>
                <a:lnTo>
                  <a:pt x="171450" y="409575"/>
                </a:lnTo>
                <a:lnTo>
                  <a:pt x="200025" y="400050"/>
                </a:lnTo>
                <a:lnTo>
                  <a:pt x="209550" y="400050"/>
                </a:lnTo>
                <a:lnTo>
                  <a:pt x="219075" y="409575"/>
                </a:lnTo>
                <a:lnTo>
                  <a:pt x="2190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8648700" y="2600325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963025" y="2286000"/>
            <a:ext cx="171451" cy="714376"/>
          </a:xfrm>
          <a:custGeom>
            <a:avLst/>
            <a:gdLst/>
            <a:ahLst/>
            <a:cxnLst/>
            <a:rect l="0" t="0" r="0" b="0"/>
            <a:pathLst>
              <a:path w="171451" h="714376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04775" y="76200"/>
                </a:lnTo>
                <a:lnTo>
                  <a:pt x="95250" y="104775"/>
                </a:lnTo>
                <a:lnTo>
                  <a:pt x="76200" y="142875"/>
                </a:lnTo>
                <a:lnTo>
                  <a:pt x="57150" y="180975"/>
                </a:lnTo>
                <a:lnTo>
                  <a:pt x="47625" y="219075"/>
                </a:lnTo>
                <a:lnTo>
                  <a:pt x="38100" y="266700"/>
                </a:lnTo>
                <a:lnTo>
                  <a:pt x="19050" y="314325"/>
                </a:lnTo>
                <a:lnTo>
                  <a:pt x="19050" y="361950"/>
                </a:lnTo>
                <a:lnTo>
                  <a:pt x="9525" y="409575"/>
                </a:lnTo>
                <a:lnTo>
                  <a:pt x="0" y="457200"/>
                </a:lnTo>
                <a:lnTo>
                  <a:pt x="0" y="504825"/>
                </a:lnTo>
                <a:lnTo>
                  <a:pt x="9525" y="542925"/>
                </a:lnTo>
                <a:lnTo>
                  <a:pt x="9525" y="581025"/>
                </a:lnTo>
                <a:lnTo>
                  <a:pt x="19050" y="609600"/>
                </a:lnTo>
                <a:lnTo>
                  <a:pt x="19050" y="638175"/>
                </a:lnTo>
                <a:lnTo>
                  <a:pt x="28575" y="666750"/>
                </a:lnTo>
                <a:lnTo>
                  <a:pt x="38100" y="685800"/>
                </a:lnTo>
                <a:lnTo>
                  <a:pt x="57150" y="695325"/>
                </a:lnTo>
                <a:lnTo>
                  <a:pt x="57150" y="704850"/>
                </a:lnTo>
                <a:lnTo>
                  <a:pt x="66675" y="714375"/>
                </a:lnTo>
                <a:lnTo>
                  <a:pt x="66675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9277350" y="2257425"/>
            <a:ext cx="285751" cy="266701"/>
          </a:xfrm>
          <a:custGeom>
            <a:avLst/>
            <a:gdLst/>
            <a:ahLst/>
            <a:cxnLst/>
            <a:rect l="0" t="0" r="0" b="0"/>
            <a:pathLst>
              <a:path w="285751" h="266701">
                <a:moveTo>
                  <a:pt x="0" y="161925"/>
                </a:moveTo>
                <a:lnTo>
                  <a:pt x="0" y="161925"/>
                </a:lnTo>
                <a:lnTo>
                  <a:pt x="0" y="152400"/>
                </a:lnTo>
                <a:lnTo>
                  <a:pt x="9525" y="133350"/>
                </a:lnTo>
                <a:lnTo>
                  <a:pt x="19050" y="123825"/>
                </a:lnTo>
                <a:lnTo>
                  <a:pt x="28575" y="104775"/>
                </a:lnTo>
                <a:lnTo>
                  <a:pt x="47625" y="85725"/>
                </a:lnTo>
                <a:lnTo>
                  <a:pt x="57150" y="66675"/>
                </a:lnTo>
                <a:lnTo>
                  <a:pt x="76200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95250" y="114300"/>
                </a:lnTo>
                <a:lnTo>
                  <a:pt x="85725" y="133350"/>
                </a:lnTo>
                <a:lnTo>
                  <a:pt x="85725" y="161925"/>
                </a:lnTo>
                <a:lnTo>
                  <a:pt x="85725" y="180975"/>
                </a:lnTo>
                <a:lnTo>
                  <a:pt x="85725" y="200025"/>
                </a:lnTo>
                <a:lnTo>
                  <a:pt x="95250" y="209550"/>
                </a:lnTo>
                <a:lnTo>
                  <a:pt x="95250" y="219075"/>
                </a:lnTo>
                <a:lnTo>
                  <a:pt x="104775" y="219075"/>
                </a:lnTo>
                <a:lnTo>
                  <a:pt x="123825" y="228600"/>
                </a:lnTo>
                <a:lnTo>
                  <a:pt x="133350" y="219075"/>
                </a:lnTo>
                <a:lnTo>
                  <a:pt x="152400" y="219075"/>
                </a:lnTo>
                <a:lnTo>
                  <a:pt x="171450" y="200025"/>
                </a:lnTo>
                <a:lnTo>
                  <a:pt x="190500" y="180975"/>
                </a:lnTo>
                <a:lnTo>
                  <a:pt x="200025" y="161925"/>
                </a:lnTo>
                <a:lnTo>
                  <a:pt x="219075" y="142875"/>
                </a:lnTo>
                <a:lnTo>
                  <a:pt x="238125" y="123825"/>
                </a:lnTo>
                <a:lnTo>
                  <a:pt x="247650" y="95250"/>
                </a:lnTo>
                <a:lnTo>
                  <a:pt x="266700" y="76200"/>
                </a:lnTo>
                <a:lnTo>
                  <a:pt x="276225" y="57150"/>
                </a:lnTo>
                <a:lnTo>
                  <a:pt x="285750" y="47625"/>
                </a:lnTo>
                <a:lnTo>
                  <a:pt x="285750" y="38100"/>
                </a:lnTo>
                <a:lnTo>
                  <a:pt x="285750" y="28575"/>
                </a:lnTo>
                <a:lnTo>
                  <a:pt x="285750" y="28575"/>
                </a:lnTo>
                <a:lnTo>
                  <a:pt x="285750" y="28575"/>
                </a:lnTo>
                <a:lnTo>
                  <a:pt x="276225" y="28575"/>
                </a:lnTo>
                <a:lnTo>
                  <a:pt x="266700" y="38100"/>
                </a:lnTo>
                <a:lnTo>
                  <a:pt x="257175" y="57150"/>
                </a:lnTo>
                <a:lnTo>
                  <a:pt x="247650" y="76200"/>
                </a:lnTo>
                <a:lnTo>
                  <a:pt x="238125" y="95250"/>
                </a:lnTo>
                <a:lnTo>
                  <a:pt x="228600" y="123825"/>
                </a:lnTo>
                <a:lnTo>
                  <a:pt x="219075" y="142875"/>
                </a:lnTo>
                <a:lnTo>
                  <a:pt x="219075" y="171450"/>
                </a:lnTo>
                <a:lnTo>
                  <a:pt x="209550" y="190500"/>
                </a:lnTo>
                <a:lnTo>
                  <a:pt x="200025" y="219075"/>
                </a:lnTo>
                <a:lnTo>
                  <a:pt x="200025" y="238125"/>
                </a:lnTo>
                <a:lnTo>
                  <a:pt x="200025" y="257175"/>
                </a:lnTo>
                <a:lnTo>
                  <a:pt x="200025" y="266700"/>
                </a:lnTo>
                <a:lnTo>
                  <a:pt x="2000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9229725" y="2571750"/>
            <a:ext cx="381001" cy="28576"/>
          </a:xfrm>
          <a:custGeom>
            <a:avLst/>
            <a:gdLst/>
            <a:ahLst/>
            <a:cxnLst/>
            <a:rect l="0" t="0" r="0" b="0"/>
            <a:pathLst>
              <a:path w="381001" h="285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71450" y="19050"/>
                </a:lnTo>
                <a:lnTo>
                  <a:pt x="200025" y="19050"/>
                </a:lnTo>
                <a:lnTo>
                  <a:pt x="228600" y="28575"/>
                </a:lnTo>
                <a:lnTo>
                  <a:pt x="266700" y="28575"/>
                </a:lnTo>
                <a:lnTo>
                  <a:pt x="295275" y="28575"/>
                </a:lnTo>
                <a:lnTo>
                  <a:pt x="323850" y="28575"/>
                </a:lnTo>
                <a:lnTo>
                  <a:pt x="342900" y="28575"/>
                </a:lnTo>
                <a:lnTo>
                  <a:pt x="361950" y="28575"/>
                </a:lnTo>
                <a:lnTo>
                  <a:pt x="381000" y="28575"/>
                </a:lnTo>
                <a:lnTo>
                  <a:pt x="3810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9248775" y="2667000"/>
            <a:ext cx="209551" cy="361951"/>
          </a:xfrm>
          <a:custGeom>
            <a:avLst/>
            <a:gdLst/>
            <a:ahLst/>
            <a:cxnLst/>
            <a:rect l="0" t="0" r="0" b="0"/>
            <a:pathLst>
              <a:path w="209551" h="361951">
                <a:moveTo>
                  <a:pt x="19050" y="95250"/>
                </a:moveTo>
                <a:lnTo>
                  <a:pt x="28575" y="95250"/>
                </a:lnTo>
                <a:lnTo>
                  <a:pt x="28575" y="95250"/>
                </a:lnTo>
                <a:lnTo>
                  <a:pt x="38100" y="85725"/>
                </a:lnTo>
                <a:lnTo>
                  <a:pt x="57150" y="85725"/>
                </a:lnTo>
                <a:lnTo>
                  <a:pt x="76200" y="76200"/>
                </a:lnTo>
                <a:lnTo>
                  <a:pt x="95250" y="66675"/>
                </a:lnTo>
                <a:lnTo>
                  <a:pt x="114300" y="66675"/>
                </a:lnTo>
                <a:lnTo>
                  <a:pt x="133350" y="57150"/>
                </a:lnTo>
                <a:lnTo>
                  <a:pt x="152400" y="47625"/>
                </a:lnTo>
                <a:lnTo>
                  <a:pt x="171450" y="38100"/>
                </a:lnTo>
                <a:lnTo>
                  <a:pt x="180975" y="28575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9550" y="9525"/>
                </a:lnTo>
                <a:lnTo>
                  <a:pt x="200025" y="9525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76200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47625" y="95250"/>
                </a:lnTo>
                <a:lnTo>
                  <a:pt x="47625" y="104775"/>
                </a:lnTo>
                <a:lnTo>
                  <a:pt x="47625" y="114300"/>
                </a:lnTo>
                <a:lnTo>
                  <a:pt x="57150" y="123825"/>
                </a:lnTo>
                <a:lnTo>
                  <a:pt x="76200" y="123825"/>
                </a:lnTo>
                <a:lnTo>
                  <a:pt x="85725" y="133350"/>
                </a:lnTo>
                <a:lnTo>
                  <a:pt x="104775" y="133350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52400" y="133350"/>
                </a:lnTo>
                <a:lnTo>
                  <a:pt x="161925" y="133350"/>
                </a:lnTo>
                <a:lnTo>
                  <a:pt x="171450" y="142875"/>
                </a:lnTo>
                <a:lnTo>
                  <a:pt x="180975" y="142875"/>
                </a:lnTo>
                <a:lnTo>
                  <a:pt x="180975" y="142875"/>
                </a:lnTo>
                <a:lnTo>
                  <a:pt x="180975" y="142875"/>
                </a:lnTo>
                <a:lnTo>
                  <a:pt x="171450" y="142875"/>
                </a:lnTo>
                <a:lnTo>
                  <a:pt x="161925" y="142875"/>
                </a:lnTo>
                <a:lnTo>
                  <a:pt x="152400" y="152400"/>
                </a:lnTo>
                <a:lnTo>
                  <a:pt x="133350" y="161925"/>
                </a:lnTo>
                <a:lnTo>
                  <a:pt x="114300" y="171450"/>
                </a:lnTo>
                <a:lnTo>
                  <a:pt x="95250" y="180975"/>
                </a:lnTo>
                <a:lnTo>
                  <a:pt x="76200" y="200025"/>
                </a:lnTo>
                <a:lnTo>
                  <a:pt x="57150" y="209550"/>
                </a:lnTo>
                <a:lnTo>
                  <a:pt x="38100" y="228600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304800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33375"/>
                </a:lnTo>
                <a:lnTo>
                  <a:pt x="47625" y="333375"/>
                </a:lnTo>
                <a:lnTo>
                  <a:pt x="66675" y="342900"/>
                </a:lnTo>
                <a:lnTo>
                  <a:pt x="85725" y="342900"/>
                </a:lnTo>
                <a:lnTo>
                  <a:pt x="104775" y="342900"/>
                </a:lnTo>
                <a:lnTo>
                  <a:pt x="133350" y="342900"/>
                </a:lnTo>
                <a:lnTo>
                  <a:pt x="152400" y="333375"/>
                </a:lnTo>
                <a:lnTo>
                  <a:pt x="161925" y="333375"/>
                </a:lnTo>
                <a:lnTo>
                  <a:pt x="180975" y="333375"/>
                </a:lnTo>
                <a:lnTo>
                  <a:pt x="190500" y="323850"/>
                </a:lnTo>
                <a:lnTo>
                  <a:pt x="190500" y="323850"/>
                </a:lnTo>
                <a:lnTo>
                  <a:pt x="200025" y="314325"/>
                </a:lnTo>
                <a:lnTo>
                  <a:pt x="200025" y="314325"/>
                </a:lnTo>
                <a:lnTo>
                  <a:pt x="190500" y="304800"/>
                </a:lnTo>
                <a:lnTo>
                  <a:pt x="180975" y="304800"/>
                </a:lnTo>
                <a:lnTo>
                  <a:pt x="180975" y="304800"/>
                </a:lnTo>
                <a:lnTo>
                  <a:pt x="161925" y="304800"/>
                </a:lnTo>
                <a:lnTo>
                  <a:pt x="142875" y="304800"/>
                </a:lnTo>
                <a:lnTo>
                  <a:pt x="123825" y="314325"/>
                </a:lnTo>
                <a:lnTo>
                  <a:pt x="104775" y="323850"/>
                </a:lnTo>
                <a:lnTo>
                  <a:pt x="85725" y="333375"/>
                </a:lnTo>
                <a:lnTo>
                  <a:pt x="76200" y="342900"/>
                </a:lnTo>
                <a:lnTo>
                  <a:pt x="66675" y="352425"/>
                </a:lnTo>
                <a:lnTo>
                  <a:pt x="66675" y="352425"/>
                </a:lnTo>
                <a:lnTo>
                  <a:pt x="66675" y="361950"/>
                </a:lnTo>
                <a:lnTo>
                  <a:pt x="66675" y="361950"/>
                </a:lnTo>
                <a:lnTo>
                  <a:pt x="66675" y="361950"/>
                </a:lnTo>
                <a:lnTo>
                  <a:pt x="666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9591675" y="2286000"/>
            <a:ext cx="133351" cy="933451"/>
          </a:xfrm>
          <a:custGeom>
            <a:avLst/>
            <a:gdLst/>
            <a:ahLst/>
            <a:cxnLst/>
            <a:rect l="0" t="0" r="0" b="0"/>
            <a:pathLst>
              <a:path w="133351" h="933451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66675" y="57150"/>
                </a:lnTo>
                <a:lnTo>
                  <a:pt x="76200" y="76200"/>
                </a:lnTo>
                <a:lnTo>
                  <a:pt x="76200" y="104775"/>
                </a:lnTo>
                <a:lnTo>
                  <a:pt x="85725" y="142875"/>
                </a:lnTo>
                <a:lnTo>
                  <a:pt x="104775" y="180975"/>
                </a:lnTo>
                <a:lnTo>
                  <a:pt x="104775" y="219075"/>
                </a:lnTo>
                <a:lnTo>
                  <a:pt x="114300" y="266700"/>
                </a:lnTo>
                <a:lnTo>
                  <a:pt x="123825" y="314325"/>
                </a:lnTo>
                <a:lnTo>
                  <a:pt x="123825" y="352425"/>
                </a:lnTo>
                <a:lnTo>
                  <a:pt x="133350" y="409575"/>
                </a:lnTo>
                <a:lnTo>
                  <a:pt x="133350" y="457200"/>
                </a:lnTo>
                <a:lnTo>
                  <a:pt x="133350" y="504825"/>
                </a:lnTo>
                <a:lnTo>
                  <a:pt x="133350" y="561975"/>
                </a:lnTo>
                <a:lnTo>
                  <a:pt x="123825" y="609600"/>
                </a:lnTo>
                <a:lnTo>
                  <a:pt x="114300" y="666750"/>
                </a:lnTo>
                <a:lnTo>
                  <a:pt x="104775" y="714375"/>
                </a:lnTo>
                <a:lnTo>
                  <a:pt x="95250" y="762000"/>
                </a:lnTo>
                <a:lnTo>
                  <a:pt x="76200" y="800100"/>
                </a:lnTo>
                <a:lnTo>
                  <a:pt x="57150" y="838200"/>
                </a:lnTo>
                <a:lnTo>
                  <a:pt x="47625" y="866775"/>
                </a:lnTo>
                <a:lnTo>
                  <a:pt x="28575" y="895350"/>
                </a:lnTo>
                <a:lnTo>
                  <a:pt x="19050" y="914400"/>
                </a:lnTo>
                <a:lnTo>
                  <a:pt x="0" y="923925"/>
                </a:lnTo>
                <a:lnTo>
                  <a:pt x="0" y="933450"/>
                </a:lnTo>
                <a:lnTo>
                  <a:pt x="0" y="933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9772650" y="2181225"/>
            <a:ext cx="238126" cy="228601"/>
          </a:xfrm>
          <a:custGeom>
            <a:avLst/>
            <a:gdLst/>
            <a:ahLst/>
            <a:cxnLst/>
            <a:rect l="0" t="0" r="0" b="0"/>
            <a:pathLst>
              <a:path w="238126" h="228601">
                <a:moveTo>
                  <a:pt x="85725" y="104775"/>
                </a:moveTo>
                <a:lnTo>
                  <a:pt x="85725" y="104775"/>
                </a:lnTo>
                <a:lnTo>
                  <a:pt x="85725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76200" y="85725"/>
                </a:lnTo>
                <a:lnTo>
                  <a:pt x="66675" y="85725"/>
                </a:lnTo>
                <a:lnTo>
                  <a:pt x="57150" y="76200"/>
                </a:lnTo>
                <a:lnTo>
                  <a:pt x="47625" y="76200"/>
                </a:lnTo>
                <a:lnTo>
                  <a:pt x="38100" y="66675"/>
                </a:lnTo>
                <a:lnTo>
                  <a:pt x="28575" y="66675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76200"/>
                </a:lnTo>
                <a:lnTo>
                  <a:pt x="104775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57150" y="152400"/>
                </a:lnTo>
                <a:lnTo>
                  <a:pt x="38100" y="161925"/>
                </a:lnTo>
                <a:lnTo>
                  <a:pt x="28575" y="17145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6192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38100" y="161925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200025"/>
                </a:lnTo>
                <a:lnTo>
                  <a:pt x="66675" y="209550"/>
                </a:lnTo>
                <a:lnTo>
                  <a:pt x="66675" y="209550"/>
                </a:lnTo>
                <a:lnTo>
                  <a:pt x="76200" y="219075"/>
                </a:lnTo>
                <a:lnTo>
                  <a:pt x="85725" y="219075"/>
                </a:lnTo>
                <a:lnTo>
                  <a:pt x="95250" y="228600"/>
                </a:lnTo>
                <a:lnTo>
                  <a:pt x="123825" y="228600"/>
                </a:lnTo>
                <a:lnTo>
                  <a:pt x="142875" y="228600"/>
                </a:lnTo>
                <a:lnTo>
                  <a:pt x="171450" y="228600"/>
                </a:lnTo>
                <a:lnTo>
                  <a:pt x="190500" y="219075"/>
                </a:lnTo>
                <a:lnTo>
                  <a:pt x="219075" y="219075"/>
                </a:lnTo>
                <a:lnTo>
                  <a:pt x="228600" y="219075"/>
                </a:lnTo>
                <a:lnTo>
                  <a:pt x="238125" y="219075"/>
                </a:lnTo>
                <a:lnTo>
                  <a:pt x="2381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10048875" y="25336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10048875" y="26289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10629900" y="2219325"/>
            <a:ext cx="295276" cy="276226"/>
          </a:xfrm>
          <a:custGeom>
            <a:avLst/>
            <a:gdLst/>
            <a:ahLst/>
            <a:cxnLst/>
            <a:rect l="0" t="0" r="0" b="0"/>
            <a:pathLst>
              <a:path w="295276" h="276226">
                <a:moveTo>
                  <a:pt x="0" y="209550"/>
                </a:moveTo>
                <a:lnTo>
                  <a:pt x="0" y="200025"/>
                </a:lnTo>
                <a:lnTo>
                  <a:pt x="9525" y="190500"/>
                </a:lnTo>
                <a:lnTo>
                  <a:pt x="28575" y="171450"/>
                </a:lnTo>
                <a:lnTo>
                  <a:pt x="38100" y="152400"/>
                </a:lnTo>
                <a:lnTo>
                  <a:pt x="57150" y="123825"/>
                </a:lnTo>
                <a:lnTo>
                  <a:pt x="76200" y="104775"/>
                </a:lnTo>
                <a:lnTo>
                  <a:pt x="85725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71450"/>
                </a:lnTo>
                <a:lnTo>
                  <a:pt x="38100" y="200025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47650"/>
                </a:lnTo>
                <a:lnTo>
                  <a:pt x="47625" y="247650"/>
                </a:lnTo>
                <a:lnTo>
                  <a:pt x="57150" y="257175"/>
                </a:lnTo>
                <a:lnTo>
                  <a:pt x="76200" y="247650"/>
                </a:lnTo>
                <a:lnTo>
                  <a:pt x="85725" y="247650"/>
                </a:lnTo>
                <a:lnTo>
                  <a:pt x="114300" y="238125"/>
                </a:lnTo>
                <a:lnTo>
                  <a:pt x="133350" y="219075"/>
                </a:lnTo>
                <a:lnTo>
                  <a:pt x="161925" y="200025"/>
                </a:lnTo>
                <a:lnTo>
                  <a:pt x="180975" y="180975"/>
                </a:lnTo>
                <a:lnTo>
                  <a:pt x="209550" y="161925"/>
                </a:lnTo>
                <a:lnTo>
                  <a:pt x="228600" y="133350"/>
                </a:lnTo>
                <a:lnTo>
                  <a:pt x="247650" y="114300"/>
                </a:lnTo>
                <a:lnTo>
                  <a:pt x="266700" y="95250"/>
                </a:lnTo>
                <a:lnTo>
                  <a:pt x="285750" y="66675"/>
                </a:lnTo>
                <a:lnTo>
                  <a:pt x="285750" y="47625"/>
                </a:lnTo>
                <a:lnTo>
                  <a:pt x="295275" y="28575"/>
                </a:lnTo>
                <a:lnTo>
                  <a:pt x="295275" y="19050"/>
                </a:lnTo>
                <a:lnTo>
                  <a:pt x="295275" y="9525"/>
                </a:lnTo>
                <a:lnTo>
                  <a:pt x="285750" y="9525"/>
                </a:lnTo>
                <a:lnTo>
                  <a:pt x="276225" y="0"/>
                </a:lnTo>
                <a:lnTo>
                  <a:pt x="266700" y="0"/>
                </a:lnTo>
                <a:lnTo>
                  <a:pt x="257175" y="9525"/>
                </a:lnTo>
                <a:lnTo>
                  <a:pt x="247650" y="19050"/>
                </a:lnTo>
                <a:lnTo>
                  <a:pt x="238125" y="38100"/>
                </a:lnTo>
                <a:lnTo>
                  <a:pt x="238125" y="57150"/>
                </a:lnTo>
                <a:lnTo>
                  <a:pt x="228600" y="85725"/>
                </a:lnTo>
                <a:lnTo>
                  <a:pt x="219075" y="104775"/>
                </a:lnTo>
                <a:lnTo>
                  <a:pt x="209550" y="133350"/>
                </a:lnTo>
                <a:lnTo>
                  <a:pt x="200025" y="171450"/>
                </a:lnTo>
                <a:lnTo>
                  <a:pt x="190500" y="190500"/>
                </a:lnTo>
                <a:lnTo>
                  <a:pt x="190500" y="219075"/>
                </a:lnTo>
                <a:lnTo>
                  <a:pt x="180975" y="247650"/>
                </a:lnTo>
                <a:lnTo>
                  <a:pt x="180975" y="266700"/>
                </a:lnTo>
                <a:lnTo>
                  <a:pt x="171450" y="276225"/>
                </a:lnTo>
                <a:lnTo>
                  <a:pt x="1714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10544175" y="2581275"/>
            <a:ext cx="400051" cy="19051"/>
          </a:xfrm>
          <a:custGeom>
            <a:avLst/>
            <a:gdLst/>
            <a:ahLst/>
            <a:cxnLst/>
            <a:rect l="0" t="0" r="0" b="0"/>
            <a:pathLst>
              <a:path w="4000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71450" y="9525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23850" y="9525"/>
                </a:lnTo>
                <a:lnTo>
                  <a:pt x="361950" y="9525"/>
                </a:lnTo>
                <a:lnTo>
                  <a:pt x="381000" y="9525"/>
                </a:lnTo>
                <a:lnTo>
                  <a:pt x="400050" y="19050"/>
                </a:lnTo>
                <a:lnTo>
                  <a:pt x="400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0487025" y="2676525"/>
            <a:ext cx="323851" cy="304801"/>
          </a:xfrm>
          <a:custGeom>
            <a:avLst/>
            <a:gdLst/>
            <a:ahLst/>
            <a:cxnLst/>
            <a:rect l="0" t="0" r="0" b="0"/>
            <a:pathLst>
              <a:path w="323851" h="304801">
                <a:moveTo>
                  <a:pt x="266700" y="85725"/>
                </a:moveTo>
                <a:lnTo>
                  <a:pt x="266700" y="85725"/>
                </a:lnTo>
                <a:lnTo>
                  <a:pt x="266700" y="76200"/>
                </a:lnTo>
                <a:lnTo>
                  <a:pt x="276225" y="66675"/>
                </a:lnTo>
                <a:lnTo>
                  <a:pt x="276225" y="57150"/>
                </a:lnTo>
                <a:lnTo>
                  <a:pt x="285750" y="47625"/>
                </a:lnTo>
                <a:lnTo>
                  <a:pt x="285750" y="38100"/>
                </a:lnTo>
                <a:lnTo>
                  <a:pt x="285750" y="28575"/>
                </a:lnTo>
                <a:lnTo>
                  <a:pt x="285750" y="19050"/>
                </a:lnTo>
                <a:lnTo>
                  <a:pt x="276225" y="9525"/>
                </a:lnTo>
                <a:lnTo>
                  <a:pt x="266700" y="9525"/>
                </a:lnTo>
                <a:lnTo>
                  <a:pt x="257175" y="0"/>
                </a:lnTo>
                <a:lnTo>
                  <a:pt x="247650" y="9525"/>
                </a:lnTo>
                <a:lnTo>
                  <a:pt x="228600" y="9525"/>
                </a:lnTo>
                <a:lnTo>
                  <a:pt x="209550" y="19050"/>
                </a:lnTo>
                <a:lnTo>
                  <a:pt x="190500" y="28575"/>
                </a:lnTo>
                <a:lnTo>
                  <a:pt x="171450" y="47625"/>
                </a:lnTo>
                <a:lnTo>
                  <a:pt x="152400" y="57150"/>
                </a:lnTo>
                <a:lnTo>
                  <a:pt x="133350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200025" y="161925"/>
                </a:lnTo>
                <a:lnTo>
                  <a:pt x="219075" y="161925"/>
                </a:lnTo>
                <a:lnTo>
                  <a:pt x="238125" y="161925"/>
                </a:lnTo>
                <a:lnTo>
                  <a:pt x="257175" y="161925"/>
                </a:lnTo>
                <a:lnTo>
                  <a:pt x="276225" y="152400"/>
                </a:lnTo>
                <a:lnTo>
                  <a:pt x="285750" y="142875"/>
                </a:lnTo>
                <a:lnTo>
                  <a:pt x="295275" y="142875"/>
                </a:lnTo>
                <a:lnTo>
                  <a:pt x="295275" y="133350"/>
                </a:lnTo>
                <a:lnTo>
                  <a:pt x="295275" y="133350"/>
                </a:lnTo>
                <a:lnTo>
                  <a:pt x="285750" y="123825"/>
                </a:lnTo>
                <a:lnTo>
                  <a:pt x="276225" y="123825"/>
                </a:lnTo>
                <a:lnTo>
                  <a:pt x="266700" y="123825"/>
                </a:lnTo>
                <a:lnTo>
                  <a:pt x="238125" y="123825"/>
                </a:lnTo>
                <a:lnTo>
                  <a:pt x="209550" y="133350"/>
                </a:lnTo>
                <a:lnTo>
                  <a:pt x="180975" y="142875"/>
                </a:lnTo>
                <a:lnTo>
                  <a:pt x="152400" y="161925"/>
                </a:lnTo>
                <a:lnTo>
                  <a:pt x="114300" y="180975"/>
                </a:lnTo>
                <a:lnTo>
                  <a:pt x="76200" y="200025"/>
                </a:lnTo>
                <a:lnTo>
                  <a:pt x="47625" y="219075"/>
                </a:lnTo>
                <a:lnTo>
                  <a:pt x="28575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19050" y="304800"/>
                </a:lnTo>
                <a:lnTo>
                  <a:pt x="38100" y="304800"/>
                </a:lnTo>
                <a:lnTo>
                  <a:pt x="66675" y="304800"/>
                </a:lnTo>
                <a:lnTo>
                  <a:pt x="95250" y="304800"/>
                </a:lnTo>
                <a:lnTo>
                  <a:pt x="133350" y="304800"/>
                </a:lnTo>
                <a:lnTo>
                  <a:pt x="171450" y="295275"/>
                </a:lnTo>
                <a:lnTo>
                  <a:pt x="200025" y="285750"/>
                </a:lnTo>
                <a:lnTo>
                  <a:pt x="238125" y="276225"/>
                </a:lnTo>
                <a:lnTo>
                  <a:pt x="276225" y="266700"/>
                </a:lnTo>
                <a:lnTo>
                  <a:pt x="295275" y="257175"/>
                </a:lnTo>
                <a:lnTo>
                  <a:pt x="323850" y="257175"/>
                </a:lnTo>
                <a:lnTo>
                  <a:pt x="3238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11058525" y="2724150"/>
            <a:ext cx="66676" cy="200026"/>
          </a:xfrm>
          <a:custGeom>
            <a:avLst/>
            <a:gdLst/>
            <a:ahLst/>
            <a:cxnLst/>
            <a:rect l="0" t="0" r="0" b="0"/>
            <a:pathLst>
              <a:path w="66676" h="2000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57150" y="123825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1134725" y="2466975"/>
            <a:ext cx="38101" cy="66676"/>
          </a:xfrm>
          <a:custGeom>
            <a:avLst/>
            <a:gdLst/>
            <a:ahLst/>
            <a:cxnLst/>
            <a:rect l="0" t="0" r="0" b="0"/>
            <a:pathLst>
              <a:path w="38101" h="666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8353425" y="3343275"/>
            <a:ext cx="361951" cy="285751"/>
          </a:xfrm>
          <a:custGeom>
            <a:avLst/>
            <a:gdLst/>
            <a:ahLst/>
            <a:cxnLst/>
            <a:rect l="0" t="0" r="0" b="0"/>
            <a:pathLst>
              <a:path w="361951" h="285751">
                <a:moveTo>
                  <a:pt x="0" y="228600"/>
                </a:moveTo>
                <a:lnTo>
                  <a:pt x="0" y="228600"/>
                </a:lnTo>
                <a:lnTo>
                  <a:pt x="0" y="219075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190500"/>
                </a:lnTo>
                <a:lnTo>
                  <a:pt x="47625" y="171450"/>
                </a:lnTo>
                <a:lnTo>
                  <a:pt x="66675" y="152400"/>
                </a:lnTo>
                <a:lnTo>
                  <a:pt x="85725" y="123825"/>
                </a:lnTo>
                <a:lnTo>
                  <a:pt x="104775" y="104775"/>
                </a:lnTo>
                <a:lnTo>
                  <a:pt x="123825" y="85725"/>
                </a:lnTo>
                <a:lnTo>
                  <a:pt x="142875" y="66675"/>
                </a:lnTo>
                <a:lnTo>
                  <a:pt x="161925" y="47625"/>
                </a:lnTo>
                <a:lnTo>
                  <a:pt x="171450" y="38100"/>
                </a:lnTo>
                <a:lnTo>
                  <a:pt x="171450" y="28575"/>
                </a:lnTo>
                <a:lnTo>
                  <a:pt x="180975" y="19050"/>
                </a:lnTo>
                <a:lnTo>
                  <a:pt x="180975" y="19050"/>
                </a:lnTo>
                <a:lnTo>
                  <a:pt x="171450" y="28575"/>
                </a:lnTo>
                <a:lnTo>
                  <a:pt x="171450" y="38100"/>
                </a:lnTo>
                <a:lnTo>
                  <a:pt x="161925" y="57150"/>
                </a:lnTo>
                <a:lnTo>
                  <a:pt x="152400" y="76200"/>
                </a:lnTo>
                <a:lnTo>
                  <a:pt x="142875" y="95250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14300" y="171450"/>
                </a:lnTo>
                <a:lnTo>
                  <a:pt x="104775" y="200025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71450" y="247650"/>
                </a:lnTo>
                <a:lnTo>
                  <a:pt x="190500" y="238125"/>
                </a:lnTo>
                <a:lnTo>
                  <a:pt x="209550" y="228600"/>
                </a:lnTo>
                <a:lnTo>
                  <a:pt x="228600" y="209550"/>
                </a:lnTo>
                <a:lnTo>
                  <a:pt x="247650" y="180975"/>
                </a:lnTo>
                <a:lnTo>
                  <a:pt x="266700" y="161925"/>
                </a:lnTo>
                <a:lnTo>
                  <a:pt x="295275" y="133350"/>
                </a:lnTo>
                <a:lnTo>
                  <a:pt x="314325" y="104775"/>
                </a:lnTo>
                <a:lnTo>
                  <a:pt x="323850" y="76200"/>
                </a:lnTo>
                <a:lnTo>
                  <a:pt x="342900" y="47625"/>
                </a:lnTo>
                <a:lnTo>
                  <a:pt x="352425" y="28575"/>
                </a:lnTo>
                <a:lnTo>
                  <a:pt x="361950" y="19050"/>
                </a:lnTo>
                <a:lnTo>
                  <a:pt x="361950" y="9525"/>
                </a:lnTo>
                <a:lnTo>
                  <a:pt x="361950" y="0"/>
                </a:lnTo>
                <a:lnTo>
                  <a:pt x="352425" y="0"/>
                </a:lnTo>
                <a:lnTo>
                  <a:pt x="352425" y="9525"/>
                </a:lnTo>
                <a:lnTo>
                  <a:pt x="333375" y="19050"/>
                </a:lnTo>
                <a:lnTo>
                  <a:pt x="323850" y="28575"/>
                </a:lnTo>
                <a:lnTo>
                  <a:pt x="314325" y="47625"/>
                </a:lnTo>
                <a:lnTo>
                  <a:pt x="304800" y="76200"/>
                </a:lnTo>
                <a:lnTo>
                  <a:pt x="295275" y="104775"/>
                </a:lnTo>
                <a:lnTo>
                  <a:pt x="285750" y="133350"/>
                </a:lnTo>
                <a:lnTo>
                  <a:pt x="276225" y="161925"/>
                </a:lnTo>
                <a:lnTo>
                  <a:pt x="266700" y="190500"/>
                </a:lnTo>
                <a:lnTo>
                  <a:pt x="257175" y="219075"/>
                </a:lnTo>
                <a:lnTo>
                  <a:pt x="257175" y="247650"/>
                </a:lnTo>
                <a:lnTo>
                  <a:pt x="247650" y="266700"/>
                </a:lnTo>
                <a:lnTo>
                  <a:pt x="238125" y="276225"/>
                </a:lnTo>
                <a:lnTo>
                  <a:pt x="238125" y="285750"/>
                </a:lnTo>
                <a:lnTo>
                  <a:pt x="2381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8324850" y="3657600"/>
            <a:ext cx="438151" cy="19051"/>
          </a:xfrm>
          <a:custGeom>
            <a:avLst/>
            <a:gdLst/>
            <a:ahLst/>
            <a:cxnLst/>
            <a:rect l="0" t="0" r="0" b="0"/>
            <a:pathLst>
              <a:path w="438151" h="1905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209550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314325" y="9525"/>
                </a:lnTo>
                <a:lnTo>
                  <a:pt x="352425" y="19050"/>
                </a:lnTo>
                <a:lnTo>
                  <a:pt x="381000" y="19050"/>
                </a:lnTo>
                <a:lnTo>
                  <a:pt x="409575" y="19050"/>
                </a:lnTo>
                <a:lnTo>
                  <a:pt x="428625" y="19050"/>
                </a:lnTo>
                <a:lnTo>
                  <a:pt x="438150" y="19050"/>
                </a:lnTo>
                <a:lnTo>
                  <a:pt x="438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8382000" y="3733800"/>
            <a:ext cx="228601" cy="352426"/>
          </a:xfrm>
          <a:custGeom>
            <a:avLst/>
            <a:gdLst/>
            <a:ahLst/>
            <a:cxnLst/>
            <a:rect l="0" t="0" r="0" b="0"/>
            <a:pathLst>
              <a:path w="228601" h="352426">
                <a:moveTo>
                  <a:pt x="123825" y="76200"/>
                </a:moveTo>
                <a:lnTo>
                  <a:pt x="123825" y="76200"/>
                </a:lnTo>
                <a:lnTo>
                  <a:pt x="123825" y="76200"/>
                </a:lnTo>
                <a:lnTo>
                  <a:pt x="123825" y="66675"/>
                </a:lnTo>
                <a:lnTo>
                  <a:pt x="123825" y="57150"/>
                </a:lnTo>
                <a:lnTo>
                  <a:pt x="133350" y="47625"/>
                </a:lnTo>
                <a:lnTo>
                  <a:pt x="142875" y="38100"/>
                </a:lnTo>
                <a:lnTo>
                  <a:pt x="152400" y="28575"/>
                </a:lnTo>
                <a:lnTo>
                  <a:pt x="161925" y="19050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23825" y="28575"/>
                </a:lnTo>
                <a:lnTo>
                  <a:pt x="104775" y="47625"/>
                </a:lnTo>
                <a:lnTo>
                  <a:pt x="76200" y="66675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52400"/>
                </a:lnTo>
                <a:lnTo>
                  <a:pt x="95250" y="142875"/>
                </a:lnTo>
                <a:lnTo>
                  <a:pt x="123825" y="142875"/>
                </a:lnTo>
                <a:lnTo>
                  <a:pt x="142875" y="133350"/>
                </a:lnTo>
                <a:lnTo>
                  <a:pt x="152400" y="133350"/>
                </a:lnTo>
                <a:lnTo>
                  <a:pt x="171450" y="133350"/>
                </a:lnTo>
                <a:lnTo>
                  <a:pt x="180975" y="123825"/>
                </a:lnTo>
                <a:lnTo>
                  <a:pt x="190500" y="123825"/>
                </a:lnTo>
                <a:lnTo>
                  <a:pt x="190500" y="123825"/>
                </a:lnTo>
                <a:lnTo>
                  <a:pt x="180975" y="133350"/>
                </a:lnTo>
                <a:lnTo>
                  <a:pt x="171450" y="133350"/>
                </a:lnTo>
                <a:lnTo>
                  <a:pt x="152400" y="142875"/>
                </a:lnTo>
                <a:lnTo>
                  <a:pt x="133350" y="161925"/>
                </a:lnTo>
                <a:lnTo>
                  <a:pt x="104775" y="180975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38125"/>
                </a:lnTo>
                <a:lnTo>
                  <a:pt x="2857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9525" y="333375"/>
                </a:lnTo>
                <a:lnTo>
                  <a:pt x="19050" y="342900"/>
                </a:lnTo>
                <a:lnTo>
                  <a:pt x="38100" y="352425"/>
                </a:lnTo>
                <a:lnTo>
                  <a:pt x="57150" y="352425"/>
                </a:lnTo>
                <a:lnTo>
                  <a:pt x="85725" y="352425"/>
                </a:lnTo>
                <a:lnTo>
                  <a:pt x="104775" y="352425"/>
                </a:lnTo>
                <a:lnTo>
                  <a:pt x="133350" y="342900"/>
                </a:lnTo>
                <a:lnTo>
                  <a:pt x="161925" y="342900"/>
                </a:lnTo>
                <a:lnTo>
                  <a:pt x="190500" y="333375"/>
                </a:lnTo>
                <a:lnTo>
                  <a:pt x="219075" y="323850"/>
                </a:lnTo>
                <a:lnTo>
                  <a:pt x="228600" y="323850"/>
                </a:lnTo>
                <a:lnTo>
                  <a:pt x="22860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8162925" y="3371850"/>
            <a:ext cx="152401" cy="809626"/>
          </a:xfrm>
          <a:custGeom>
            <a:avLst/>
            <a:gdLst/>
            <a:ahLst/>
            <a:cxnLst/>
            <a:rect l="0" t="0" r="0" b="0"/>
            <a:pathLst>
              <a:path w="152401" h="809626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76200" y="2857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114300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38125"/>
                </a:lnTo>
                <a:lnTo>
                  <a:pt x="9525" y="285750"/>
                </a:lnTo>
                <a:lnTo>
                  <a:pt x="0" y="333375"/>
                </a:lnTo>
                <a:lnTo>
                  <a:pt x="0" y="390525"/>
                </a:lnTo>
                <a:lnTo>
                  <a:pt x="9525" y="447675"/>
                </a:lnTo>
                <a:lnTo>
                  <a:pt x="9525" y="495300"/>
                </a:lnTo>
                <a:lnTo>
                  <a:pt x="19050" y="542925"/>
                </a:lnTo>
                <a:lnTo>
                  <a:pt x="28575" y="600075"/>
                </a:lnTo>
                <a:lnTo>
                  <a:pt x="47625" y="647700"/>
                </a:lnTo>
                <a:lnTo>
                  <a:pt x="66675" y="695325"/>
                </a:lnTo>
                <a:lnTo>
                  <a:pt x="85725" y="733425"/>
                </a:lnTo>
                <a:lnTo>
                  <a:pt x="114300" y="771525"/>
                </a:lnTo>
                <a:lnTo>
                  <a:pt x="142875" y="790575"/>
                </a:lnTo>
                <a:lnTo>
                  <a:pt x="152400" y="809625"/>
                </a:lnTo>
                <a:lnTo>
                  <a:pt x="152400" y="809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8763000" y="3267075"/>
            <a:ext cx="114301" cy="895351"/>
          </a:xfrm>
          <a:custGeom>
            <a:avLst/>
            <a:gdLst/>
            <a:ahLst/>
            <a:cxnLst/>
            <a:rect l="0" t="0" r="0" b="0"/>
            <a:pathLst>
              <a:path w="114301" h="8953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19050" y="38100"/>
                </a:lnTo>
                <a:lnTo>
                  <a:pt x="28575" y="66675"/>
                </a:lnTo>
                <a:lnTo>
                  <a:pt x="38100" y="95250"/>
                </a:lnTo>
                <a:lnTo>
                  <a:pt x="47625" y="123825"/>
                </a:lnTo>
                <a:lnTo>
                  <a:pt x="57150" y="171450"/>
                </a:lnTo>
                <a:lnTo>
                  <a:pt x="76200" y="209550"/>
                </a:lnTo>
                <a:lnTo>
                  <a:pt x="85725" y="266700"/>
                </a:lnTo>
                <a:lnTo>
                  <a:pt x="95250" y="314325"/>
                </a:lnTo>
                <a:lnTo>
                  <a:pt x="104775" y="371475"/>
                </a:lnTo>
                <a:lnTo>
                  <a:pt x="114300" y="428625"/>
                </a:lnTo>
                <a:lnTo>
                  <a:pt x="114300" y="495300"/>
                </a:lnTo>
                <a:lnTo>
                  <a:pt x="114300" y="552450"/>
                </a:lnTo>
                <a:lnTo>
                  <a:pt x="104775" y="609600"/>
                </a:lnTo>
                <a:lnTo>
                  <a:pt x="104775" y="666750"/>
                </a:lnTo>
                <a:lnTo>
                  <a:pt x="95250" y="723900"/>
                </a:lnTo>
                <a:lnTo>
                  <a:pt x="76200" y="781050"/>
                </a:lnTo>
                <a:lnTo>
                  <a:pt x="66675" y="819150"/>
                </a:lnTo>
                <a:lnTo>
                  <a:pt x="47625" y="857250"/>
                </a:lnTo>
                <a:lnTo>
                  <a:pt x="38100" y="885825"/>
                </a:lnTo>
                <a:lnTo>
                  <a:pt x="38100" y="895350"/>
                </a:lnTo>
                <a:lnTo>
                  <a:pt x="38100" y="895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8896350" y="3228975"/>
            <a:ext cx="161926" cy="171451"/>
          </a:xfrm>
          <a:custGeom>
            <a:avLst/>
            <a:gdLst/>
            <a:ahLst/>
            <a:cxnLst/>
            <a:rect l="0" t="0" r="0" b="0"/>
            <a:pathLst>
              <a:path w="161926" h="171451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71450"/>
                </a:lnTo>
                <a:lnTo>
                  <a:pt x="38100" y="171450"/>
                </a:lnTo>
                <a:lnTo>
                  <a:pt x="47625" y="171450"/>
                </a:lnTo>
                <a:lnTo>
                  <a:pt x="66675" y="171450"/>
                </a:lnTo>
                <a:lnTo>
                  <a:pt x="85725" y="171450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619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9086850" y="367665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9153525" y="3543300"/>
            <a:ext cx="57151" cy="209551"/>
          </a:xfrm>
          <a:custGeom>
            <a:avLst/>
            <a:gdLst/>
            <a:ahLst/>
            <a:cxnLst/>
            <a:rect l="0" t="0" r="0" b="0"/>
            <a:pathLst>
              <a:path w="57151" h="2095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9505950" y="3276600"/>
            <a:ext cx="361951" cy="276226"/>
          </a:xfrm>
          <a:custGeom>
            <a:avLst/>
            <a:gdLst/>
            <a:ahLst/>
            <a:cxnLst/>
            <a:rect l="0" t="0" r="0" b="0"/>
            <a:pathLst>
              <a:path w="361951" h="276226">
                <a:moveTo>
                  <a:pt x="0" y="190500"/>
                </a:moveTo>
                <a:lnTo>
                  <a:pt x="0" y="180975"/>
                </a:lnTo>
                <a:lnTo>
                  <a:pt x="19050" y="171450"/>
                </a:lnTo>
                <a:lnTo>
                  <a:pt x="28575" y="152400"/>
                </a:lnTo>
                <a:lnTo>
                  <a:pt x="57150" y="123825"/>
                </a:lnTo>
                <a:lnTo>
                  <a:pt x="76200" y="104775"/>
                </a:lnTo>
                <a:lnTo>
                  <a:pt x="104775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42875" y="5715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04775" y="161925"/>
                </a:lnTo>
                <a:lnTo>
                  <a:pt x="104775" y="180975"/>
                </a:lnTo>
                <a:lnTo>
                  <a:pt x="104775" y="209550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42875" y="238125"/>
                </a:lnTo>
                <a:lnTo>
                  <a:pt x="161925" y="238125"/>
                </a:lnTo>
                <a:lnTo>
                  <a:pt x="180975" y="228600"/>
                </a:lnTo>
                <a:lnTo>
                  <a:pt x="209550" y="209550"/>
                </a:lnTo>
                <a:lnTo>
                  <a:pt x="228600" y="190500"/>
                </a:lnTo>
                <a:lnTo>
                  <a:pt x="257175" y="161925"/>
                </a:lnTo>
                <a:lnTo>
                  <a:pt x="285750" y="142875"/>
                </a:lnTo>
                <a:lnTo>
                  <a:pt x="304800" y="114300"/>
                </a:lnTo>
                <a:lnTo>
                  <a:pt x="323850" y="85725"/>
                </a:lnTo>
                <a:lnTo>
                  <a:pt x="342900" y="57150"/>
                </a:lnTo>
                <a:lnTo>
                  <a:pt x="352425" y="38100"/>
                </a:lnTo>
                <a:lnTo>
                  <a:pt x="361950" y="19050"/>
                </a:lnTo>
                <a:lnTo>
                  <a:pt x="361950" y="9525"/>
                </a:lnTo>
                <a:lnTo>
                  <a:pt x="361950" y="0"/>
                </a:lnTo>
                <a:lnTo>
                  <a:pt x="352425" y="0"/>
                </a:lnTo>
                <a:lnTo>
                  <a:pt x="352425" y="9525"/>
                </a:lnTo>
                <a:lnTo>
                  <a:pt x="333375" y="19050"/>
                </a:lnTo>
                <a:lnTo>
                  <a:pt x="314325" y="28575"/>
                </a:lnTo>
                <a:lnTo>
                  <a:pt x="304800" y="57150"/>
                </a:lnTo>
                <a:lnTo>
                  <a:pt x="285750" y="76200"/>
                </a:lnTo>
                <a:lnTo>
                  <a:pt x="266700" y="95250"/>
                </a:lnTo>
                <a:lnTo>
                  <a:pt x="257175" y="123825"/>
                </a:lnTo>
                <a:lnTo>
                  <a:pt x="247650" y="152400"/>
                </a:lnTo>
                <a:lnTo>
                  <a:pt x="238125" y="190500"/>
                </a:lnTo>
                <a:lnTo>
                  <a:pt x="228600" y="219075"/>
                </a:lnTo>
                <a:lnTo>
                  <a:pt x="219075" y="247650"/>
                </a:lnTo>
                <a:lnTo>
                  <a:pt x="219075" y="266700"/>
                </a:lnTo>
                <a:lnTo>
                  <a:pt x="219075" y="276225"/>
                </a:lnTo>
                <a:lnTo>
                  <a:pt x="2190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9496425" y="3590925"/>
            <a:ext cx="438151" cy="19051"/>
          </a:xfrm>
          <a:custGeom>
            <a:avLst/>
            <a:gdLst/>
            <a:ahLst/>
            <a:cxnLst/>
            <a:rect l="0" t="0" r="0" b="0"/>
            <a:pathLst>
              <a:path w="4381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42875" y="0"/>
                </a:lnTo>
                <a:lnTo>
                  <a:pt x="180975" y="0"/>
                </a:lnTo>
                <a:lnTo>
                  <a:pt x="219075" y="0"/>
                </a:lnTo>
                <a:lnTo>
                  <a:pt x="266700" y="9525"/>
                </a:lnTo>
                <a:lnTo>
                  <a:pt x="304800" y="9525"/>
                </a:lnTo>
                <a:lnTo>
                  <a:pt x="342900" y="9525"/>
                </a:lnTo>
                <a:lnTo>
                  <a:pt x="371475" y="9525"/>
                </a:lnTo>
                <a:lnTo>
                  <a:pt x="409575" y="19050"/>
                </a:lnTo>
                <a:lnTo>
                  <a:pt x="419100" y="19050"/>
                </a:lnTo>
                <a:lnTo>
                  <a:pt x="438150" y="19050"/>
                </a:lnTo>
                <a:lnTo>
                  <a:pt x="438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9553575" y="3638550"/>
            <a:ext cx="238126" cy="295276"/>
          </a:xfrm>
          <a:custGeom>
            <a:avLst/>
            <a:gdLst/>
            <a:ahLst/>
            <a:cxnLst/>
            <a:rect l="0" t="0" r="0" b="0"/>
            <a:pathLst>
              <a:path w="238126" h="295276">
                <a:moveTo>
                  <a:pt x="228600" y="47625"/>
                </a:moveTo>
                <a:lnTo>
                  <a:pt x="228600" y="47625"/>
                </a:lnTo>
                <a:lnTo>
                  <a:pt x="238125" y="38100"/>
                </a:lnTo>
                <a:lnTo>
                  <a:pt x="238125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38125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42875" y="28575"/>
                </a:lnTo>
                <a:lnTo>
                  <a:pt x="114300" y="38100"/>
                </a:lnTo>
                <a:lnTo>
                  <a:pt x="85725" y="57150"/>
                </a:lnTo>
                <a:lnTo>
                  <a:pt x="66675" y="76200"/>
                </a:lnTo>
                <a:lnTo>
                  <a:pt x="4762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33350"/>
                </a:lnTo>
                <a:lnTo>
                  <a:pt x="57150" y="142875"/>
                </a:lnTo>
                <a:lnTo>
                  <a:pt x="66675" y="152400"/>
                </a:lnTo>
                <a:lnTo>
                  <a:pt x="85725" y="152400"/>
                </a:lnTo>
                <a:lnTo>
                  <a:pt x="114300" y="161925"/>
                </a:lnTo>
                <a:lnTo>
                  <a:pt x="133350" y="152400"/>
                </a:lnTo>
                <a:lnTo>
                  <a:pt x="161925" y="152400"/>
                </a:lnTo>
                <a:lnTo>
                  <a:pt x="190500" y="152400"/>
                </a:lnTo>
                <a:lnTo>
                  <a:pt x="209550" y="142875"/>
                </a:lnTo>
                <a:lnTo>
                  <a:pt x="228600" y="133350"/>
                </a:lnTo>
                <a:lnTo>
                  <a:pt x="238125" y="133350"/>
                </a:lnTo>
                <a:lnTo>
                  <a:pt x="238125" y="123825"/>
                </a:lnTo>
                <a:lnTo>
                  <a:pt x="238125" y="123825"/>
                </a:lnTo>
                <a:lnTo>
                  <a:pt x="228600" y="123825"/>
                </a:lnTo>
                <a:lnTo>
                  <a:pt x="209550" y="123825"/>
                </a:lnTo>
                <a:lnTo>
                  <a:pt x="200025" y="123825"/>
                </a:lnTo>
                <a:lnTo>
                  <a:pt x="161925" y="133350"/>
                </a:lnTo>
                <a:lnTo>
                  <a:pt x="142875" y="142875"/>
                </a:lnTo>
                <a:lnTo>
                  <a:pt x="104775" y="161925"/>
                </a:lnTo>
                <a:lnTo>
                  <a:pt x="76200" y="180975"/>
                </a:lnTo>
                <a:lnTo>
                  <a:pt x="4762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19050" y="276225"/>
                </a:lnTo>
                <a:lnTo>
                  <a:pt x="38100" y="285750"/>
                </a:lnTo>
                <a:lnTo>
                  <a:pt x="66675" y="295275"/>
                </a:lnTo>
                <a:lnTo>
                  <a:pt x="85725" y="295275"/>
                </a:lnTo>
                <a:lnTo>
                  <a:pt x="123825" y="295275"/>
                </a:lnTo>
                <a:lnTo>
                  <a:pt x="152400" y="285750"/>
                </a:lnTo>
                <a:lnTo>
                  <a:pt x="190500" y="276225"/>
                </a:lnTo>
                <a:lnTo>
                  <a:pt x="219075" y="266700"/>
                </a:lnTo>
                <a:lnTo>
                  <a:pt x="238125" y="266700"/>
                </a:lnTo>
                <a:lnTo>
                  <a:pt x="2381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0096500" y="356235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10391775" y="3362325"/>
            <a:ext cx="133351" cy="400051"/>
          </a:xfrm>
          <a:custGeom>
            <a:avLst/>
            <a:gdLst/>
            <a:ahLst/>
            <a:cxnLst/>
            <a:rect l="0" t="0" r="0" b="0"/>
            <a:pathLst>
              <a:path w="133351" h="400051">
                <a:moveTo>
                  <a:pt x="76200" y="142875"/>
                </a:moveTo>
                <a:lnTo>
                  <a:pt x="85725" y="133350"/>
                </a:lnTo>
                <a:lnTo>
                  <a:pt x="85725" y="123825"/>
                </a:lnTo>
                <a:lnTo>
                  <a:pt x="95250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66675" y="95250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10658475" y="3552825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10687050" y="3609975"/>
            <a:ext cx="238126" cy="47626"/>
          </a:xfrm>
          <a:custGeom>
            <a:avLst/>
            <a:gdLst/>
            <a:ahLst/>
            <a:cxnLst/>
            <a:rect l="0" t="0" r="0" b="0"/>
            <a:pathLst>
              <a:path w="238126" h="47626">
                <a:moveTo>
                  <a:pt x="0" y="47625"/>
                </a:moveTo>
                <a:lnTo>
                  <a:pt x="9525" y="47625"/>
                </a:lnTo>
                <a:lnTo>
                  <a:pt x="19050" y="47625"/>
                </a:lnTo>
                <a:lnTo>
                  <a:pt x="38100" y="47625"/>
                </a:lnTo>
                <a:lnTo>
                  <a:pt x="66675" y="47625"/>
                </a:lnTo>
                <a:lnTo>
                  <a:pt x="95250" y="38100"/>
                </a:lnTo>
                <a:lnTo>
                  <a:pt x="142875" y="28575"/>
                </a:lnTo>
                <a:lnTo>
                  <a:pt x="180975" y="19050"/>
                </a:lnTo>
                <a:lnTo>
                  <a:pt x="219075" y="9525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10944225" y="3429000"/>
            <a:ext cx="400051" cy="314326"/>
          </a:xfrm>
          <a:custGeom>
            <a:avLst/>
            <a:gdLst/>
            <a:ahLst/>
            <a:cxnLst/>
            <a:rect l="0" t="0" r="0" b="0"/>
            <a:pathLst>
              <a:path w="400051" h="314326">
                <a:moveTo>
                  <a:pt x="200025" y="38100"/>
                </a:moveTo>
                <a:lnTo>
                  <a:pt x="190500" y="38100"/>
                </a:lnTo>
                <a:lnTo>
                  <a:pt x="190500" y="38100"/>
                </a:lnTo>
                <a:lnTo>
                  <a:pt x="180975" y="38100"/>
                </a:lnTo>
                <a:lnTo>
                  <a:pt x="171450" y="47625"/>
                </a:lnTo>
                <a:lnTo>
                  <a:pt x="152400" y="66675"/>
                </a:lnTo>
                <a:lnTo>
                  <a:pt x="142875" y="76200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95250" y="152400"/>
                </a:lnTo>
                <a:lnTo>
                  <a:pt x="85725" y="180975"/>
                </a:lnTo>
                <a:lnTo>
                  <a:pt x="85725" y="219075"/>
                </a:lnTo>
                <a:lnTo>
                  <a:pt x="85725" y="238125"/>
                </a:lnTo>
                <a:lnTo>
                  <a:pt x="85725" y="266700"/>
                </a:lnTo>
                <a:lnTo>
                  <a:pt x="104775" y="295275"/>
                </a:lnTo>
                <a:lnTo>
                  <a:pt x="123825" y="304800"/>
                </a:lnTo>
                <a:lnTo>
                  <a:pt x="152400" y="314325"/>
                </a:lnTo>
                <a:lnTo>
                  <a:pt x="180975" y="314325"/>
                </a:lnTo>
                <a:lnTo>
                  <a:pt x="209550" y="314325"/>
                </a:lnTo>
                <a:lnTo>
                  <a:pt x="247650" y="304800"/>
                </a:lnTo>
                <a:lnTo>
                  <a:pt x="276225" y="285750"/>
                </a:lnTo>
                <a:lnTo>
                  <a:pt x="314325" y="266700"/>
                </a:lnTo>
                <a:lnTo>
                  <a:pt x="342900" y="238125"/>
                </a:lnTo>
                <a:lnTo>
                  <a:pt x="361950" y="209550"/>
                </a:lnTo>
                <a:lnTo>
                  <a:pt x="390525" y="171450"/>
                </a:lnTo>
                <a:lnTo>
                  <a:pt x="390525" y="133350"/>
                </a:lnTo>
                <a:lnTo>
                  <a:pt x="400050" y="95250"/>
                </a:lnTo>
                <a:lnTo>
                  <a:pt x="390525" y="66675"/>
                </a:lnTo>
                <a:lnTo>
                  <a:pt x="371475" y="38100"/>
                </a:lnTo>
                <a:lnTo>
                  <a:pt x="342900" y="19050"/>
                </a:lnTo>
                <a:lnTo>
                  <a:pt x="304800" y="9525"/>
                </a:lnTo>
                <a:lnTo>
                  <a:pt x="266700" y="0"/>
                </a:lnTo>
                <a:lnTo>
                  <a:pt x="228600" y="19050"/>
                </a:lnTo>
                <a:lnTo>
                  <a:pt x="180975" y="38100"/>
                </a:lnTo>
                <a:lnTo>
                  <a:pt x="133350" y="66675"/>
                </a:lnTo>
                <a:lnTo>
                  <a:pt x="95250" y="104775"/>
                </a:lnTo>
                <a:lnTo>
                  <a:pt x="47625" y="152400"/>
                </a:lnTo>
                <a:lnTo>
                  <a:pt x="19050" y="20002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8277225" y="4457700"/>
            <a:ext cx="371476" cy="400051"/>
          </a:xfrm>
          <a:custGeom>
            <a:avLst/>
            <a:gdLst/>
            <a:ahLst/>
            <a:cxnLst/>
            <a:rect l="0" t="0" r="0" b="0"/>
            <a:pathLst>
              <a:path w="371476" h="400051">
                <a:moveTo>
                  <a:pt x="0" y="323850"/>
                </a:move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9525" y="304800"/>
                </a:lnTo>
                <a:lnTo>
                  <a:pt x="19050" y="285750"/>
                </a:lnTo>
                <a:lnTo>
                  <a:pt x="38100" y="257175"/>
                </a:lnTo>
                <a:lnTo>
                  <a:pt x="57150" y="238125"/>
                </a:lnTo>
                <a:lnTo>
                  <a:pt x="76200" y="209550"/>
                </a:lnTo>
                <a:lnTo>
                  <a:pt x="95250" y="171450"/>
                </a:lnTo>
                <a:lnTo>
                  <a:pt x="123825" y="152400"/>
                </a:lnTo>
                <a:lnTo>
                  <a:pt x="142875" y="114300"/>
                </a:lnTo>
                <a:lnTo>
                  <a:pt x="161925" y="85725"/>
                </a:lnTo>
                <a:lnTo>
                  <a:pt x="190500" y="66675"/>
                </a:lnTo>
                <a:lnTo>
                  <a:pt x="200025" y="38100"/>
                </a:lnTo>
                <a:lnTo>
                  <a:pt x="209550" y="19050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0"/>
                </a:lnTo>
                <a:lnTo>
                  <a:pt x="219075" y="9525"/>
                </a:lnTo>
                <a:lnTo>
                  <a:pt x="209550" y="19050"/>
                </a:lnTo>
                <a:lnTo>
                  <a:pt x="200025" y="28575"/>
                </a:lnTo>
                <a:lnTo>
                  <a:pt x="190500" y="47625"/>
                </a:lnTo>
                <a:lnTo>
                  <a:pt x="180975" y="76200"/>
                </a:lnTo>
                <a:lnTo>
                  <a:pt x="161925" y="104775"/>
                </a:lnTo>
                <a:lnTo>
                  <a:pt x="142875" y="133350"/>
                </a:lnTo>
                <a:lnTo>
                  <a:pt x="123825" y="171450"/>
                </a:lnTo>
                <a:lnTo>
                  <a:pt x="114300" y="209550"/>
                </a:lnTo>
                <a:lnTo>
                  <a:pt x="104775" y="238125"/>
                </a:lnTo>
                <a:lnTo>
                  <a:pt x="85725" y="276225"/>
                </a:lnTo>
                <a:lnTo>
                  <a:pt x="76200" y="314325"/>
                </a:lnTo>
                <a:lnTo>
                  <a:pt x="76200" y="333375"/>
                </a:lnTo>
                <a:lnTo>
                  <a:pt x="76200" y="352425"/>
                </a:lnTo>
                <a:lnTo>
                  <a:pt x="85725" y="371475"/>
                </a:lnTo>
                <a:lnTo>
                  <a:pt x="95250" y="381000"/>
                </a:lnTo>
                <a:lnTo>
                  <a:pt x="104775" y="390525"/>
                </a:lnTo>
                <a:lnTo>
                  <a:pt x="123825" y="381000"/>
                </a:lnTo>
                <a:lnTo>
                  <a:pt x="133350" y="381000"/>
                </a:lnTo>
                <a:lnTo>
                  <a:pt x="152400" y="361950"/>
                </a:lnTo>
                <a:lnTo>
                  <a:pt x="171450" y="342900"/>
                </a:lnTo>
                <a:lnTo>
                  <a:pt x="200025" y="323850"/>
                </a:lnTo>
                <a:lnTo>
                  <a:pt x="219075" y="295275"/>
                </a:lnTo>
                <a:lnTo>
                  <a:pt x="247650" y="266700"/>
                </a:lnTo>
                <a:lnTo>
                  <a:pt x="266700" y="238125"/>
                </a:lnTo>
                <a:lnTo>
                  <a:pt x="285750" y="200025"/>
                </a:lnTo>
                <a:lnTo>
                  <a:pt x="304800" y="171450"/>
                </a:lnTo>
                <a:lnTo>
                  <a:pt x="323850" y="142875"/>
                </a:lnTo>
                <a:lnTo>
                  <a:pt x="342900" y="123825"/>
                </a:lnTo>
                <a:lnTo>
                  <a:pt x="342900" y="104775"/>
                </a:lnTo>
                <a:lnTo>
                  <a:pt x="352425" y="85725"/>
                </a:lnTo>
                <a:lnTo>
                  <a:pt x="352425" y="76200"/>
                </a:lnTo>
                <a:lnTo>
                  <a:pt x="352425" y="76200"/>
                </a:lnTo>
                <a:lnTo>
                  <a:pt x="352425" y="76200"/>
                </a:lnTo>
                <a:lnTo>
                  <a:pt x="342900" y="85725"/>
                </a:lnTo>
                <a:lnTo>
                  <a:pt x="333375" y="95250"/>
                </a:lnTo>
                <a:lnTo>
                  <a:pt x="323850" y="104775"/>
                </a:lnTo>
                <a:lnTo>
                  <a:pt x="314325" y="133350"/>
                </a:lnTo>
                <a:lnTo>
                  <a:pt x="295275" y="152400"/>
                </a:lnTo>
                <a:lnTo>
                  <a:pt x="285750" y="180975"/>
                </a:lnTo>
                <a:lnTo>
                  <a:pt x="276225" y="209550"/>
                </a:lnTo>
                <a:lnTo>
                  <a:pt x="266700" y="238125"/>
                </a:lnTo>
                <a:lnTo>
                  <a:pt x="247650" y="266700"/>
                </a:lnTo>
                <a:lnTo>
                  <a:pt x="247650" y="295275"/>
                </a:lnTo>
                <a:lnTo>
                  <a:pt x="238125" y="314325"/>
                </a:lnTo>
                <a:lnTo>
                  <a:pt x="238125" y="342900"/>
                </a:lnTo>
                <a:lnTo>
                  <a:pt x="238125" y="361950"/>
                </a:lnTo>
                <a:lnTo>
                  <a:pt x="238125" y="381000"/>
                </a:lnTo>
                <a:lnTo>
                  <a:pt x="247650" y="390525"/>
                </a:lnTo>
                <a:lnTo>
                  <a:pt x="247650" y="400050"/>
                </a:lnTo>
                <a:lnTo>
                  <a:pt x="257175" y="400050"/>
                </a:lnTo>
                <a:lnTo>
                  <a:pt x="276225" y="400050"/>
                </a:lnTo>
                <a:lnTo>
                  <a:pt x="285750" y="400050"/>
                </a:lnTo>
                <a:lnTo>
                  <a:pt x="304800" y="381000"/>
                </a:lnTo>
                <a:lnTo>
                  <a:pt x="323850" y="371475"/>
                </a:lnTo>
                <a:lnTo>
                  <a:pt x="342900" y="361950"/>
                </a:lnTo>
                <a:lnTo>
                  <a:pt x="361950" y="342900"/>
                </a:lnTo>
                <a:lnTo>
                  <a:pt x="371475" y="333375"/>
                </a:lnTo>
                <a:lnTo>
                  <a:pt x="3714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8801100" y="4572000"/>
            <a:ext cx="238126" cy="66676"/>
          </a:xfrm>
          <a:custGeom>
            <a:avLst/>
            <a:gdLst/>
            <a:ahLst/>
            <a:cxnLst/>
            <a:rect l="0" t="0" r="0" b="0"/>
            <a:pathLst>
              <a:path w="238126" h="66676">
                <a:moveTo>
                  <a:pt x="0" y="66675"/>
                </a:moveTo>
                <a:lnTo>
                  <a:pt x="0" y="66675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7620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8858250" y="4695825"/>
            <a:ext cx="200026" cy="28576"/>
          </a:xfrm>
          <a:custGeom>
            <a:avLst/>
            <a:gdLst/>
            <a:ahLst/>
            <a:cxnLst/>
            <a:rect l="0" t="0" r="0" b="0"/>
            <a:pathLst>
              <a:path w="2000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9372600" y="4038600"/>
            <a:ext cx="485776" cy="485776"/>
          </a:xfrm>
          <a:custGeom>
            <a:avLst/>
            <a:gdLst/>
            <a:ahLst/>
            <a:cxnLst/>
            <a:rect l="0" t="0" r="0" b="0"/>
            <a:pathLst>
              <a:path w="485776" h="485776">
                <a:moveTo>
                  <a:pt x="0" y="333375"/>
                </a:moveTo>
                <a:lnTo>
                  <a:pt x="0" y="342900"/>
                </a:lnTo>
                <a:lnTo>
                  <a:pt x="0" y="352425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47675"/>
                </a:lnTo>
                <a:lnTo>
                  <a:pt x="9525" y="466725"/>
                </a:lnTo>
                <a:lnTo>
                  <a:pt x="9525" y="476250"/>
                </a:lnTo>
                <a:lnTo>
                  <a:pt x="9525" y="485775"/>
                </a:lnTo>
                <a:lnTo>
                  <a:pt x="9525" y="485775"/>
                </a:lnTo>
                <a:lnTo>
                  <a:pt x="19050" y="485775"/>
                </a:lnTo>
                <a:lnTo>
                  <a:pt x="19050" y="476250"/>
                </a:lnTo>
                <a:lnTo>
                  <a:pt x="19050" y="466725"/>
                </a:lnTo>
                <a:lnTo>
                  <a:pt x="19050" y="457200"/>
                </a:lnTo>
                <a:lnTo>
                  <a:pt x="28575" y="438150"/>
                </a:lnTo>
                <a:lnTo>
                  <a:pt x="28575" y="409575"/>
                </a:lnTo>
                <a:lnTo>
                  <a:pt x="38100" y="390525"/>
                </a:lnTo>
                <a:lnTo>
                  <a:pt x="38100" y="352425"/>
                </a:lnTo>
                <a:lnTo>
                  <a:pt x="47625" y="323850"/>
                </a:lnTo>
                <a:lnTo>
                  <a:pt x="47625" y="285750"/>
                </a:lnTo>
                <a:lnTo>
                  <a:pt x="57150" y="247650"/>
                </a:lnTo>
                <a:lnTo>
                  <a:pt x="57150" y="209550"/>
                </a:lnTo>
                <a:lnTo>
                  <a:pt x="57150" y="180975"/>
                </a:lnTo>
                <a:lnTo>
                  <a:pt x="57150" y="152400"/>
                </a:lnTo>
                <a:lnTo>
                  <a:pt x="57150" y="123825"/>
                </a:lnTo>
                <a:lnTo>
                  <a:pt x="57150" y="104775"/>
                </a:lnTo>
                <a:lnTo>
                  <a:pt x="57150" y="85725"/>
                </a:lnTo>
                <a:lnTo>
                  <a:pt x="57150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38100"/>
                </a:lnTo>
                <a:lnTo>
                  <a:pt x="114300" y="38100"/>
                </a:lnTo>
                <a:lnTo>
                  <a:pt x="133350" y="38100"/>
                </a:lnTo>
                <a:lnTo>
                  <a:pt x="161925" y="38100"/>
                </a:lnTo>
                <a:lnTo>
                  <a:pt x="180975" y="28575"/>
                </a:lnTo>
                <a:lnTo>
                  <a:pt x="219075" y="28575"/>
                </a:lnTo>
                <a:lnTo>
                  <a:pt x="247650" y="28575"/>
                </a:lnTo>
                <a:lnTo>
                  <a:pt x="276225" y="28575"/>
                </a:lnTo>
                <a:lnTo>
                  <a:pt x="314325" y="19050"/>
                </a:lnTo>
                <a:lnTo>
                  <a:pt x="342900" y="19050"/>
                </a:lnTo>
                <a:lnTo>
                  <a:pt x="371475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47675" y="0"/>
                </a:lnTo>
                <a:lnTo>
                  <a:pt x="466725" y="0"/>
                </a:lnTo>
                <a:lnTo>
                  <a:pt x="476250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9534525" y="4162425"/>
            <a:ext cx="133351" cy="276226"/>
          </a:xfrm>
          <a:custGeom>
            <a:avLst/>
            <a:gdLst/>
            <a:ahLst/>
            <a:cxnLst/>
            <a:rect l="0" t="0" r="0" b="0"/>
            <a:pathLst>
              <a:path w="133351" h="276226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85725" y="85725"/>
                </a:lnTo>
                <a:lnTo>
                  <a:pt x="95250" y="95250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23825" y="200025"/>
                </a:lnTo>
                <a:lnTo>
                  <a:pt x="123825" y="219075"/>
                </a:lnTo>
                <a:lnTo>
                  <a:pt x="114300" y="238125"/>
                </a:lnTo>
                <a:lnTo>
                  <a:pt x="104775" y="247650"/>
                </a:lnTo>
                <a:lnTo>
                  <a:pt x="95250" y="257175"/>
                </a:lnTo>
                <a:lnTo>
                  <a:pt x="85725" y="266700"/>
                </a:lnTo>
                <a:lnTo>
                  <a:pt x="66675" y="266700"/>
                </a:lnTo>
                <a:lnTo>
                  <a:pt x="57150" y="276225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190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9553575" y="4124325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0" y="38100"/>
                </a:moveTo>
                <a:lnTo>
                  <a:pt x="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9839325" y="425767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10182225" y="4114800"/>
            <a:ext cx="114301" cy="266701"/>
          </a:xfrm>
          <a:custGeom>
            <a:avLst/>
            <a:gdLst/>
            <a:ahLst/>
            <a:cxnLst/>
            <a:rect l="0" t="0" r="0" b="0"/>
            <a:pathLst>
              <a:path w="114301" h="266701">
                <a:moveTo>
                  <a:pt x="0" y="171450"/>
                </a:moveTo>
                <a:lnTo>
                  <a:pt x="0" y="171450"/>
                </a:lnTo>
                <a:lnTo>
                  <a:pt x="0" y="161925"/>
                </a:lnTo>
                <a:lnTo>
                  <a:pt x="9525" y="161925"/>
                </a:lnTo>
                <a:lnTo>
                  <a:pt x="28575" y="142875"/>
                </a:lnTo>
                <a:lnTo>
                  <a:pt x="47625" y="133350"/>
                </a:lnTo>
                <a:lnTo>
                  <a:pt x="57150" y="114300"/>
                </a:lnTo>
                <a:lnTo>
                  <a:pt x="76200" y="95250"/>
                </a:lnTo>
                <a:lnTo>
                  <a:pt x="85725" y="76200"/>
                </a:lnTo>
                <a:lnTo>
                  <a:pt x="104775" y="66675"/>
                </a:lnTo>
                <a:lnTo>
                  <a:pt x="104775" y="47625"/>
                </a:lnTo>
                <a:lnTo>
                  <a:pt x="114300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66675" y="95250"/>
                </a:lnTo>
                <a:lnTo>
                  <a:pt x="57150" y="123825"/>
                </a:lnTo>
                <a:lnTo>
                  <a:pt x="57150" y="152400"/>
                </a:lnTo>
                <a:lnTo>
                  <a:pt x="57150" y="171450"/>
                </a:lnTo>
                <a:lnTo>
                  <a:pt x="57150" y="200025"/>
                </a:lnTo>
                <a:lnTo>
                  <a:pt x="57150" y="219075"/>
                </a:lnTo>
                <a:lnTo>
                  <a:pt x="57150" y="247650"/>
                </a:lnTo>
                <a:lnTo>
                  <a:pt x="57150" y="257175"/>
                </a:lnTo>
                <a:lnTo>
                  <a:pt x="47625" y="266700"/>
                </a:lnTo>
                <a:lnTo>
                  <a:pt x="476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9277350" y="4486275"/>
            <a:ext cx="1104901" cy="85726"/>
          </a:xfrm>
          <a:custGeom>
            <a:avLst/>
            <a:gdLst/>
            <a:ahLst/>
            <a:cxnLst/>
            <a:rect l="0" t="0" r="0" b="0"/>
            <a:pathLst>
              <a:path w="1104901" h="85726">
                <a:moveTo>
                  <a:pt x="28575" y="85725"/>
                </a:moveTo>
                <a:lnTo>
                  <a:pt x="19050" y="85725"/>
                </a:lnTo>
                <a:lnTo>
                  <a:pt x="19050" y="85725"/>
                </a:lnTo>
                <a:lnTo>
                  <a:pt x="9525" y="76200"/>
                </a:lnTo>
                <a:lnTo>
                  <a:pt x="9525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38100" y="66675"/>
                </a:lnTo>
                <a:lnTo>
                  <a:pt x="57150" y="66675"/>
                </a:lnTo>
                <a:lnTo>
                  <a:pt x="76200" y="66675"/>
                </a:lnTo>
                <a:lnTo>
                  <a:pt x="104775" y="57150"/>
                </a:lnTo>
                <a:lnTo>
                  <a:pt x="142875" y="57150"/>
                </a:lnTo>
                <a:lnTo>
                  <a:pt x="171450" y="57150"/>
                </a:lnTo>
                <a:lnTo>
                  <a:pt x="209550" y="57150"/>
                </a:lnTo>
                <a:lnTo>
                  <a:pt x="257175" y="57150"/>
                </a:lnTo>
                <a:lnTo>
                  <a:pt x="295275" y="57150"/>
                </a:lnTo>
                <a:lnTo>
                  <a:pt x="342900" y="47625"/>
                </a:lnTo>
                <a:lnTo>
                  <a:pt x="390525" y="47625"/>
                </a:lnTo>
                <a:lnTo>
                  <a:pt x="438150" y="47625"/>
                </a:lnTo>
                <a:lnTo>
                  <a:pt x="485775" y="47625"/>
                </a:lnTo>
                <a:lnTo>
                  <a:pt x="533400" y="47625"/>
                </a:lnTo>
                <a:lnTo>
                  <a:pt x="581025" y="47625"/>
                </a:lnTo>
                <a:lnTo>
                  <a:pt x="628650" y="38100"/>
                </a:lnTo>
                <a:lnTo>
                  <a:pt x="685800" y="38100"/>
                </a:lnTo>
                <a:lnTo>
                  <a:pt x="733425" y="38100"/>
                </a:lnTo>
                <a:lnTo>
                  <a:pt x="781050" y="28575"/>
                </a:lnTo>
                <a:lnTo>
                  <a:pt x="838200" y="28575"/>
                </a:lnTo>
                <a:lnTo>
                  <a:pt x="885825" y="19050"/>
                </a:lnTo>
                <a:lnTo>
                  <a:pt x="933450" y="19050"/>
                </a:lnTo>
                <a:lnTo>
                  <a:pt x="971550" y="9525"/>
                </a:lnTo>
                <a:lnTo>
                  <a:pt x="1009650" y="9525"/>
                </a:lnTo>
                <a:lnTo>
                  <a:pt x="1047750" y="0"/>
                </a:lnTo>
                <a:lnTo>
                  <a:pt x="1076325" y="0"/>
                </a:lnTo>
                <a:lnTo>
                  <a:pt x="1095375" y="0"/>
                </a:lnTo>
                <a:lnTo>
                  <a:pt x="1104900" y="0"/>
                </a:lnTo>
                <a:lnTo>
                  <a:pt x="1104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9639300" y="4600575"/>
            <a:ext cx="323851" cy="333376"/>
          </a:xfrm>
          <a:custGeom>
            <a:avLst/>
            <a:gdLst/>
            <a:ahLst/>
            <a:cxnLst/>
            <a:rect l="0" t="0" r="0" b="0"/>
            <a:pathLst>
              <a:path w="323851" h="333376">
                <a:moveTo>
                  <a:pt x="276225" y="28575"/>
                </a:moveTo>
                <a:lnTo>
                  <a:pt x="276225" y="38100"/>
                </a:lnTo>
                <a:lnTo>
                  <a:pt x="266700" y="47625"/>
                </a:lnTo>
                <a:lnTo>
                  <a:pt x="276225" y="57150"/>
                </a:lnTo>
                <a:lnTo>
                  <a:pt x="266700" y="66675"/>
                </a:lnTo>
                <a:lnTo>
                  <a:pt x="257175" y="85725"/>
                </a:lnTo>
                <a:lnTo>
                  <a:pt x="238125" y="95250"/>
                </a:lnTo>
                <a:lnTo>
                  <a:pt x="219075" y="95250"/>
                </a:lnTo>
                <a:lnTo>
                  <a:pt x="209550" y="104775"/>
                </a:lnTo>
                <a:lnTo>
                  <a:pt x="190500" y="104775"/>
                </a:lnTo>
                <a:lnTo>
                  <a:pt x="180975" y="95250"/>
                </a:lnTo>
                <a:lnTo>
                  <a:pt x="171450" y="95250"/>
                </a:lnTo>
                <a:lnTo>
                  <a:pt x="171450" y="85725"/>
                </a:lnTo>
                <a:lnTo>
                  <a:pt x="171450" y="76200"/>
                </a:lnTo>
                <a:lnTo>
                  <a:pt x="171450" y="57150"/>
                </a:lnTo>
                <a:lnTo>
                  <a:pt x="171450" y="47625"/>
                </a:lnTo>
                <a:lnTo>
                  <a:pt x="180975" y="38100"/>
                </a:lnTo>
                <a:lnTo>
                  <a:pt x="190500" y="19050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0"/>
                </a:lnTo>
                <a:lnTo>
                  <a:pt x="228600" y="0"/>
                </a:lnTo>
                <a:lnTo>
                  <a:pt x="238125" y="9525"/>
                </a:lnTo>
                <a:lnTo>
                  <a:pt x="247650" y="19050"/>
                </a:lnTo>
                <a:lnTo>
                  <a:pt x="247650" y="38100"/>
                </a:lnTo>
                <a:lnTo>
                  <a:pt x="247650" y="57150"/>
                </a:lnTo>
                <a:lnTo>
                  <a:pt x="238125" y="76200"/>
                </a:lnTo>
                <a:lnTo>
                  <a:pt x="238125" y="104775"/>
                </a:lnTo>
                <a:lnTo>
                  <a:pt x="219075" y="133350"/>
                </a:lnTo>
                <a:lnTo>
                  <a:pt x="209550" y="161925"/>
                </a:lnTo>
                <a:lnTo>
                  <a:pt x="190500" y="190500"/>
                </a:lnTo>
                <a:lnTo>
                  <a:pt x="171450" y="219075"/>
                </a:lnTo>
                <a:lnTo>
                  <a:pt x="152400" y="247650"/>
                </a:lnTo>
                <a:lnTo>
                  <a:pt x="123825" y="276225"/>
                </a:lnTo>
                <a:lnTo>
                  <a:pt x="104775" y="295275"/>
                </a:lnTo>
                <a:lnTo>
                  <a:pt x="76200" y="314325"/>
                </a:lnTo>
                <a:lnTo>
                  <a:pt x="57150" y="323850"/>
                </a:lnTo>
                <a:lnTo>
                  <a:pt x="38100" y="333375"/>
                </a:lnTo>
                <a:lnTo>
                  <a:pt x="28575" y="333375"/>
                </a:lnTo>
                <a:lnTo>
                  <a:pt x="9525" y="323850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66700"/>
                </a:lnTo>
                <a:lnTo>
                  <a:pt x="19050" y="247650"/>
                </a:lnTo>
                <a:lnTo>
                  <a:pt x="28575" y="228600"/>
                </a:lnTo>
                <a:lnTo>
                  <a:pt x="38100" y="209550"/>
                </a:lnTo>
                <a:lnTo>
                  <a:pt x="57150" y="200025"/>
                </a:lnTo>
                <a:lnTo>
                  <a:pt x="76200" y="190500"/>
                </a:lnTo>
                <a:lnTo>
                  <a:pt x="95250" y="180975"/>
                </a:lnTo>
                <a:lnTo>
                  <a:pt x="114300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61925" y="219075"/>
                </a:lnTo>
                <a:lnTo>
                  <a:pt x="171450" y="238125"/>
                </a:lnTo>
                <a:lnTo>
                  <a:pt x="180975" y="257175"/>
                </a:lnTo>
                <a:lnTo>
                  <a:pt x="190500" y="276225"/>
                </a:lnTo>
                <a:lnTo>
                  <a:pt x="209550" y="295275"/>
                </a:lnTo>
                <a:lnTo>
                  <a:pt x="219075" y="304800"/>
                </a:lnTo>
                <a:lnTo>
                  <a:pt x="238125" y="314325"/>
                </a:lnTo>
                <a:lnTo>
                  <a:pt x="266700" y="323850"/>
                </a:lnTo>
                <a:lnTo>
                  <a:pt x="295275" y="314325"/>
                </a:lnTo>
                <a:lnTo>
                  <a:pt x="314325" y="304800"/>
                </a:lnTo>
                <a:lnTo>
                  <a:pt x="323850" y="304800"/>
                </a:lnTo>
                <a:lnTo>
                  <a:pt x="3238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10553700" y="4248150"/>
            <a:ext cx="390526" cy="533401"/>
          </a:xfrm>
          <a:custGeom>
            <a:avLst/>
            <a:gdLst/>
            <a:ahLst/>
            <a:cxnLst/>
            <a:rect l="0" t="0" r="0" b="0"/>
            <a:pathLst>
              <a:path w="390526" h="533401">
                <a:moveTo>
                  <a:pt x="133350" y="104775"/>
                </a:moveTo>
                <a:lnTo>
                  <a:pt x="133350" y="104775"/>
                </a:lnTo>
                <a:lnTo>
                  <a:pt x="152400" y="95250"/>
                </a:lnTo>
                <a:lnTo>
                  <a:pt x="171450" y="95250"/>
                </a:lnTo>
                <a:lnTo>
                  <a:pt x="190500" y="85725"/>
                </a:lnTo>
                <a:lnTo>
                  <a:pt x="209550" y="76200"/>
                </a:lnTo>
                <a:lnTo>
                  <a:pt x="228600" y="57150"/>
                </a:lnTo>
                <a:lnTo>
                  <a:pt x="247650" y="47625"/>
                </a:lnTo>
                <a:lnTo>
                  <a:pt x="257175" y="38100"/>
                </a:lnTo>
                <a:lnTo>
                  <a:pt x="257175" y="19050"/>
                </a:lnTo>
                <a:lnTo>
                  <a:pt x="257175" y="9525"/>
                </a:lnTo>
                <a:lnTo>
                  <a:pt x="257175" y="0"/>
                </a:lnTo>
                <a:lnTo>
                  <a:pt x="247650" y="0"/>
                </a:lnTo>
                <a:lnTo>
                  <a:pt x="228600" y="0"/>
                </a:lnTo>
                <a:lnTo>
                  <a:pt x="200025" y="0"/>
                </a:lnTo>
                <a:lnTo>
                  <a:pt x="171450" y="19050"/>
                </a:lnTo>
                <a:lnTo>
                  <a:pt x="142875" y="28575"/>
                </a:lnTo>
                <a:lnTo>
                  <a:pt x="114300" y="47625"/>
                </a:lnTo>
                <a:lnTo>
                  <a:pt x="95250" y="76200"/>
                </a:lnTo>
                <a:lnTo>
                  <a:pt x="76200" y="95250"/>
                </a:lnTo>
                <a:lnTo>
                  <a:pt x="66675" y="114300"/>
                </a:lnTo>
                <a:lnTo>
                  <a:pt x="57150" y="133350"/>
                </a:lnTo>
                <a:lnTo>
                  <a:pt x="66675" y="152400"/>
                </a:lnTo>
                <a:lnTo>
                  <a:pt x="66675" y="171450"/>
                </a:lnTo>
                <a:lnTo>
                  <a:pt x="85725" y="180975"/>
                </a:lnTo>
                <a:lnTo>
                  <a:pt x="104775" y="190500"/>
                </a:lnTo>
                <a:lnTo>
                  <a:pt x="133350" y="200025"/>
                </a:lnTo>
                <a:lnTo>
                  <a:pt x="161925" y="200025"/>
                </a:lnTo>
                <a:lnTo>
                  <a:pt x="190500" y="200025"/>
                </a:lnTo>
                <a:lnTo>
                  <a:pt x="219075" y="190500"/>
                </a:lnTo>
                <a:lnTo>
                  <a:pt x="247650" y="190500"/>
                </a:lnTo>
                <a:lnTo>
                  <a:pt x="266700" y="180975"/>
                </a:lnTo>
                <a:lnTo>
                  <a:pt x="285750" y="171450"/>
                </a:lnTo>
                <a:lnTo>
                  <a:pt x="304800" y="171450"/>
                </a:lnTo>
                <a:lnTo>
                  <a:pt x="304800" y="161925"/>
                </a:lnTo>
                <a:lnTo>
                  <a:pt x="304800" y="161925"/>
                </a:lnTo>
                <a:lnTo>
                  <a:pt x="285750" y="152400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09550" y="161925"/>
                </a:lnTo>
                <a:lnTo>
                  <a:pt x="171450" y="180975"/>
                </a:lnTo>
                <a:lnTo>
                  <a:pt x="133350" y="200025"/>
                </a:lnTo>
                <a:lnTo>
                  <a:pt x="104775" y="219075"/>
                </a:lnTo>
                <a:lnTo>
                  <a:pt x="66675" y="247650"/>
                </a:lnTo>
                <a:lnTo>
                  <a:pt x="47625" y="276225"/>
                </a:lnTo>
                <a:lnTo>
                  <a:pt x="19050" y="304800"/>
                </a:lnTo>
                <a:lnTo>
                  <a:pt x="9525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9525" y="419100"/>
                </a:lnTo>
                <a:lnTo>
                  <a:pt x="19050" y="438150"/>
                </a:lnTo>
                <a:lnTo>
                  <a:pt x="47625" y="457200"/>
                </a:lnTo>
                <a:lnTo>
                  <a:pt x="76200" y="466725"/>
                </a:lnTo>
                <a:lnTo>
                  <a:pt x="104775" y="476250"/>
                </a:lnTo>
                <a:lnTo>
                  <a:pt x="142875" y="485775"/>
                </a:lnTo>
                <a:lnTo>
                  <a:pt x="180975" y="485775"/>
                </a:lnTo>
                <a:lnTo>
                  <a:pt x="228600" y="476250"/>
                </a:lnTo>
                <a:lnTo>
                  <a:pt x="266700" y="466725"/>
                </a:lnTo>
                <a:lnTo>
                  <a:pt x="304800" y="447675"/>
                </a:lnTo>
                <a:lnTo>
                  <a:pt x="333375" y="428625"/>
                </a:lnTo>
                <a:lnTo>
                  <a:pt x="361950" y="409575"/>
                </a:lnTo>
                <a:lnTo>
                  <a:pt x="381000" y="390525"/>
                </a:lnTo>
                <a:lnTo>
                  <a:pt x="390525" y="361950"/>
                </a:lnTo>
                <a:lnTo>
                  <a:pt x="390525" y="342900"/>
                </a:lnTo>
                <a:lnTo>
                  <a:pt x="390525" y="323850"/>
                </a:lnTo>
                <a:lnTo>
                  <a:pt x="381000" y="314325"/>
                </a:lnTo>
                <a:lnTo>
                  <a:pt x="361950" y="304800"/>
                </a:lnTo>
                <a:lnTo>
                  <a:pt x="333375" y="304800"/>
                </a:lnTo>
                <a:lnTo>
                  <a:pt x="304800" y="314325"/>
                </a:lnTo>
                <a:lnTo>
                  <a:pt x="266700" y="333375"/>
                </a:lnTo>
                <a:lnTo>
                  <a:pt x="238125" y="352425"/>
                </a:lnTo>
                <a:lnTo>
                  <a:pt x="209550" y="371475"/>
                </a:lnTo>
                <a:lnTo>
                  <a:pt x="190500" y="400050"/>
                </a:lnTo>
                <a:lnTo>
                  <a:pt x="161925" y="428625"/>
                </a:lnTo>
                <a:lnTo>
                  <a:pt x="152400" y="457200"/>
                </a:lnTo>
                <a:lnTo>
                  <a:pt x="142875" y="495300"/>
                </a:lnTo>
                <a:lnTo>
                  <a:pt x="133350" y="514350"/>
                </a:lnTo>
                <a:lnTo>
                  <a:pt x="133350" y="533400"/>
                </a:lnTo>
                <a:lnTo>
                  <a:pt x="13335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11125200" y="4667250"/>
            <a:ext cx="19051" cy="219076"/>
          </a:xfrm>
          <a:custGeom>
            <a:avLst/>
            <a:gdLst/>
            <a:ahLst/>
            <a:cxnLst/>
            <a:rect l="0" t="0" r="0" b="0"/>
            <a:pathLst>
              <a:path w="19051" h="219076">
                <a:moveTo>
                  <a:pt x="19050" y="0"/>
                </a:moveTo>
                <a:lnTo>
                  <a:pt x="19050" y="9525"/>
                </a:lnTo>
                <a:lnTo>
                  <a:pt x="19050" y="28575"/>
                </a:lnTo>
                <a:lnTo>
                  <a:pt x="19050" y="57150"/>
                </a:lnTo>
                <a:lnTo>
                  <a:pt x="19050" y="95250"/>
                </a:lnTo>
                <a:lnTo>
                  <a:pt x="19050" y="13335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11144250" y="4181475"/>
            <a:ext cx="9526" cy="114301"/>
          </a:xfrm>
          <a:custGeom>
            <a:avLst/>
            <a:gdLst/>
            <a:ahLst/>
            <a:cxnLst/>
            <a:rect l="0" t="0" r="0" b="0"/>
            <a:pathLst>
              <a:path w="9526" h="1143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7943850" y="5105400"/>
            <a:ext cx="190501" cy="704851"/>
          </a:xfrm>
          <a:custGeom>
            <a:avLst/>
            <a:gdLst/>
            <a:ahLst/>
            <a:cxnLst/>
            <a:rect l="0" t="0" r="0" b="0"/>
            <a:pathLst>
              <a:path w="190501" h="704851">
                <a:moveTo>
                  <a:pt x="190500" y="28575"/>
                </a:moveTo>
                <a:lnTo>
                  <a:pt x="190500" y="28575"/>
                </a:lnTo>
                <a:lnTo>
                  <a:pt x="180975" y="38100"/>
                </a:lnTo>
                <a:lnTo>
                  <a:pt x="171450" y="47625"/>
                </a:lnTo>
                <a:lnTo>
                  <a:pt x="171450" y="47625"/>
                </a:lnTo>
                <a:lnTo>
                  <a:pt x="161925" y="57150"/>
                </a:lnTo>
                <a:lnTo>
                  <a:pt x="161925" y="66675"/>
                </a:lnTo>
                <a:lnTo>
                  <a:pt x="161925" y="66675"/>
                </a:lnTo>
                <a:lnTo>
                  <a:pt x="161925" y="76200"/>
                </a:lnTo>
                <a:lnTo>
                  <a:pt x="161925" y="66675"/>
                </a:lnTo>
                <a:lnTo>
                  <a:pt x="171450" y="66675"/>
                </a:lnTo>
                <a:lnTo>
                  <a:pt x="171450" y="57150"/>
                </a:lnTo>
                <a:lnTo>
                  <a:pt x="171450" y="57150"/>
                </a:lnTo>
                <a:lnTo>
                  <a:pt x="180975" y="47625"/>
                </a:lnTo>
                <a:lnTo>
                  <a:pt x="180975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85725" y="38100"/>
                </a:lnTo>
                <a:lnTo>
                  <a:pt x="6667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9525" y="276225"/>
                </a:lnTo>
                <a:lnTo>
                  <a:pt x="19050" y="295275"/>
                </a:lnTo>
                <a:lnTo>
                  <a:pt x="28575" y="304800"/>
                </a:lnTo>
                <a:lnTo>
                  <a:pt x="38100" y="304800"/>
                </a:lnTo>
                <a:lnTo>
                  <a:pt x="57150" y="304800"/>
                </a:lnTo>
                <a:lnTo>
                  <a:pt x="76200" y="285750"/>
                </a:lnTo>
                <a:lnTo>
                  <a:pt x="95250" y="276225"/>
                </a:lnTo>
                <a:lnTo>
                  <a:pt x="104775" y="247650"/>
                </a:lnTo>
                <a:lnTo>
                  <a:pt x="123825" y="219075"/>
                </a:lnTo>
                <a:lnTo>
                  <a:pt x="142875" y="190500"/>
                </a:lnTo>
                <a:lnTo>
                  <a:pt x="152400" y="161925"/>
                </a:lnTo>
                <a:lnTo>
                  <a:pt x="161925" y="123825"/>
                </a:lnTo>
                <a:lnTo>
                  <a:pt x="161925" y="95250"/>
                </a:lnTo>
                <a:lnTo>
                  <a:pt x="171450" y="76200"/>
                </a:lnTo>
                <a:lnTo>
                  <a:pt x="171450" y="66675"/>
                </a:lnTo>
                <a:lnTo>
                  <a:pt x="161925" y="57150"/>
                </a:lnTo>
                <a:lnTo>
                  <a:pt x="161925" y="47625"/>
                </a:lnTo>
                <a:lnTo>
                  <a:pt x="152400" y="47625"/>
                </a:lnTo>
                <a:lnTo>
                  <a:pt x="142875" y="57150"/>
                </a:lnTo>
                <a:lnTo>
                  <a:pt x="133350" y="76200"/>
                </a:lnTo>
                <a:lnTo>
                  <a:pt x="123825" y="95250"/>
                </a:lnTo>
                <a:lnTo>
                  <a:pt x="114300" y="114300"/>
                </a:lnTo>
                <a:lnTo>
                  <a:pt x="104775" y="142875"/>
                </a:lnTo>
                <a:lnTo>
                  <a:pt x="95250" y="180975"/>
                </a:lnTo>
                <a:lnTo>
                  <a:pt x="85725" y="219075"/>
                </a:lnTo>
                <a:lnTo>
                  <a:pt x="76200" y="266700"/>
                </a:lnTo>
                <a:lnTo>
                  <a:pt x="66675" y="314325"/>
                </a:lnTo>
                <a:lnTo>
                  <a:pt x="57150" y="361950"/>
                </a:lnTo>
                <a:lnTo>
                  <a:pt x="57150" y="409575"/>
                </a:lnTo>
                <a:lnTo>
                  <a:pt x="57150" y="457200"/>
                </a:lnTo>
                <a:lnTo>
                  <a:pt x="57150" y="495300"/>
                </a:lnTo>
                <a:lnTo>
                  <a:pt x="57150" y="542925"/>
                </a:lnTo>
                <a:lnTo>
                  <a:pt x="57150" y="581025"/>
                </a:lnTo>
                <a:lnTo>
                  <a:pt x="57150" y="619125"/>
                </a:lnTo>
                <a:lnTo>
                  <a:pt x="57150" y="647700"/>
                </a:lnTo>
                <a:lnTo>
                  <a:pt x="57150" y="676275"/>
                </a:lnTo>
                <a:lnTo>
                  <a:pt x="57150" y="685800"/>
                </a:lnTo>
                <a:lnTo>
                  <a:pt x="57150" y="704850"/>
                </a:lnTo>
                <a:lnTo>
                  <a:pt x="57150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8134350" y="5353050"/>
            <a:ext cx="114301" cy="304801"/>
          </a:xfrm>
          <a:custGeom>
            <a:avLst/>
            <a:gdLst/>
            <a:ahLst/>
            <a:cxnLst/>
            <a:rect l="0" t="0" r="0" b="0"/>
            <a:pathLst>
              <a:path w="114301" h="304801">
                <a:moveTo>
                  <a:pt x="0" y="161925"/>
                </a:moveTo>
                <a:lnTo>
                  <a:pt x="0" y="161925"/>
                </a:lnTo>
                <a:lnTo>
                  <a:pt x="9525" y="142875"/>
                </a:lnTo>
                <a:lnTo>
                  <a:pt x="28575" y="133350"/>
                </a:lnTo>
                <a:lnTo>
                  <a:pt x="38100" y="114300"/>
                </a:lnTo>
                <a:lnTo>
                  <a:pt x="57150" y="85725"/>
                </a:lnTo>
                <a:lnTo>
                  <a:pt x="66675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95250" y="114300"/>
                </a:lnTo>
                <a:lnTo>
                  <a:pt x="85725" y="152400"/>
                </a:lnTo>
                <a:lnTo>
                  <a:pt x="76200" y="180975"/>
                </a:lnTo>
                <a:lnTo>
                  <a:pt x="76200" y="209550"/>
                </a:lnTo>
                <a:lnTo>
                  <a:pt x="76200" y="247650"/>
                </a:lnTo>
                <a:lnTo>
                  <a:pt x="76200" y="276225"/>
                </a:lnTo>
                <a:lnTo>
                  <a:pt x="76200" y="295275"/>
                </a:lnTo>
                <a:lnTo>
                  <a:pt x="76200" y="304800"/>
                </a:lnTo>
                <a:lnTo>
                  <a:pt x="762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8382000" y="5343525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28575"/>
                </a:move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8420100" y="5429250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38100"/>
                </a:lnTo>
                <a:lnTo>
                  <a:pt x="104775" y="38100"/>
                </a:lnTo>
                <a:lnTo>
                  <a:pt x="123825" y="38100"/>
                </a:lnTo>
                <a:lnTo>
                  <a:pt x="142875" y="47625"/>
                </a:lnTo>
                <a:lnTo>
                  <a:pt x="152400" y="47625"/>
                </a:lnTo>
                <a:lnTo>
                  <a:pt x="1524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8724900" y="5133975"/>
            <a:ext cx="200026" cy="438151"/>
          </a:xfrm>
          <a:custGeom>
            <a:avLst/>
            <a:gdLst/>
            <a:ahLst/>
            <a:cxnLst/>
            <a:rect l="0" t="0" r="0" b="0"/>
            <a:pathLst>
              <a:path w="200026" h="438151">
                <a:moveTo>
                  <a:pt x="114300" y="66675"/>
                </a:moveTo>
                <a:lnTo>
                  <a:pt x="114300" y="76200"/>
                </a:lnTo>
                <a:lnTo>
                  <a:pt x="104775" y="76200"/>
                </a:lnTo>
                <a:lnTo>
                  <a:pt x="104775" y="8572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23825" y="209550"/>
                </a:lnTo>
                <a:lnTo>
                  <a:pt x="133350" y="209550"/>
                </a:lnTo>
                <a:lnTo>
                  <a:pt x="142875" y="200025"/>
                </a:lnTo>
                <a:lnTo>
                  <a:pt x="152400" y="190500"/>
                </a:lnTo>
                <a:lnTo>
                  <a:pt x="171450" y="180975"/>
                </a:lnTo>
                <a:lnTo>
                  <a:pt x="180975" y="152400"/>
                </a:lnTo>
                <a:lnTo>
                  <a:pt x="190500" y="123825"/>
                </a:lnTo>
                <a:lnTo>
                  <a:pt x="200025" y="104775"/>
                </a:lnTo>
                <a:lnTo>
                  <a:pt x="200025" y="76200"/>
                </a:lnTo>
                <a:lnTo>
                  <a:pt x="200025" y="47625"/>
                </a:lnTo>
                <a:lnTo>
                  <a:pt x="200025" y="28575"/>
                </a:lnTo>
                <a:lnTo>
                  <a:pt x="200025" y="1905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23825" y="28575"/>
                </a:lnTo>
                <a:lnTo>
                  <a:pt x="104775" y="47625"/>
                </a:lnTo>
                <a:lnTo>
                  <a:pt x="85725" y="76200"/>
                </a:lnTo>
                <a:lnTo>
                  <a:pt x="66675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19050" y="209550"/>
                </a:lnTo>
                <a:lnTo>
                  <a:pt x="9525" y="247650"/>
                </a:lnTo>
                <a:lnTo>
                  <a:pt x="0" y="285750"/>
                </a:lnTo>
                <a:lnTo>
                  <a:pt x="0" y="323850"/>
                </a:lnTo>
                <a:lnTo>
                  <a:pt x="0" y="352425"/>
                </a:lnTo>
                <a:lnTo>
                  <a:pt x="0" y="381000"/>
                </a:lnTo>
                <a:lnTo>
                  <a:pt x="9525" y="400050"/>
                </a:lnTo>
                <a:lnTo>
                  <a:pt x="19050" y="419100"/>
                </a:lnTo>
                <a:lnTo>
                  <a:pt x="38100" y="428625"/>
                </a:lnTo>
                <a:lnTo>
                  <a:pt x="47625" y="438150"/>
                </a:lnTo>
                <a:lnTo>
                  <a:pt x="76200" y="438150"/>
                </a:lnTo>
                <a:lnTo>
                  <a:pt x="85725" y="428625"/>
                </a:lnTo>
                <a:lnTo>
                  <a:pt x="114300" y="419100"/>
                </a:lnTo>
                <a:lnTo>
                  <a:pt x="133350" y="409575"/>
                </a:lnTo>
                <a:lnTo>
                  <a:pt x="142875" y="400050"/>
                </a:lnTo>
                <a:lnTo>
                  <a:pt x="14287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9029700" y="5162550"/>
            <a:ext cx="247651" cy="438151"/>
          </a:xfrm>
          <a:custGeom>
            <a:avLst/>
            <a:gdLst/>
            <a:ahLst/>
            <a:cxnLst/>
            <a:rect l="0" t="0" r="0" b="0"/>
            <a:pathLst>
              <a:path w="247651" h="43815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38100" y="142875"/>
                </a:lnTo>
                <a:lnTo>
                  <a:pt x="28575" y="180975"/>
                </a:lnTo>
                <a:lnTo>
                  <a:pt x="19050" y="219075"/>
                </a:lnTo>
                <a:lnTo>
                  <a:pt x="9525" y="257175"/>
                </a:lnTo>
                <a:lnTo>
                  <a:pt x="9525" y="295275"/>
                </a:lnTo>
                <a:lnTo>
                  <a:pt x="0" y="333375"/>
                </a:lnTo>
                <a:lnTo>
                  <a:pt x="0" y="361950"/>
                </a:lnTo>
                <a:lnTo>
                  <a:pt x="0" y="381000"/>
                </a:lnTo>
                <a:lnTo>
                  <a:pt x="9525" y="400050"/>
                </a:lnTo>
                <a:lnTo>
                  <a:pt x="19050" y="409575"/>
                </a:lnTo>
                <a:lnTo>
                  <a:pt x="28575" y="409575"/>
                </a:lnTo>
                <a:lnTo>
                  <a:pt x="38100" y="409575"/>
                </a:lnTo>
                <a:lnTo>
                  <a:pt x="66675" y="400050"/>
                </a:lnTo>
                <a:lnTo>
                  <a:pt x="76200" y="381000"/>
                </a:lnTo>
                <a:lnTo>
                  <a:pt x="95250" y="361950"/>
                </a:lnTo>
                <a:lnTo>
                  <a:pt x="123825" y="333375"/>
                </a:lnTo>
                <a:lnTo>
                  <a:pt x="142875" y="304800"/>
                </a:lnTo>
                <a:lnTo>
                  <a:pt x="161925" y="276225"/>
                </a:lnTo>
                <a:lnTo>
                  <a:pt x="180975" y="247650"/>
                </a:lnTo>
                <a:lnTo>
                  <a:pt x="200025" y="209550"/>
                </a:lnTo>
                <a:lnTo>
                  <a:pt x="209550" y="180975"/>
                </a:lnTo>
                <a:lnTo>
                  <a:pt x="228600" y="152400"/>
                </a:lnTo>
                <a:lnTo>
                  <a:pt x="238125" y="123825"/>
                </a:lnTo>
                <a:lnTo>
                  <a:pt x="247650" y="104775"/>
                </a:lnTo>
                <a:lnTo>
                  <a:pt x="247650" y="85725"/>
                </a:lnTo>
                <a:lnTo>
                  <a:pt x="247650" y="76200"/>
                </a:lnTo>
                <a:lnTo>
                  <a:pt x="247650" y="66675"/>
                </a:lnTo>
                <a:lnTo>
                  <a:pt x="238125" y="66675"/>
                </a:lnTo>
                <a:lnTo>
                  <a:pt x="228600" y="66675"/>
                </a:lnTo>
                <a:lnTo>
                  <a:pt x="228600" y="76200"/>
                </a:lnTo>
                <a:lnTo>
                  <a:pt x="219075" y="85725"/>
                </a:lnTo>
                <a:lnTo>
                  <a:pt x="209550" y="95250"/>
                </a:lnTo>
                <a:lnTo>
                  <a:pt x="200025" y="123825"/>
                </a:lnTo>
                <a:lnTo>
                  <a:pt x="180975" y="152400"/>
                </a:lnTo>
                <a:lnTo>
                  <a:pt x="171450" y="180975"/>
                </a:lnTo>
                <a:lnTo>
                  <a:pt x="161925" y="209550"/>
                </a:lnTo>
                <a:lnTo>
                  <a:pt x="152400" y="247650"/>
                </a:lnTo>
                <a:lnTo>
                  <a:pt x="142875" y="276225"/>
                </a:lnTo>
                <a:lnTo>
                  <a:pt x="133350" y="304800"/>
                </a:lnTo>
                <a:lnTo>
                  <a:pt x="133350" y="333375"/>
                </a:lnTo>
                <a:lnTo>
                  <a:pt x="133350" y="361950"/>
                </a:lnTo>
                <a:lnTo>
                  <a:pt x="133350" y="390525"/>
                </a:lnTo>
                <a:lnTo>
                  <a:pt x="133350" y="409575"/>
                </a:lnTo>
                <a:lnTo>
                  <a:pt x="133350" y="419100"/>
                </a:lnTo>
                <a:lnTo>
                  <a:pt x="142875" y="428625"/>
                </a:lnTo>
                <a:lnTo>
                  <a:pt x="152400" y="438150"/>
                </a:lnTo>
                <a:lnTo>
                  <a:pt x="161925" y="438150"/>
                </a:lnTo>
                <a:lnTo>
                  <a:pt x="161925" y="438150"/>
                </a:lnTo>
                <a:lnTo>
                  <a:pt x="171450" y="428625"/>
                </a:lnTo>
                <a:lnTo>
                  <a:pt x="1714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9429750" y="53149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9467850" y="54578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19050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9867900" y="5200650"/>
            <a:ext cx="180976" cy="361951"/>
          </a:xfrm>
          <a:custGeom>
            <a:avLst/>
            <a:gdLst/>
            <a:ahLst/>
            <a:cxnLst/>
            <a:rect l="0" t="0" r="0" b="0"/>
            <a:pathLst>
              <a:path w="180976" h="361951">
                <a:moveTo>
                  <a:pt x="152400" y="0"/>
                </a:move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42875" y="142875"/>
                </a:lnTo>
                <a:lnTo>
                  <a:pt x="152400" y="133350"/>
                </a:lnTo>
                <a:lnTo>
                  <a:pt x="161925" y="133350"/>
                </a:lnTo>
                <a:lnTo>
                  <a:pt x="161925" y="123825"/>
                </a:lnTo>
                <a:lnTo>
                  <a:pt x="171450" y="104775"/>
                </a:lnTo>
                <a:lnTo>
                  <a:pt x="180975" y="85725"/>
                </a:lnTo>
                <a:lnTo>
                  <a:pt x="180975" y="66675"/>
                </a:lnTo>
                <a:lnTo>
                  <a:pt x="180975" y="57150"/>
                </a:lnTo>
                <a:lnTo>
                  <a:pt x="180975" y="38100"/>
                </a:lnTo>
                <a:lnTo>
                  <a:pt x="180975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80975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9525" y="333375"/>
                </a:lnTo>
                <a:lnTo>
                  <a:pt x="19050" y="342900"/>
                </a:lnTo>
                <a:lnTo>
                  <a:pt x="28575" y="361950"/>
                </a:lnTo>
                <a:lnTo>
                  <a:pt x="38100" y="361950"/>
                </a:lnTo>
                <a:lnTo>
                  <a:pt x="57150" y="361950"/>
                </a:lnTo>
                <a:lnTo>
                  <a:pt x="76200" y="361950"/>
                </a:lnTo>
                <a:lnTo>
                  <a:pt x="95250" y="352425"/>
                </a:lnTo>
                <a:lnTo>
                  <a:pt x="104775" y="352425"/>
                </a:lnTo>
                <a:lnTo>
                  <a:pt x="1047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10115550" y="5172075"/>
            <a:ext cx="200026" cy="447676"/>
          </a:xfrm>
          <a:custGeom>
            <a:avLst/>
            <a:gdLst/>
            <a:ahLst/>
            <a:cxnLst/>
            <a:rect l="0" t="0" r="0" b="0"/>
            <a:pathLst>
              <a:path w="200026" h="447676">
                <a:moveTo>
                  <a:pt x="47625" y="76200"/>
                </a:moveTo>
                <a:lnTo>
                  <a:pt x="47625" y="76200"/>
                </a:lnTo>
                <a:lnTo>
                  <a:pt x="47625" y="85725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104775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14300"/>
                </a:lnTo>
                <a:lnTo>
                  <a:pt x="104775" y="114300"/>
                </a:lnTo>
                <a:lnTo>
                  <a:pt x="123825" y="104775"/>
                </a:lnTo>
                <a:lnTo>
                  <a:pt x="133350" y="95250"/>
                </a:lnTo>
                <a:lnTo>
                  <a:pt x="152400" y="85725"/>
                </a:lnTo>
                <a:lnTo>
                  <a:pt x="161925" y="76200"/>
                </a:lnTo>
                <a:lnTo>
                  <a:pt x="171450" y="66675"/>
                </a:lnTo>
                <a:lnTo>
                  <a:pt x="180975" y="47625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76200" y="114300"/>
                </a:lnTo>
                <a:lnTo>
                  <a:pt x="76200" y="133350"/>
                </a:lnTo>
                <a:lnTo>
                  <a:pt x="85725" y="142875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0025" y="152400"/>
                </a:lnTo>
                <a:lnTo>
                  <a:pt x="200025" y="152400"/>
                </a:lnTo>
                <a:lnTo>
                  <a:pt x="200025" y="152400"/>
                </a:lnTo>
                <a:lnTo>
                  <a:pt x="200025" y="152400"/>
                </a:lnTo>
                <a:lnTo>
                  <a:pt x="190500" y="152400"/>
                </a:lnTo>
                <a:lnTo>
                  <a:pt x="180975" y="161925"/>
                </a:lnTo>
                <a:lnTo>
                  <a:pt x="161925" y="161925"/>
                </a:lnTo>
                <a:lnTo>
                  <a:pt x="152400" y="171450"/>
                </a:lnTo>
                <a:lnTo>
                  <a:pt x="133350" y="180975"/>
                </a:lnTo>
                <a:lnTo>
                  <a:pt x="114300" y="190500"/>
                </a:lnTo>
                <a:lnTo>
                  <a:pt x="95250" y="209550"/>
                </a:lnTo>
                <a:lnTo>
                  <a:pt x="76200" y="228600"/>
                </a:lnTo>
                <a:lnTo>
                  <a:pt x="57150" y="247650"/>
                </a:lnTo>
                <a:lnTo>
                  <a:pt x="38100" y="266700"/>
                </a:lnTo>
                <a:lnTo>
                  <a:pt x="28575" y="285750"/>
                </a:lnTo>
                <a:lnTo>
                  <a:pt x="19050" y="304800"/>
                </a:lnTo>
                <a:lnTo>
                  <a:pt x="9525" y="323850"/>
                </a:lnTo>
                <a:lnTo>
                  <a:pt x="9525" y="352425"/>
                </a:lnTo>
                <a:lnTo>
                  <a:pt x="0" y="371475"/>
                </a:lnTo>
                <a:lnTo>
                  <a:pt x="9525" y="390525"/>
                </a:lnTo>
                <a:lnTo>
                  <a:pt x="19050" y="400050"/>
                </a:lnTo>
                <a:lnTo>
                  <a:pt x="28575" y="419100"/>
                </a:lnTo>
                <a:lnTo>
                  <a:pt x="38100" y="428625"/>
                </a:lnTo>
                <a:lnTo>
                  <a:pt x="57150" y="438150"/>
                </a:lnTo>
                <a:lnTo>
                  <a:pt x="76200" y="447675"/>
                </a:lnTo>
                <a:lnTo>
                  <a:pt x="95250" y="447675"/>
                </a:lnTo>
                <a:lnTo>
                  <a:pt x="114300" y="447675"/>
                </a:lnTo>
                <a:lnTo>
                  <a:pt x="133350" y="438150"/>
                </a:lnTo>
                <a:lnTo>
                  <a:pt x="152400" y="428625"/>
                </a:lnTo>
                <a:lnTo>
                  <a:pt x="171450" y="419100"/>
                </a:lnTo>
                <a:lnTo>
                  <a:pt x="180975" y="409575"/>
                </a:lnTo>
                <a:lnTo>
                  <a:pt x="190500" y="390525"/>
                </a:lnTo>
                <a:lnTo>
                  <a:pt x="200025" y="371475"/>
                </a:lnTo>
                <a:lnTo>
                  <a:pt x="200025" y="361950"/>
                </a:lnTo>
                <a:lnTo>
                  <a:pt x="200025" y="342900"/>
                </a:lnTo>
                <a:lnTo>
                  <a:pt x="200025" y="323850"/>
                </a:lnTo>
                <a:lnTo>
                  <a:pt x="190500" y="314325"/>
                </a:lnTo>
                <a:lnTo>
                  <a:pt x="180975" y="295275"/>
                </a:lnTo>
                <a:lnTo>
                  <a:pt x="171450" y="295275"/>
                </a:lnTo>
                <a:lnTo>
                  <a:pt x="171450" y="285750"/>
                </a:lnTo>
                <a:lnTo>
                  <a:pt x="152400" y="295275"/>
                </a:lnTo>
                <a:lnTo>
                  <a:pt x="142875" y="304800"/>
                </a:lnTo>
                <a:lnTo>
                  <a:pt x="123825" y="323850"/>
                </a:lnTo>
                <a:lnTo>
                  <a:pt x="114300" y="342900"/>
                </a:lnTo>
                <a:lnTo>
                  <a:pt x="104775" y="371475"/>
                </a:lnTo>
                <a:lnTo>
                  <a:pt x="95250" y="390525"/>
                </a:lnTo>
                <a:lnTo>
                  <a:pt x="95250" y="400050"/>
                </a:lnTo>
                <a:lnTo>
                  <a:pt x="85725" y="409575"/>
                </a:lnTo>
                <a:lnTo>
                  <a:pt x="857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10487025" y="4943475"/>
            <a:ext cx="552451" cy="390526"/>
          </a:xfrm>
          <a:custGeom>
            <a:avLst/>
            <a:gdLst/>
            <a:ahLst/>
            <a:cxnLst/>
            <a:rect l="0" t="0" r="0" b="0"/>
            <a:pathLst>
              <a:path w="552451" h="390526">
                <a:moveTo>
                  <a:pt x="9525" y="161925"/>
                </a:moveTo>
                <a:lnTo>
                  <a:pt x="9525" y="161925"/>
                </a:lnTo>
                <a:lnTo>
                  <a:pt x="0" y="161925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19050" y="342900"/>
                </a:lnTo>
                <a:lnTo>
                  <a:pt x="19050" y="352425"/>
                </a:lnTo>
                <a:lnTo>
                  <a:pt x="28575" y="371475"/>
                </a:lnTo>
                <a:lnTo>
                  <a:pt x="28575" y="381000"/>
                </a:lnTo>
                <a:lnTo>
                  <a:pt x="38100" y="390525"/>
                </a:lnTo>
                <a:lnTo>
                  <a:pt x="38100" y="390525"/>
                </a:lnTo>
                <a:lnTo>
                  <a:pt x="38100" y="390525"/>
                </a:lnTo>
                <a:lnTo>
                  <a:pt x="38100" y="390525"/>
                </a:lnTo>
                <a:lnTo>
                  <a:pt x="38100" y="381000"/>
                </a:lnTo>
                <a:lnTo>
                  <a:pt x="38100" y="371475"/>
                </a:lnTo>
                <a:lnTo>
                  <a:pt x="38100" y="361950"/>
                </a:lnTo>
                <a:lnTo>
                  <a:pt x="38100" y="342900"/>
                </a:lnTo>
                <a:lnTo>
                  <a:pt x="47625" y="323850"/>
                </a:lnTo>
                <a:lnTo>
                  <a:pt x="47625" y="295275"/>
                </a:lnTo>
                <a:lnTo>
                  <a:pt x="38100" y="266700"/>
                </a:lnTo>
                <a:lnTo>
                  <a:pt x="38100" y="238125"/>
                </a:lnTo>
                <a:lnTo>
                  <a:pt x="38100" y="209550"/>
                </a:lnTo>
                <a:lnTo>
                  <a:pt x="28575" y="190500"/>
                </a:lnTo>
                <a:lnTo>
                  <a:pt x="28575" y="161925"/>
                </a:lnTo>
                <a:lnTo>
                  <a:pt x="28575" y="142875"/>
                </a:lnTo>
                <a:lnTo>
                  <a:pt x="28575" y="114300"/>
                </a:lnTo>
                <a:lnTo>
                  <a:pt x="19050" y="95250"/>
                </a:lnTo>
                <a:lnTo>
                  <a:pt x="19050" y="76200"/>
                </a:lnTo>
                <a:lnTo>
                  <a:pt x="19050" y="66675"/>
                </a:lnTo>
                <a:lnTo>
                  <a:pt x="28575" y="57150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80975" y="19050"/>
                </a:lnTo>
                <a:lnTo>
                  <a:pt x="200025" y="19050"/>
                </a:lnTo>
                <a:lnTo>
                  <a:pt x="22860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314325" y="19050"/>
                </a:lnTo>
                <a:lnTo>
                  <a:pt x="333375" y="9525"/>
                </a:lnTo>
                <a:lnTo>
                  <a:pt x="361950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57200" y="0"/>
                </a:lnTo>
                <a:lnTo>
                  <a:pt x="476250" y="0"/>
                </a:lnTo>
                <a:lnTo>
                  <a:pt x="495300" y="0"/>
                </a:lnTo>
                <a:lnTo>
                  <a:pt x="514350" y="0"/>
                </a:lnTo>
                <a:lnTo>
                  <a:pt x="533400" y="0"/>
                </a:lnTo>
                <a:lnTo>
                  <a:pt x="542925" y="0"/>
                </a:lnTo>
                <a:lnTo>
                  <a:pt x="552450" y="0"/>
                </a:lnTo>
                <a:lnTo>
                  <a:pt x="552450" y="0"/>
                </a:lnTo>
                <a:lnTo>
                  <a:pt x="552450" y="0"/>
                </a:lnTo>
                <a:lnTo>
                  <a:pt x="552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10639425" y="5019675"/>
            <a:ext cx="133351" cy="304801"/>
          </a:xfrm>
          <a:custGeom>
            <a:avLst/>
            <a:gdLst/>
            <a:ahLst/>
            <a:cxnLst/>
            <a:rect l="0" t="0" r="0" b="0"/>
            <a:pathLst>
              <a:path w="133351" h="3048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85725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85725"/>
                </a:lnTo>
                <a:lnTo>
                  <a:pt x="95250" y="95250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33350" y="190500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14300" y="238125"/>
                </a:lnTo>
                <a:lnTo>
                  <a:pt x="104775" y="257175"/>
                </a:lnTo>
                <a:lnTo>
                  <a:pt x="85725" y="266700"/>
                </a:lnTo>
                <a:lnTo>
                  <a:pt x="76200" y="285750"/>
                </a:lnTo>
                <a:lnTo>
                  <a:pt x="66675" y="285750"/>
                </a:lnTo>
                <a:lnTo>
                  <a:pt x="57150" y="295275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10687050" y="501015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11049000" y="508635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11325225" y="4914900"/>
            <a:ext cx="76201" cy="314326"/>
          </a:xfrm>
          <a:custGeom>
            <a:avLst/>
            <a:gdLst/>
            <a:ahLst/>
            <a:cxnLst/>
            <a:rect l="0" t="0" r="0" b="0"/>
            <a:pathLst>
              <a:path w="76201" h="314326">
                <a:moveTo>
                  <a:pt x="28575" y="104775"/>
                </a:moveTo>
                <a:lnTo>
                  <a:pt x="38100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28575" y="200025"/>
                </a:lnTo>
                <a:lnTo>
                  <a:pt x="28575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10448925" y="5314950"/>
            <a:ext cx="971551" cy="57151"/>
          </a:xfrm>
          <a:custGeom>
            <a:avLst/>
            <a:gdLst/>
            <a:ahLst/>
            <a:cxnLst/>
            <a:rect l="0" t="0" r="0" b="0"/>
            <a:pathLst>
              <a:path w="971551" h="57151">
                <a:moveTo>
                  <a:pt x="57150" y="47625"/>
                </a:moveTo>
                <a:lnTo>
                  <a:pt x="47625" y="47625"/>
                </a:lnTo>
                <a:lnTo>
                  <a:pt x="38100" y="47625"/>
                </a:lnTo>
                <a:lnTo>
                  <a:pt x="28575" y="4762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47625"/>
                </a:lnTo>
                <a:lnTo>
                  <a:pt x="47625" y="47625"/>
                </a:lnTo>
                <a:lnTo>
                  <a:pt x="66675" y="47625"/>
                </a:lnTo>
                <a:lnTo>
                  <a:pt x="85725" y="38100"/>
                </a:lnTo>
                <a:lnTo>
                  <a:pt x="114300" y="38100"/>
                </a:lnTo>
                <a:lnTo>
                  <a:pt x="142875" y="38100"/>
                </a:lnTo>
                <a:lnTo>
                  <a:pt x="171450" y="38100"/>
                </a:lnTo>
                <a:lnTo>
                  <a:pt x="209550" y="38100"/>
                </a:lnTo>
                <a:lnTo>
                  <a:pt x="247650" y="28575"/>
                </a:lnTo>
                <a:lnTo>
                  <a:pt x="276225" y="28575"/>
                </a:lnTo>
                <a:lnTo>
                  <a:pt x="314325" y="28575"/>
                </a:lnTo>
                <a:lnTo>
                  <a:pt x="352425" y="19050"/>
                </a:lnTo>
                <a:lnTo>
                  <a:pt x="390525" y="19050"/>
                </a:lnTo>
                <a:lnTo>
                  <a:pt x="428625" y="19050"/>
                </a:lnTo>
                <a:lnTo>
                  <a:pt x="466725" y="9525"/>
                </a:lnTo>
                <a:lnTo>
                  <a:pt x="514350" y="9525"/>
                </a:lnTo>
                <a:lnTo>
                  <a:pt x="552450" y="9525"/>
                </a:lnTo>
                <a:lnTo>
                  <a:pt x="590550" y="9525"/>
                </a:lnTo>
                <a:lnTo>
                  <a:pt x="628650" y="9525"/>
                </a:lnTo>
                <a:lnTo>
                  <a:pt x="666750" y="9525"/>
                </a:lnTo>
                <a:lnTo>
                  <a:pt x="704850" y="0"/>
                </a:lnTo>
                <a:lnTo>
                  <a:pt x="742950" y="9525"/>
                </a:lnTo>
                <a:lnTo>
                  <a:pt x="771525" y="9525"/>
                </a:lnTo>
                <a:lnTo>
                  <a:pt x="800100" y="9525"/>
                </a:lnTo>
                <a:lnTo>
                  <a:pt x="838200" y="9525"/>
                </a:lnTo>
                <a:lnTo>
                  <a:pt x="866775" y="0"/>
                </a:lnTo>
                <a:lnTo>
                  <a:pt x="885825" y="0"/>
                </a:lnTo>
                <a:lnTo>
                  <a:pt x="914400" y="0"/>
                </a:lnTo>
                <a:lnTo>
                  <a:pt x="933450" y="0"/>
                </a:lnTo>
                <a:lnTo>
                  <a:pt x="952500" y="0"/>
                </a:lnTo>
                <a:lnTo>
                  <a:pt x="962025" y="0"/>
                </a:lnTo>
                <a:lnTo>
                  <a:pt x="962025" y="9525"/>
                </a:lnTo>
                <a:lnTo>
                  <a:pt x="971550" y="9525"/>
                </a:lnTo>
                <a:lnTo>
                  <a:pt x="971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10668000" y="5429250"/>
            <a:ext cx="485776" cy="409576"/>
          </a:xfrm>
          <a:custGeom>
            <a:avLst/>
            <a:gdLst/>
            <a:ahLst/>
            <a:cxnLst/>
            <a:rect l="0" t="0" r="0" b="0"/>
            <a:pathLst>
              <a:path w="485776" h="409576">
                <a:moveTo>
                  <a:pt x="190500" y="0"/>
                </a:move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52400" y="47625"/>
                </a:lnTo>
                <a:lnTo>
                  <a:pt x="133350" y="66675"/>
                </a:lnTo>
                <a:lnTo>
                  <a:pt x="114300" y="76200"/>
                </a:lnTo>
                <a:lnTo>
                  <a:pt x="104775" y="85725"/>
                </a:lnTo>
                <a:lnTo>
                  <a:pt x="85725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66675" y="85725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28575"/>
                </a:lnTo>
                <a:lnTo>
                  <a:pt x="171450" y="38100"/>
                </a:lnTo>
                <a:lnTo>
                  <a:pt x="180975" y="57150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71450" y="133350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42875" y="238125"/>
                </a:lnTo>
                <a:lnTo>
                  <a:pt x="133350" y="266700"/>
                </a:lnTo>
                <a:lnTo>
                  <a:pt x="114300" y="295275"/>
                </a:lnTo>
                <a:lnTo>
                  <a:pt x="104775" y="323850"/>
                </a:lnTo>
                <a:lnTo>
                  <a:pt x="85725" y="342900"/>
                </a:lnTo>
                <a:lnTo>
                  <a:pt x="76200" y="361950"/>
                </a:lnTo>
                <a:lnTo>
                  <a:pt x="57150" y="371475"/>
                </a:lnTo>
                <a:lnTo>
                  <a:pt x="38100" y="371475"/>
                </a:lnTo>
                <a:lnTo>
                  <a:pt x="28575" y="371475"/>
                </a:lnTo>
                <a:lnTo>
                  <a:pt x="19050" y="371475"/>
                </a:lnTo>
                <a:lnTo>
                  <a:pt x="9525" y="361950"/>
                </a:lnTo>
                <a:lnTo>
                  <a:pt x="9525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9525" y="295275"/>
                </a:lnTo>
                <a:lnTo>
                  <a:pt x="19050" y="285750"/>
                </a:lnTo>
                <a:lnTo>
                  <a:pt x="28575" y="276225"/>
                </a:lnTo>
                <a:lnTo>
                  <a:pt x="38100" y="266700"/>
                </a:lnTo>
                <a:lnTo>
                  <a:pt x="47625" y="257175"/>
                </a:lnTo>
                <a:lnTo>
                  <a:pt x="57150" y="257175"/>
                </a:lnTo>
                <a:lnTo>
                  <a:pt x="76200" y="257175"/>
                </a:lnTo>
                <a:lnTo>
                  <a:pt x="85725" y="266700"/>
                </a:lnTo>
                <a:lnTo>
                  <a:pt x="95250" y="276225"/>
                </a:lnTo>
                <a:lnTo>
                  <a:pt x="104775" y="295275"/>
                </a:lnTo>
                <a:lnTo>
                  <a:pt x="114300" y="314325"/>
                </a:lnTo>
                <a:lnTo>
                  <a:pt x="133350" y="333375"/>
                </a:lnTo>
                <a:lnTo>
                  <a:pt x="133350" y="361950"/>
                </a:lnTo>
                <a:lnTo>
                  <a:pt x="142875" y="371475"/>
                </a:lnTo>
                <a:lnTo>
                  <a:pt x="152400" y="390525"/>
                </a:lnTo>
                <a:lnTo>
                  <a:pt x="161925" y="400050"/>
                </a:lnTo>
                <a:lnTo>
                  <a:pt x="180975" y="409575"/>
                </a:lnTo>
                <a:lnTo>
                  <a:pt x="190500" y="409575"/>
                </a:lnTo>
                <a:lnTo>
                  <a:pt x="200025" y="409575"/>
                </a:lnTo>
                <a:lnTo>
                  <a:pt x="219075" y="400050"/>
                </a:lnTo>
                <a:lnTo>
                  <a:pt x="238125" y="390525"/>
                </a:lnTo>
                <a:lnTo>
                  <a:pt x="257175" y="371475"/>
                </a:lnTo>
                <a:lnTo>
                  <a:pt x="285750" y="352425"/>
                </a:lnTo>
                <a:lnTo>
                  <a:pt x="314325" y="323850"/>
                </a:lnTo>
                <a:lnTo>
                  <a:pt x="342900" y="285750"/>
                </a:lnTo>
                <a:lnTo>
                  <a:pt x="371475" y="257175"/>
                </a:lnTo>
                <a:lnTo>
                  <a:pt x="409575" y="219075"/>
                </a:lnTo>
                <a:lnTo>
                  <a:pt x="438150" y="180975"/>
                </a:lnTo>
                <a:lnTo>
                  <a:pt x="476250" y="161925"/>
                </a:lnTo>
                <a:lnTo>
                  <a:pt x="485775" y="142875"/>
                </a:lnTo>
                <a:lnTo>
                  <a:pt x="4857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1534775" y="5314950"/>
            <a:ext cx="28576" cy="19051"/>
          </a:xfrm>
          <a:custGeom>
            <a:avLst/>
            <a:gdLst/>
            <a:ahLst/>
            <a:cxnLst/>
            <a:rect l="0" t="0" r="0" b="0"/>
            <a:pathLst>
              <a:path w="28576" h="1905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638175" y="3648075"/>
            <a:ext cx="266701" cy="257176"/>
          </a:xfrm>
          <a:custGeom>
            <a:avLst/>
            <a:gdLst/>
            <a:ahLst/>
            <a:cxnLst/>
            <a:rect l="0" t="0" r="0" b="0"/>
            <a:pathLst>
              <a:path w="266701" h="257176">
                <a:moveTo>
                  <a:pt x="200025" y="19050"/>
                </a:moveTo>
                <a:lnTo>
                  <a:pt x="200025" y="19050"/>
                </a:lnTo>
                <a:lnTo>
                  <a:pt x="200025" y="28575"/>
                </a:lnTo>
                <a:lnTo>
                  <a:pt x="200025" y="38100"/>
                </a:lnTo>
                <a:lnTo>
                  <a:pt x="180975" y="47625"/>
                </a:lnTo>
                <a:lnTo>
                  <a:pt x="171450" y="66675"/>
                </a:lnTo>
                <a:lnTo>
                  <a:pt x="161925" y="76200"/>
                </a:lnTo>
                <a:lnTo>
                  <a:pt x="142875" y="85725"/>
                </a:lnTo>
                <a:lnTo>
                  <a:pt x="123825" y="95250"/>
                </a:lnTo>
                <a:lnTo>
                  <a:pt x="114300" y="95250"/>
                </a:lnTo>
                <a:lnTo>
                  <a:pt x="104775" y="85725"/>
                </a:lnTo>
                <a:lnTo>
                  <a:pt x="104775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3335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00025" y="19050"/>
                </a:lnTo>
                <a:lnTo>
                  <a:pt x="209550" y="38100"/>
                </a:lnTo>
                <a:lnTo>
                  <a:pt x="209550" y="66675"/>
                </a:lnTo>
                <a:lnTo>
                  <a:pt x="200025" y="95250"/>
                </a:lnTo>
                <a:lnTo>
                  <a:pt x="180975" y="123825"/>
                </a:lnTo>
                <a:lnTo>
                  <a:pt x="161925" y="152400"/>
                </a:lnTo>
                <a:lnTo>
                  <a:pt x="142875" y="180975"/>
                </a:lnTo>
                <a:lnTo>
                  <a:pt x="114300" y="209550"/>
                </a:lnTo>
                <a:lnTo>
                  <a:pt x="85725" y="238125"/>
                </a:lnTo>
                <a:lnTo>
                  <a:pt x="57150" y="247650"/>
                </a:lnTo>
                <a:lnTo>
                  <a:pt x="38100" y="257175"/>
                </a:lnTo>
                <a:lnTo>
                  <a:pt x="19050" y="257175"/>
                </a:lnTo>
                <a:lnTo>
                  <a:pt x="9525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28575" y="161925"/>
                </a:lnTo>
                <a:lnTo>
                  <a:pt x="47625" y="152400"/>
                </a:lnTo>
                <a:lnTo>
                  <a:pt x="66675" y="152400"/>
                </a:lnTo>
                <a:lnTo>
                  <a:pt x="85725" y="161925"/>
                </a:lnTo>
                <a:lnTo>
                  <a:pt x="114300" y="171450"/>
                </a:lnTo>
                <a:lnTo>
                  <a:pt x="133350" y="180975"/>
                </a:lnTo>
                <a:lnTo>
                  <a:pt x="152400" y="200025"/>
                </a:lnTo>
                <a:lnTo>
                  <a:pt x="161925" y="209550"/>
                </a:lnTo>
                <a:lnTo>
                  <a:pt x="180975" y="219075"/>
                </a:lnTo>
                <a:lnTo>
                  <a:pt x="190500" y="228600"/>
                </a:lnTo>
                <a:lnTo>
                  <a:pt x="200025" y="238125"/>
                </a:lnTo>
                <a:lnTo>
                  <a:pt x="219075" y="238125"/>
                </a:lnTo>
                <a:lnTo>
                  <a:pt x="228600" y="238125"/>
                </a:lnTo>
                <a:lnTo>
                  <a:pt x="247650" y="228600"/>
                </a:lnTo>
                <a:lnTo>
                  <a:pt x="257175" y="209550"/>
                </a:lnTo>
                <a:lnTo>
                  <a:pt x="266700" y="200025"/>
                </a:lnTo>
                <a:lnTo>
                  <a:pt x="2667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847725" y="3505200"/>
            <a:ext cx="133351" cy="571501"/>
          </a:xfrm>
          <a:custGeom>
            <a:avLst/>
            <a:gdLst/>
            <a:ahLst/>
            <a:cxnLst/>
            <a:rect l="0" t="0" r="0" b="0"/>
            <a:pathLst>
              <a:path w="133351" h="571501">
                <a:moveTo>
                  <a:pt x="85725" y="123825"/>
                </a:moveTo>
                <a:lnTo>
                  <a:pt x="76200" y="104775"/>
                </a:lnTo>
                <a:lnTo>
                  <a:pt x="66675" y="85725"/>
                </a:lnTo>
                <a:lnTo>
                  <a:pt x="57150" y="66675"/>
                </a:lnTo>
                <a:lnTo>
                  <a:pt x="38100" y="38100"/>
                </a:lnTo>
                <a:lnTo>
                  <a:pt x="28575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28575" y="47625"/>
                </a:lnTo>
                <a:lnTo>
                  <a:pt x="47625" y="66675"/>
                </a:lnTo>
                <a:lnTo>
                  <a:pt x="66675" y="85725"/>
                </a:lnTo>
                <a:lnTo>
                  <a:pt x="95250" y="114300"/>
                </a:lnTo>
                <a:lnTo>
                  <a:pt x="104775" y="142875"/>
                </a:lnTo>
                <a:lnTo>
                  <a:pt x="123825" y="180975"/>
                </a:lnTo>
                <a:lnTo>
                  <a:pt x="133350" y="228600"/>
                </a:lnTo>
                <a:lnTo>
                  <a:pt x="133350" y="276225"/>
                </a:lnTo>
                <a:lnTo>
                  <a:pt x="133350" y="333375"/>
                </a:lnTo>
                <a:lnTo>
                  <a:pt x="114300" y="400050"/>
                </a:lnTo>
                <a:lnTo>
                  <a:pt x="85725" y="476250"/>
                </a:lnTo>
                <a:lnTo>
                  <a:pt x="66675" y="533400"/>
                </a:lnTo>
                <a:lnTo>
                  <a:pt x="47625" y="571500"/>
                </a:lnTo>
                <a:lnTo>
                  <a:pt x="47625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1152525" y="3629025"/>
            <a:ext cx="333376" cy="228601"/>
          </a:xfrm>
          <a:custGeom>
            <a:avLst/>
            <a:gdLst/>
            <a:ahLst/>
            <a:cxnLst/>
            <a:rect l="0" t="0" r="0" b="0"/>
            <a:pathLst>
              <a:path w="333376" h="22860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80975"/>
                </a:lnTo>
                <a:lnTo>
                  <a:pt x="0" y="161925"/>
                </a:lnTo>
                <a:lnTo>
                  <a:pt x="9525" y="133350"/>
                </a:lnTo>
                <a:lnTo>
                  <a:pt x="19050" y="104775"/>
                </a:lnTo>
                <a:lnTo>
                  <a:pt x="38100" y="76200"/>
                </a:lnTo>
                <a:lnTo>
                  <a:pt x="57150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04775" y="85725"/>
                </a:lnTo>
                <a:lnTo>
                  <a:pt x="104775" y="114300"/>
                </a:lnTo>
                <a:lnTo>
                  <a:pt x="104775" y="152400"/>
                </a:lnTo>
                <a:lnTo>
                  <a:pt x="95250" y="171450"/>
                </a:lnTo>
                <a:lnTo>
                  <a:pt x="95250" y="200025"/>
                </a:lnTo>
                <a:lnTo>
                  <a:pt x="95250" y="219075"/>
                </a:lnTo>
                <a:lnTo>
                  <a:pt x="95250" y="228600"/>
                </a:lnTo>
                <a:lnTo>
                  <a:pt x="104775" y="228600"/>
                </a:lnTo>
                <a:lnTo>
                  <a:pt x="114300" y="228600"/>
                </a:lnTo>
                <a:lnTo>
                  <a:pt x="123825" y="219075"/>
                </a:lnTo>
                <a:lnTo>
                  <a:pt x="133350" y="200025"/>
                </a:lnTo>
                <a:lnTo>
                  <a:pt x="152400" y="180975"/>
                </a:lnTo>
                <a:lnTo>
                  <a:pt x="161925" y="152400"/>
                </a:lnTo>
                <a:lnTo>
                  <a:pt x="180975" y="123825"/>
                </a:lnTo>
                <a:lnTo>
                  <a:pt x="190500" y="104775"/>
                </a:lnTo>
                <a:lnTo>
                  <a:pt x="209550" y="85725"/>
                </a:lnTo>
                <a:lnTo>
                  <a:pt x="209550" y="66675"/>
                </a:lnTo>
                <a:lnTo>
                  <a:pt x="219075" y="57150"/>
                </a:lnTo>
                <a:lnTo>
                  <a:pt x="219075" y="57150"/>
                </a:lnTo>
                <a:lnTo>
                  <a:pt x="219075" y="66675"/>
                </a:lnTo>
                <a:lnTo>
                  <a:pt x="219075" y="76200"/>
                </a:lnTo>
                <a:lnTo>
                  <a:pt x="219075" y="95250"/>
                </a:lnTo>
                <a:lnTo>
                  <a:pt x="209550" y="114300"/>
                </a:lnTo>
                <a:lnTo>
                  <a:pt x="209550" y="142875"/>
                </a:lnTo>
                <a:lnTo>
                  <a:pt x="209550" y="161925"/>
                </a:lnTo>
                <a:lnTo>
                  <a:pt x="209550" y="190500"/>
                </a:lnTo>
                <a:lnTo>
                  <a:pt x="219075" y="200025"/>
                </a:lnTo>
                <a:lnTo>
                  <a:pt x="228600" y="209550"/>
                </a:lnTo>
                <a:lnTo>
                  <a:pt x="238125" y="209550"/>
                </a:lnTo>
                <a:lnTo>
                  <a:pt x="257175" y="200025"/>
                </a:lnTo>
                <a:lnTo>
                  <a:pt x="276225" y="190500"/>
                </a:lnTo>
                <a:lnTo>
                  <a:pt x="285750" y="180975"/>
                </a:lnTo>
                <a:lnTo>
                  <a:pt x="304800" y="152400"/>
                </a:lnTo>
                <a:lnTo>
                  <a:pt x="314325" y="133350"/>
                </a:lnTo>
                <a:lnTo>
                  <a:pt x="323850" y="114300"/>
                </a:lnTo>
                <a:lnTo>
                  <a:pt x="323850" y="85725"/>
                </a:lnTo>
                <a:lnTo>
                  <a:pt x="333375" y="66675"/>
                </a:lnTo>
                <a:lnTo>
                  <a:pt x="333375" y="38100"/>
                </a:lnTo>
                <a:lnTo>
                  <a:pt x="323850" y="28575"/>
                </a:lnTo>
                <a:lnTo>
                  <a:pt x="314325" y="19050"/>
                </a:lnTo>
                <a:lnTo>
                  <a:pt x="295275" y="9525"/>
                </a:lnTo>
                <a:lnTo>
                  <a:pt x="276225" y="19050"/>
                </a:lnTo>
                <a:lnTo>
                  <a:pt x="257175" y="38100"/>
                </a:lnTo>
                <a:lnTo>
                  <a:pt x="238125" y="57150"/>
                </a:lnTo>
                <a:lnTo>
                  <a:pt x="219075" y="76200"/>
                </a:lnTo>
                <a:lnTo>
                  <a:pt x="200025" y="114300"/>
                </a:lnTo>
                <a:lnTo>
                  <a:pt x="180975" y="142875"/>
                </a:lnTo>
                <a:lnTo>
                  <a:pt x="171450" y="161925"/>
                </a:lnTo>
                <a:lnTo>
                  <a:pt x="171450" y="171450"/>
                </a:lnTo>
                <a:lnTo>
                  <a:pt x="1714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1524000" y="3629025"/>
            <a:ext cx="476251" cy="190501"/>
          </a:xfrm>
          <a:custGeom>
            <a:avLst/>
            <a:gdLst/>
            <a:ahLst/>
            <a:cxnLst/>
            <a:rect l="0" t="0" r="0" b="0"/>
            <a:pathLst>
              <a:path w="476251" h="190501">
                <a:moveTo>
                  <a:pt x="76200" y="38100"/>
                </a:moveTo>
                <a:lnTo>
                  <a:pt x="76200" y="47625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85725" y="66675"/>
                </a:lnTo>
                <a:lnTo>
                  <a:pt x="95250" y="57150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19050"/>
                </a:lnTo>
                <a:lnTo>
                  <a:pt x="47625" y="38100"/>
                </a:lnTo>
                <a:lnTo>
                  <a:pt x="28575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90500"/>
                </a:lnTo>
                <a:lnTo>
                  <a:pt x="28575" y="190500"/>
                </a:lnTo>
                <a:lnTo>
                  <a:pt x="38100" y="180975"/>
                </a:lnTo>
                <a:lnTo>
                  <a:pt x="57150" y="171450"/>
                </a:lnTo>
                <a:lnTo>
                  <a:pt x="76200" y="161925"/>
                </a:lnTo>
                <a:lnTo>
                  <a:pt x="95250" y="152400"/>
                </a:lnTo>
                <a:lnTo>
                  <a:pt x="104775" y="133350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33350" y="114300"/>
                </a:lnTo>
                <a:lnTo>
                  <a:pt x="142875" y="123825"/>
                </a:lnTo>
                <a:lnTo>
                  <a:pt x="142875" y="12382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180975"/>
                </a:lnTo>
                <a:lnTo>
                  <a:pt x="190500" y="161925"/>
                </a:lnTo>
                <a:lnTo>
                  <a:pt x="209550" y="142875"/>
                </a:lnTo>
                <a:lnTo>
                  <a:pt x="238125" y="114300"/>
                </a:lnTo>
                <a:lnTo>
                  <a:pt x="247650" y="85725"/>
                </a:lnTo>
                <a:lnTo>
                  <a:pt x="266700" y="66675"/>
                </a:lnTo>
                <a:lnTo>
                  <a:pt x="285750" y="38100"/>
                </a:lnTo>
                <a:lnTo>
                  <a:pt x="285750" y="28575"/>
                </a:lnTo>
                <a:lnTo>
                  <a:pt x="295275" y="19050"/>
                </a:lnTo>
                <a:lnTo>
                  <a:pt x="295275" y="9525"/>
                </a:lnTo>
                <a:lnTo>
                  <a:pt x="295275" y="19050"/>
                </a:lnTo>
                <a:lnTo>
                  <a:pt x="285750" y="28575"/>
                </a:lnTo>
                <a:lnTo>
                  <a:pt x="285750" y="47625"/>
                </a:lnTo>
                <a:lnTo>
                  <a:pt x="276225" y="66675"/>
                </a:lnTo>
                <a:lnTo>
                  <a:pt x="266700" y="95250"/>
                </a:lnTo>
                <a:lnTo>
                  <a:pt x="257175" y="123825"/>
                </a:lnTo>
                <a:lnTo>
                  <a:pt x="257175" y="152400"/>
                </a:lnTo>
                <a:lnTo>
                  <a:pt x="257175" y="171450"/>
                </a:lnTo>
                <a:lnTo>
                  <a:pt x="266700" y="190500"/>
                </a:lnTo>
                <a:lnTo>
                  <a:pt x="276225" y="190500"/>
                </a:lnTo>
                <a:lnTo>
                  <a:pt x="285750" y="190500"/>
                </a:lnTo>
                <a:lnTo>
                  <a:pt x="304800" y="190500"/>
                </a:lnTo>
                <a:lnTo>
                  <a:pt x="323850" y="171450"/>
                </a:lnTo>
                <a:lnTo>
                  <a:pt x="342900" y="152400"/>
                </a:lnTo>
                <a:lnTo>
                  <a:pt x="371475" y="133350"/>
                </a:lnTo>
                <a:lnTo>
                  <a:pt x="390525" y="104775"/>
                </a:lnTo>
                <a:lnTo>
                  <a:pt x="419100" y="85725"/>
                </a:lnTo>
                <a:lnTo>
                  <a:pt x="438150" y="57150"/>
                </a:lnTo>
                <a:lnTo>
                  <a:pt x="457200" y="38100"/>
                </a:lnTo>
                <a:lnTo>
                  <a:pt x="466725" y="19050"/>
                </a:lnTo>
                <a:lnTo>
                  <a:pt x="476250" y="9525"/>
                </a:lnTo>
                <a:lnTo>
                  <a:pt x="476250" y="0"/>
                </a:lnTo>
                <a:lnTo>
                  <a:pt x="476250" y="0"/>
                </a:lnTo>
                <a:lnTo>
                  <a:pt x="466725" y="9525"/>
                </a:lnTo>
                <a:lnTo>
                  <a:pt x="447675" y="19050"/>
                </a:lnTo>
                <a:lnTo>
                  <a:pt x="428625" y="47625"/>
                </a:lnTo>
                <a:lnTo>
                  <a:pt x="419100" y="66675"/>
                </a:lnTo>
                <a:lnTo>
                  <a:pt x="400050" y="95250"/>
                </a:lnTo>
                <a:lnTo>
                  <a:pt x="381000" y="114300"/>
                </a:lnTo>
                <a:lnTo>
                  <a:pt x="381000" y="133350"/>
                </a:lnTo>
                <a:lnTo>
                  <a:pt x="381000" y="142875"/>
                </a:lnTo>
                <a:lnTo>
                  <a:pt x="390525" y="161925"/>
                </a:lnTo>
                <a:lnTo>
                  <a:pt x="409575" y="161925"/>
                </a:lnTo>
                <a:lnTo>
                  <a:pt x="428625" y="161925"/>
                </a:lnTo>
                <a:lnTo>
                  <a:pt x="447675" y="152400"/>
                </a:lnTo>
                <a:lnTo>
                  <a:pt x="466725" y="152400"/>
                </a:lnTo>
                <a:lnTo>
                  <a:pt x="4667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2143125" y="3619500"/>
            <a:ext cx="219076" cy="485776"/>
          </a:xfrm>
          <a:custGeom>
            <a:avLst/>
            <a:gdLst/>
            <a:ahLst/>
            <a:cxnLst/>
            <a:rect l="0" t="0" r="0" b="0"/>
            <a:pathLst>
              <a:path w="219076" h="485776">
                <a:moveTo>
                  <a:pt x="114300" y="28575"/>
                </a:moveTo>
                <a:lnTo>
                  <a:pt x="114300" y="28575"/>
                </a:lnTo>
                <a:lnTo>
                  <a:pt x="123825" y="19050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09550" y="9525"/>
                </a:lnTo>
                <a:lnTo>
                  <a:pt x="209550" y="19050"/>
                </a:lnTo>
                <a:lnTo>
                  <a:pt x="219075" y="28575"/>
                </a:lnTo>
                <a:lnTo>
                  <a:pt x="209550" y="47625"/>
                </a:lnTo>
                <a:lnTo>
                  <a:pt x="190500" y="66675"/>
                </a:lnTo>
                <a:lnTo>
                  <a:pt x="180975" y="85725"/>
                </a:lnTo>
                <a:lnTo>
                  <a:pt x="152400" y="104775"/>
                </a:lnTo>
                <a:lnTo>
                  <a:pt x="123825" y="123825"/>
                </a:lnTo>
                <a:lnTo>
                  <a:pt x="104775" y="133350"/>
                </a:lnTo>
                <a:lnTo>
                  <a:pt x="95250" y="142875"/>
                </a:lnTo>
                <a:lnTo>
                  <a:pt x="85725" y="142875"/>
                </a:lnTo>
                <a:lnTo>
                  <a:pt x="85725" y="142875"/>
                </a:lnTo>
                <a:lnTo>
                  <a:pt x="85725" y="13335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23825" y="123825"/>
                </a:lnTo>
                <a:lnTo>
                  <a:pt x="142875" y="123825"/>
                </a:lnTo>
                <a:lnTo>
                  <a:pt x="161925" y="133350"/>
                </a:lnTo>
                <a:lnTo>
                  <a:pt x="180975" y="142875"/>
                </a:lnTo>
                <a:lnTo>
                  <a:pt x="190500" y="161925"/>
                </a:lnTo>
                <a:lnTo>
                  <a:pt x="200025" y="180975"/>
                </a:lnTo>
                <a:lnTo>
                  <a:pt x="209550" y="209550"/>
                </a:lnTo>
                <a:lnTo>
                  <a:pt x="200025" y="247650"/>
                </a:lnTo>
                <a:lnTo>
                  <a:pt x="190500" y="285750"/>
                </a:lnTo>
                <a:lnTo>
                  <a:pt x="171450" y="333375"/>
                </a:lnTo>
                <a:lnTo>
                  <a:pt x="152400" y="371475"/>
                </a:lnTo>
                <a:lnTo>
                  <a:pt x="123825" y="409575"/>
                </a:lnTo>
                <a:lnTo>
                  <a:pt x="95250" y="447675"/>
                </a:lnTo>
                <a:lnTo>
                  <a:pt x="66675" y="466725"/>
                </a:lnTo>
                <a:lnTo>
                  <a:pt x="38100" y="485775"/>
                </a:lnTo>
                <a:lnTo>
                  <a:pt x="28575" y="485775"/>
                </a:lnTo>
                <a:lnTo>
                  <a:pt x="9525" y="485775"/>
                </a:lnTo>
                <a:lnTo>
                  <a:pt x="0" y="476250"/>
                </a:lnTo>
                <a:lnTo>
                  <a:pt x="0" y="457200"/>
                </a:lnTo>
                <a:lnTo>
                  <a:pt x="0" y="428625"/>
                </a:lnTo>
                <a:lnTo>
                  <a:pt x="0" y="390525"/>
                </a:lnTo>
                <a:lnTo>
                  <a:pt x="19050" y="352425"/>
                </a:lnTo>
                <a:lnTo>
                  <a:pt x="38100" y="323850"/>
                </a:lnTo>
                <a:lnTo>
                  <a:pt x="47625" y="295275"/>
                </a:lnTo>
                <a:lnTo>
                  <a:pt x="476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2428875" y="3581400"/>
            <a:ext cx="2219326" cy="247651"/>
          </a:xfrm>
          <a:custGeom>
            <a:avLst/>
            <a:gdLst/>
            <a:ahLst/>
            <a:cxnLst/>
            <a:rect l="0" t="0" r="0" b="0"/>
            <a:pathLst>
              <a:path w="2219326" h="247651">
                <a:moveTo>
                  <a:pt x="161925" y="114300"/>
                </a:moveTo>
                <a:lnTo>
                  <a:pt x="161925" y="114300"/>
                </a:lnTo>
                <a:lnTo>
                  <a:pt x="161925" y="104775"/>
                </a:lnTo>
                <a:lnTo>
                  <a:pt x="171450" y="85725"/>
                </a:lnTo>
                <a:lnTo>
                  <a:pt x="171450" y="7620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61925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85725" y="28575"/>
                </a:lnTo>
                <a:lnTo>
                  <a:pt x="66675" y="57150"/>
                </a:lnTo>
                <a:lnTo>
                  <a:pt x="47625" y="85725"/>
                </a:lnTo>
                <a:lnTo>
                  <a:pt x="28575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9525" y="180975"/>
                </a:lnTo>
                <a:lnTo>
                  <a:pt x="28575" y="171450"/>
                </a:lnTo>
                <a:lnTo>
                  <a:pt x="47625" y="161925"/>
                </a:lnTo>
                <a:lnTo>
                  <a:pt x="57150" y="133350"/>
                </a:lnTo>
                <a:lnTo>
                  <a:pt x="85725" y="114300"/>
                </a:lnTo>
                <a:lnTo>
                  <a:pt x="104775" y="95250"/>
                </a:lnTo>
                <a:lnTo>
                  <a:pt x="123825" y="76200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23825" y="133350"/>
                </a:lnTo>
                <a:lnTo>
                  <a:pt x="104775" y="161925"/>
                </a:lnTo>
                <a:lnTo>
                  <a:pt x="95250" y="180975"/>
                </a:lnTo>
                <a:lnTo>
                  <a:pt x="95250" y="190500"/>
                </a:lnTo>
                <a:lnTo>
                  <a:pt x="95250" y="200025"/>
                </a:lnTo>
                <a:lnTo>
                  <a:pt x="104775" y="209550"/>
                </a:lnTo>
                <a:lnTo>
                  <a:pt x="114300" y="200025"/>
                </a:lnTo>
                <a:lnTo>
                  <a:pt x="133350" y="190500"/>
                </a:lnTo>
                <a:lnTo>
                  <a:pt x="152400" y="180975"/>
                </a:lnTo>
                <a:lnTo>
                  <a:pt x="171450" y="161925"/>
                </a:lnTo>
                <a:lnTo>
                  <a:pt x="190500" y="142875"/>
                </a:lnTo>
                <a:lnTo>
                  <a:pt x="209550" y="123825"/>
                </a:lnTo>
                <a:lnTo>
                  <a:pt x="228600" y="114300"/>
                </a:lnTo>
                <a:lnTo>
                  <a:pt x="238125" y="104775"/>
                </a:lnTo>
                <a:lnTo>
                  <a:pt x="238125" y="104775"/>
                </a:lnTo>
                <a:lnTo>
                  <a:pt x="238125" y="104775"/>
                </a:lnTo>
                <a:lnTo>
                  <a:pt x="238125" y="114300"/>
                </a:lnTo>
                <a:lnTo>
                  <a:pt x="238125" y="133350"/>
                </a:lnTo>
                <a:lnTo>
                  <a:pt x="238125" y="152400"/>
                </a:lnTo>
                <a:lnTo>
                  <a:pt x="228600" y="171450"/>
                </a:lnTo>
                <a:lnTo>
                  <a:pt x="219075" y="190500"/>
                </a:lnTo>
                <a:lnTo>
                  <a:pt x="219075" y="200025"/>
                </a:lnTo>
                <a:lnTo>
                  <a:pt x="219075" y="209550"/>
                </a:lnTo>
                <a:lnTo>
                  <a:pt x="228600" y="219075"/>
                </a:lnTo>
                <a:lnTo>
                  <a:pt x="238125" y="209550"/>
                </a:lnTo>
                <a:lnTo>
                  <a:pt x="257175" y="200025"/>
                </a:lnTo>
                <a:lnTo>
                  <a:pt x="276225" y="180975"/>
                </a:lnTo>
                <a:lnTo>
                  <a:pt x="304800" y="161925"/>
                </a:lnTo>
                <a:lnTo>
                  <a:pt x="323850" y="133350"/>
                </a:lnTo>
                <a:lnTo>
                  <a:pt x="352425" y="104775"/>
                </a:lnTo>
                <a:lnTo>
                  <a:pt x="371475" y="76200"/>
                </a:lnTo>
                <a:lnTo>
                  <a:pt x="390525" y="57150"/>
                </a:lnTo>
                <a:lnTo>
                  <a:pt x="409575" y="3810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28625" y="19050"/>
                </a:lnTo>
                <a:lnTo>
                  <a:pt x="428625" y="38100"/>
                </a:lnTo>
                <a:lnTo>
                  <a:pt x="419100" y="57150"/>
                </a:lnTo>
                <a:lnTo>
                  <a:pt x="409575" y="76200"/>
                </a:lnTo>
                <a:lnTo>
                  <a:pt x="390525" y="104775"/>
                </a:lnTo>
                <a:lnTo>
                  <a:pt x="381000" y="133350"/>
                </a:lnTo>
                <a:lnTo>
                  <a:pt x="371475" y="161925"/>
                </a:lnTo>
                <a:lnTo>
                  <a:pt x="371475" y="171450"/>
                </a:lnTo>
                <a:lnTo>
                  <a:pt x="371475" y="190500"/>
                </a:lnTo>
                <a:lnTo>
                  <a:pt x="371475" y="190500"/>
                </a:lnTo>
                <a:lnTo>
                  <a:pt x="381000" y="190500"/>
                </a:lnTo>
                <a:lnTo>
                  <a:pt x="400050" y="180975"/>
                </a:lnTo>
                <a:lnTo>
                  <a:pt x="428625" y="161925"/>
                </a:lnTo>
                <a:lnTo>
                  <a:pt x="447675" y="142875"/>
                </a:lnTo>
                <a:lnTo>
                  <a:pt x="476250" y="114300"/>
                </a:lnTo>
                <a:lnTo>
                  <a:pt x="504825" y="85725"/>
                </a:lnTo>
                <a:lnTo>
                  <a:pt x="523875" y="66675"/>
                </a:lnTo>
                <a:lnTo>
                  <a:pt x="542925" y="47625"/>
                </a:lnTo>
                <a:lnTo>
                  <a:pt x="561975" y="38100"/>
                </a:lnTo>
                <a:lnTo>
                  <a:pt x="571500" y="28575"/>
                </a:lnTo>
                <a:lnTo>
                  <a:pt x="571500" y="28575"/>
                </a:lnTo>
                <a:lnTo>
                  <a:pt x="571500" y="38100"/>
                </a:lnTo>
                <a:lnTo>
                  <a:pt x="561975" y="47625"/>
                </a:lnTo>
                <a:lnTo>
                  <a:pt x="552450" y="66675"/>
                </a:lnTo>
                <a:lnTo>
                  <a:pt x="533400" y="95250"/>
                </a:lnTo>
                <a:lnTo>
                  <a:pt x="514350" y="123825"/>
                </a:lnTo>
                <a:lnTo>
                  <a:pt x="504825" y="152400"/>
                </a:lnTo>
                <a:lnTo>
                  <a:pt x="495300" y="171450"/>
                </a:lnTo>
                <a:lnTo>
                  <a:pt x="495300" y="190500"/>
                </a:lnTo>
                <a:lnTo>
                  <a:pt x="495300" y="200025"/>
                </a:lnTo>
                <a:lnTo>
                  <a:pt x="495300" y="209550"/>
                </a:lnTo>
                <a:lnTo>
                  <a:pt x="514350" y="200025"/>
                </a:lnTo>
                <a:lnTo>
                  <a:pt x="523875" y="190500"/>
                </a:lnTo>
                <a:lnTo>
                  <a:pt x="552450" y="171450"/>
                </a:lnTo>
                <a:lnTo>
                  <a:pt x="581025" y="152400"/>
                </a:lnTo>
                <a:lnTo>
                  <a:pt x="609600" y="123825"/>
                </a:lnTo>
                <a:lnTo>
                  <a:pt x="638175" y="95250"/>
                </a:lnTo>
                <a:lnTo>
                  <a:pt x="666750" y="76200"/>
                </a:lnTo>
                <a:lnTo>
                  <a:pt x="695325" y="47625"/>
                </a:lnTo>
                <a:lnTo>
                  <a:pt x="714375" y="28575"/>
                </a:lnTo>
                <a:lnTo>
                  <a:pt x="733425" y="9525"/>
                </a:lnTo>
                <a:lnTo>
                  <a:pt x="742950" y="0"/>
                </a:lnTo>
                <a:lnTo>
                  <a:pt x="752475" y="0"/>
                </a:lnTo>
                <a:lnTo>
                  <a:pt x="752475" y="9525"/>
                </a:lnTo>
                <a:lnTo>
                  <a:pt x="742950" y="19050"/>
                </a:lnTo>
                <a:lnTo>
                  <a:pt x="733425" y="38100"/>
                </a:lnTo>
                <a:lnTo>
                  <a:pt x="714375" y="66675"/>
                </a:lnTo>
                <a:lnTo>
                  <a:pt x="704850" y="95250"/>
                </a:lnTo>
                <a:lnTo>
                  <a:pt x="685800" y="123825"/>
                </a:lnTo>
                <a:lnTo>
                  <a:pt x="666750" y="142875"/>
                </a:lnTo>
                <a:lnTo>
                  <a:pt x="657225" y="171450"/>
                </a:lnTo>
                <a:lnTo>
                  <a:pt x="657225" y="180975"/>
                </a:lnTo>
                <a:lnTo>
                  <a:pt x="647700" y="190500"/>
                </a:lnTo>
                <a:lnTo>
                  <a:pt x="657225" y="190500"/>
                </a:lnTo>
                <a:lnTo>
                  <a:pt x="657225" y="190500"/>
                </a:lnTo>
                <a:lnTo>
                  <a:pt x="666750" y="180975"/>
                </a:lnTo>
                <a:lnTo>
                  <a:pt x="676275" y="171450"/>
                </a:lnTo>
                <a:lnTo>
                  <a:pt x="695325" y="152400"/>
                </a:lnTo>
                <a:lnTo>
                  <a:pt x="704850" y="133350"/>
                </a:lnTo>
                <a:lnTo>
                  <a:pt x="714375" y="114300"/>
                </a:lnTo>
                <a:lnTo>
                  <a:pt x="714375" y="104775"/>
                </a:lnTo>
                <a:lnTo>
                  <a:pt x="714375" y="85725"/>
                </a:lnTo>
                <a:lnTo>
                  <a:pt x="714375" y="76200"/>
                </a:lnTo>
                <a:lnTo>
                  <a:pt x="714375" y="76200"/>
                </a:lnTo>
                <a:lnTo>
                  <a:pt x="714375" y="76200"/>
                </a:lnTo>
                <a:lnTo>
                  <a:pt x="704850" y="76200"/>
                </a:lnTo>
                <a:lnTo>
                  <a:pt x="704850" y="85725"/>
                </a:lnTo>
                <a:lnTo>
                  <a:pt x="704850" y="95250"/>
                </a:lnTo>
                <a:lnTo>
                  <a:pt x="704850" y="95250"/>
                </a:lnTo>
                <a:lnTo>
                  <a:pt x="704850" y="104775"/>
                </a:lnTo>
                <a:lnTo>
                  <a:pt x="714375" y="104775"/>
                </a:lnTo>
                <a:lnTo>
                  <a:pt x="723900" y="95250"/>
                </a:lnTo>
                <a:lnTo>
                  <a:pt x="742950" y="95250"/>
                </a:lnTo>
                <a:lnTo>
                  <a:pt x="762000" y="85725"/>
                </a:lnTo>
                <a:lnTo>
                  <a:pt x="790575" y="66675"/>
                </a:lnTo>
                <a:lnTo>
                  <a:pt x="819150" y="57150"/>
                </a:lnTo>
                <a:lnTo>
                  <a:pt x="847725" y="38100"/>
                </a:lnTo>
                <a:lnTo>
                  <a:pt x="866775" y="28575"/>
                </a:lnTo>
                <a:lnTo>
                  <a:pt x="885825" y="28575"/>
                </a:lnTo>
                <a:lnTo>
                  <a:pt x="895350" y="28575"/>
                </a:lnTo>
                <a:lnTo>
                  <a:pt x="895350" y="28575"/>
                </a:lnTo>
                <a:lnTo>
                  <a:pt x="895350" y="38100"/>
                </a:lnTo>
                <a:lnTo>
                  <a:pt x="885825" y="47625"/>
                </a:lnTo>
                <a:lnTo>
                  <a:pt x="876300" y="66675"/>
                </a:lnTo>
                <a:lnTo>
                  <a:pt x="857250" y="95250"/>
                </a:lnTo>
                <a:lnTo>
                  <a:pt x="838200" y="123825"/>
                </a:lnTo>
                <a:lnTo>
                  <a:pt x="819150" y="142875"/>
                </a:lnTo>
                <a:lnTo>
                  <a:pt x="809625" y="161925"/>
                </a:lnTo>
                <a:lnTo>
                  <a:pt x="809625" y="180975"/>
                </a:lnTo>
                <a:lnTo>
                  <a:pt x="809625" y="190500"/>
                </a:lnTo>
                <a:lnTo>
                  <a:pt x="809625" y="190500"/>
                </a:lnTo>
                <a:lnTo>
                  <a:pt x="819150" y="190500"/>
                </a:lnTo>
                <a:lnTo>
                  <a:pt x="838200" y="180975"/>
                </a:lnTo>
                <a:lnTo>
                  <a:pt x="857250" y="161925"/>
                </a:lnTo>
                <a:lnTo>
                  <a:pt x="885825" y="142875"/>
                </a:lnTo>
                <a:lnTo>
                  <a:pt x="914400" y="114300"/>
                </a:lnTo>
                <a:lnTo>
                  <a:pt x="942975" y="95250"/>
                </a:lnTo>
                <a:lnTo>
                  <a:pt x="971550" y="66675"/>
                </a:lnTo>
                <a:lnTo>
                  <a:pt x="1000125" y="47625"/>
                </a:lnTo>
                <a:lnTo>
                  <a:pt x="1009650" y="28575"/>
                </a:lnTo>
                <a:lnTo>
                  <a:pt x="1028700" y="19050"/>
                </a:lnTo>
                <a:lnTo>
                  <a:pt x="1038225" y="9525"/>
                </a:lnTo>
                <a:lnTo>
                  <a:pt x="1047750" y="9525"/>
                </a:lnTo>
                <a:lnTo>
                  <a:pt x="1047750" y="28575"/>
                </a:lnTo>
                <a:lnTo>
                  <a:pt x="1047750" y="38100"/>
                </a:lnTo>
                <a:lnTo>
                  <a:pt x="1038225" y="66675"/>
                </a:lnTo>
                <a:lnTo>
                  <a:pt x="1019175" y="95250"/>
                </a:lnTo>
                <a:lnTo>
                  <a:pt x="1000125" y="123825"/>
                </a:lnTo>
                <a:lnTo>
                  <a:pt x="990600" y="152400"/>
                </a:lnTo>
                <a:lnTo>
                  <a:pt x="962025" y="180975"/>
                </a:lnTo>
                <a:lnTo>
                  <a:pt x="952500" y="200025"/>
                </a:lnTo>
                <a:lnTo>
                  <a:pt x="942975" y="219075"/>
                </a:lnTo>
                <a:lnTo>
                  <a:pt x="933450" y="219075"/>
                </a:lnTo>
                <a:lnTo>
                  <a:pt x="933450" y="219075"/>
                </a:lnTo>
                <a:lnTo>
                  <a:pt x="933450" y="209550"/>
                </a:lnTo>
                <a:lnTo>
                  <a:pt x="942975" y="200025"/>
                </a:lnTo>
                <a:lnTo>
                  <a:pt x="962025" y="171450"/>
                </a:lnTo>
                <a:lnTo>
                  <a:pt x="981075" y="152400"/>
                </a:lnTo>
                <a:lnTo>
                  <a:pt x="1009650" y="133350"/>
                </a:lnTo>
                <a:lnTo>
                  <a:pt x="1038225" y="104775"/>
                </a:lnTo>
                <a:lnTo>
                  <a:pt x="1057275" y="85725"/>
                </a:lnTo>
                <a:lnTo>
                  <a:pt x="1085850" y="76200"/>
                </a:lnTo>
                <a:lnTo>
                  <a:pt x="1095375" y="66675"/>
                </a:lnTo>
                <a:lnTo>
                  <a:pt x="1104900" y="57150"/>
                </a:lnTo>
                <a:lnTo>
                  <a:pt x="1114425" y="57150"/>
                </a:lnTo>
                <a:lnTo>
                  <a:pt x="1104900" y="66675"/>
                </a:lnTo>
                <a:lnTo>
                  <a:pt x="1095375" y="76200"/>
                </a:lnTo>
                <a:lnTo>
                  <a:pt x="1076325" y="95250"/>
                </a:lnTo>
                <a:lnTo>
                  <a:pt x="1057275" y="114300"/>
                </a:lnTo>
                <a:lnTo>
                  <a:pt x="1038225" y="133350"/>
                </a:lnTo>
                <a:lnTo>
                  <a:pt x="1019175" y="152400"/>
                </a:lnTo>
                <a:lnTo>
                  <a:pt x="1009650" y="171450"/>
                </a:lnTo>
                <a:lnTo>
                  <a:pt x="1009650" y="180975"/>
                </a:lnTo>
                <a:lnTo>
                  <a:pt x="1009650" y="190500"/>
                </a:lnTo>
                <a:lnTo>
                  <a:pt x="1019175" y="200025"/>
                </a:lnTo>
                <a:lnTo>
                  <a:pt x="1038225" y="190500"/>
                </a:lnTo>
                <a:lnTo>
                  <a:pt x="1066800" y="180975"/>
                </a:lnTo>
                <a:lnTo>
                  <a:pt x="1095375" y="171450"/>
                </a:lnTo>
                <a:lnTo>
                  <a:pt x="1123950" y="152400"/>
                </a:lnTo>
                <a:lnTo>
                  <a:pt x="1152525" y="133350"/>
                </a:lnTo>
                <a:lnTo>
                  <a:pt x="1190625" y="114300"/>
                </a:lnTo>
                <a:lnTo>
                  <a:pt x="1209675" y="104775"/>
                </a:lnTo>
                <a:lnTo>
                  <a:pt x="1228725" y="95250"/>
                </a:lnTo>
                <a:lnTo>
                  <a:pt x="1238250" y="85725"/>
                </a:lnTo>
                <a:lnTo>
                  <a:pt x="1247775" y="85725"/>
                </a:lnTo>
                <a:lnTo>
                  <a:pt x="1247775" y="85725"/>
                </a:lnTo>
                <a:lnTo>
                  <a:pt x="1238250" y="95250"/>
                </a:lnTo>
                <a:lnTo>
                  <a:pt x="1228725" y="104775"/>
                </a:lnTo>
                <a:lnTo>
                  <a:pt x="1219200" y="123825"/>
                </a:lnTo>
                <a:lnTo>
                  <a:pt x="1200150" y="152400"/>
                </a:lnTo>
                <a:lnTo>
                  <a:pt x="1190625" y="171450"/>
                </a:lnTo>
                <a:lnTo>
                  <a:pt x="1190625" y="190500"/>
                </a:lnTo>
                <a:lnTo>
                  <a:pt x="1181100" y="200025"/>
                </a:lnTo>
                <a:lnTo>
                  <a:pt x="1181100" y="209550"/>
                </a:lnTo>
                <a:lnTo>
                  <a:pt x="1200150" y="209550"/>
                </a:lnTo>
                <a:lnTo>
                  <a:pt x="1209675" y="209550"/>
                </a:lnTo>
                <a:lnTo>
                  <a:pt x="1238250" y="200025"/>
                </a:lnTo>
                <a:lnTo>
                  <a:pt x="1257300" y="180975"/>
                </a:lnTo>
                <a:lnTo>
                  <a:pt x="1285875" y="161925"/>
                </a:lnTo>
                <a:lnTo>
                  <a:pt x="1304925" y="142875"/>
                </a:lnTo>
                <a:lnTo>
                  <a:pt x="1333500" y="123825"/>
                </a:lnTo>
                <a:lnTo>
                  <a:pt x="1352550" y="104775"/>
                </a:lnTo>
                <a:lnTo>
                  <a:pt x="1362075" y="85725"/>
                </a:lnTo>
                <a:lnTo>
                  <a:pt x="1371600" y="66675"/>
                </a:lnTo>
                <a:lnTo>
                  <a:pt x="1362075" y="47625"/>
                </a:lnTo>
                <a:lnTo>
                  <a:pt x="1352550" y="38100"/>
                </a:lnTo>
                <a:lnTo>
                  <a:pt x="1343025" y="38100"/>
                </a:lnTo>
                <a:lnTo>
                  <a:pt x="1323975" y="47625"/>
                </a:lnTo>
                <a:lnTo>
                  <a:pt x="1295400" y="57150"/>
                </a:lnTo>
                <a:lnTo>
                  <a:pt x="1266825" y="85725"/>
                </a:lnTo>
                <a:lnTo>
                  <a:pt x="1238250" y="104775"/>
                </a:lnTo>
                <a:lnTo>
                  <a:pt x="1219200" y="133350"/>
                </a:lnTo>
                <a:lnTo>
                  <a:pt x="1190625" y="161925"/>
                </a:lnTo>
                <a:lnTo>
                  <a:pt x="1181100" y="171450"/>
                </a:lnTo>
                <a:lnTo>
                  <a:pt x="1171575" y="180975"/>
                </a:lnTo>
                <a:lnTo>
                  <a:pt x="1181100" y="190500"/>
                </a:lnTo>
                <a:lnTo>
                  <a:pt x="1190625" y="180975"/>
                </a:lnTo>
                <a:lnTo>
                  <a:pt x="1209675" y="171450"/>
                </a:lnTo>
                <a:lnTo>
                  <a:pt x="1228725" y="161925"/>
                </a:lnTo>
                <a:lnTo>
                  <a:pt x="1257300" y="142875"/>
                </a:lnTo>
                <a:lnTo>
                  <a:pt x="1285875" y="123825"/>
                </a:lnTo>
                <a:lnTo>
                  <a:pt x="1314450" y="104775"/>
                </a:lnTo>
                <a:lnTo>
                  <a:pt x="1333500" y="85725"/>
                </a:lnTo>
                <a:lnTo>
                  <a:pt x="1343025" y="66675"/>
                </a:lnTo>
                <a:lnTo>
                  <a:pt x="1362075" y="57150"/>
                </a:lnTo>
                <a:lnTo>
                  <a:pt x="1362075" y="47625"/>
                </a:lnTo>
                <a:lnTo>
                  <a:pt x="1362075" y="47625"/>
                </a:lnTo>
                <a:lnTo>
                  <a:pt x="1362075" y="57150"/>
                </a:lnTo>
                <a:lnTo>
                  <a:pt x="1343025" y="76200"/>
                </a:lnTo>
                <a:lnTo>
                  <a:pt x="1333500" y="95250"/>
                </a:lnTo>
                <a:lnTo>
                  <a:pt x="1314450" y="114300"/>
                </a:lnTo>
                <a:lnTo>
                  <a:pt x="1295400" y="142875"/>
                </a:lnTo>
                <a:lnTo>
                  <a:pt x="1285875" y="161925"/>
                </a:lnTo>
                <a:lnTo>
                  <a:pt x="1285875" y="171450"/>
                </a:lnTo>
                <a:lnTo>
                  <a:pt x="1285875" y="190500"/>
                </a:lnTo>
                <a:lnTo>
                  <a:pt x="1285875" y="190500"/>
                </a:lnTo>
                <a:lnTo>
                  <a:pt x="1304925" y="190500"/>
                </a:lnTo>
                <a:lnTo>
                  <a:pt x="1323975" y="180975"/>
                </a:lnTo>
                <a:lnTo>
                  <a:pt x="1343025" y="171450"/>
                </a:lnTo>
                <a:lnTo>
                  <a:pt x="1371600" y="152400"/>
                </a:lnTo>
                <a:lnTo>
                  <a:pt x="1400175" y="133350"/>
                </a:lnTo>
                <a:lnTo>
                  <a:pt x="1428750" y="114300"/>
                </a:lnTo>
                <a:lnTo>
                  <a:pt x="1457325" y="85725"/>
                </a:lnTo>
                <a:lnTo>
                  <a:pt x="1476375" y="66675"/>
                </a:lnTo>
                <a:lnTo>
                  <a:pt x="1495425" y="57150"/>
                </a:lnTo>
                <a:lnTo>
                  <a:pt x="1504950" y="47625"/>
                </a:lnTo>
                <a:lnTo>
                  <a:pt x="1514475" y="47625"/>
                </a:lnTo>
                <a:lnTo>
                  <a:pt x="1504950" y="57150"/>
                </a:lnTo>
                <a:lnTo>
                  <a:pt x="1504950" y="66675"/>
                </a:lnTo>
                <a:lnTo>
                  <a:pt x="1485900" y="85725"/>
                </a:lnTo>
                <a:lnTo>
                  <a:pt x="1476375" y="104775"/>
                </a:lnTo>
                <a:lnTo>
                  <a:pt x="1457325" y="133350"/>
                </a:lnTo>
                <a:lnTo>
                  <a:pt x="1438275" y="152400"/>
                </a:lnTo>
                <a:lnTo>
                  <a:pt x="1428750" y="171450"/>
                </a:lnTo>
                <a:lnTo>
                  <a:pt x="1419225" y="190500"/>
                </a:lnTo>
                <a:lnTo>
                  <a:pt x="1419225" y="200025"/>
                </a:lnTo>
                <a:lnTo>
                  <a:pt x="1419225" y="200025"/>
                </a:lnTo>
                <a:lnTo>
                  <a:pt x="1428750" y="200025"/>
                </a:lnTo>
                <a:lnTo>
                  <a:pt x="1457325" y="190500"/>
                </a:lnTo>
                <a:lnTo>
                  <a:pt x="1485900" y="171450"/>
                </a:lnTo>
                <a:lnTo>
                  <a:pt x="1514475" y="152400"/>
                </a:lnTo>
                <a:lnTo>
                  <a:pt x="1543050" y="133350"/>
                </a:lnTo>
                <a:lnTo>
                  <a:pt x="1571625" y="104775"/>
                </a:lnTo>
                <a:lnTo>
                  <a:pt x="1600200" y="85725"/>
                </a:lnTo>
                <a:lnTo>
                  <a:pt x="1619250" y="66675"/>
                </a:lnTo>
                <a:lnTo>
                  <a:pt x="1638300" y="57150"/>
                </a:lnTo>
                <a:lnTo>
                  <a:pt x="1647825" y="47625"/>
                </a:lnTo>
                <a:lnTo>
                  <a:pt x="1647825" y="47625"/>
                </a:lnTo>
                <a:lnTo>
                  <a:pt x="1647825" y="57150"/>
                </a:lnTo>
                <a:lnTo>
                  <a:pt x="1638300" y="66675"/>
                </a:lnTo>
                <a:lnTo>
                  <a:pt x="1619250" y="85725"/>
                </a:lnTo>
                <a:lnTo>
                  <a:pt x="1600200" y="114300"/>
                </a:lnTo>
                <a:lnTo>
                  <a:pt x="1571625" y="133350"/>
                </a:lnTo>
                <a:lnTo>
                  <a:pt x="1562100" y="161925"/>
                </a:lnTo>
                <a:lnTo>
                  <a:pt x="1543050" y="190500"/>
                </a:lnTo>
                <a:lnTo>
                  <a:pt x="1533525" y="209550"/>
                </a:lnTo>
                <a:lnTo>
                  <a:pt x="1524000" y="219075"/>
                </a:lnTo>
                <a:lnTo>
                  <a:pt x="1524000" y="228600"/>
                </a:lnTo>
                <a:lnTo>
                  <a:pt x="1543050" y="219075"/>
                </a:lnTo>
                <a:lnTo>
                  <a:pt x="1562100" y="219075"/>
                </a:lnTo>
                <a:lnTo>
                  <a:pt x="1581150" y="200025"/>
                </a:lnTo>
                <a:lnTo>
                  <a:pt x="1609725" y="180975"/>
                </a:lnTo>
                <a:lnTo>
                  <a:pt x="1638300" y="161925"/>
                </a:lnTo>
                <a:lnTo>
                  <a:pt x="1666875" y="142875"/>
                </a:lnTo>
                <a:lnTo>
                  <a:pt x="1695450" y="114300"/>
                </a:lnTo>
                <a:lnTo>
                  <a:pt x="1724025" y="95250"/>
                </a:lnTo>
                <a:lnTo>
                  <a:pt x="1743075" y="76200"/>
                </a:lnTo>
                <a:lnTo>
                  <a:pt x="1762125" y="66675"/>
                </a:lnTo>
                <a:lnTo>
                  <a:pt x="1762125" y="66675"/>
                </a:lnTo>
                <a:lnTo>
                  <a:pt x="1762125" y="66675"/>
                </a:lnTo>
                <a:lnTo>
                  <a:pt x="1762125" y="76200"/>
                </a:lnTo>
                <a:lnTo>
                  <a:pt x="1752600" y="85725"/>
                </a:lnTo>
                <a:lnTo>
                  <a:pt x="1733550" y="104775"/>
                </a:lnTo>
                <a:lnTo>
                  <a:pt x="1714500" y="123825"/>
                </a:lnTo>
                <a:lnTo>
                  <a:pt x="1685925" y="152400"/>
                </a:lnTo>
                <a:lnTo>
                  <a:pt x="1666875" y="171450"/>
                </a:lnTo>
                <a:lnTo>
                  <a:pt x="1657350" y="190500"/>
                </a:lnTo>
                <a:lnTo>
                  <a:pt x="1647825" y="209550"/>
                </a:lnTo>
                <a:lnTo>
                  <a:pt x="1647825" y="209550"/>
                </a:lnTo>
                <a:lnTo>
                  <a:pt x="1647825" y="219075"/>
                </a:lnTo>
                <a:lnTo>
                  <a:pt x="1657350" y="209550"/>
                </a:lnTo>
                <a:lnTo>
                  <a:pt x="1676400" y="200025"/>
                </a:lnTo>
                <a:lnTo>
                  <a:pt x="1704975" y="180975"/>
                </a:lnTo>
                <a:lnTo>
                  <a:pt x="1733550" y="161925"/>
                </a:lnTo>
                <a:lnTo>
                  <a:pt x="1762125" y="142875"/>
                </a:lnTo>
                <a:lnTo>
                  <a:pt x="1790700" y="123825"/>
                </a:lnTo>
                <a:lnTo>
                  <a:pt x="1819275" y="104775"/>
                </a:lnTo>
                <a:lnTo>
                  <a:pt x="1838325" y="85725"/>
                </a:lnTo>
                <a:lnTo>
                  <a:pt x="1857375" y="76200"/>
                </a:lnTo>
                <a:lnTo>
                  <a:pt x="1857375" y="66675"/>
                </a:lnTo>
                <a:lnTo>
                  <a:pt x="1866900" y="57150"/>
                </a:lnTo>
                <a:lnTo>
                  <a:pt x="1857375" y="66675"/>
                </a:lnTo>
                <a:lnTo>
                  <a:pt x="1847850" y="76200"/>
                </a:lnTo>
                <a:lnTo>
                  <a:pt x="1838325" y="95250"/>
                </a:lnTo>
                <a:lnTo>
                  <a:pt x="1809750" y="114300"/>
                </a:lnTo>
                <a:lnTo>
                  <a:pt x="1790700" y="142875"/>
                </a:lnTo>
                <a:lnTo>
                  <a:pt x="1771650" y="161925"/>
                </a:lnTo>
                <a:lnTo>
                  <a:pt x="1762125" y="180975"/>
                </a:lnTo>
                <a:lnTo>
                  <a:pt x="1752600" y="200025"/>
                </a:lnTo>
                <a:lnTo>
                  <a:pt x="1743075" y="209550"/>
                </a:lnTo>
                <a:lnTo>
                  <a:pt x="1752600" y="219075"/>
                </a:lnTo>
                <a:lnTo>
                  <a:pt x="1762125" y="209550"/>
                </a:lnTo>
                <a:lnTo>
                  <a:pt x="1781175" y="209550"/>
                </a:lnTo>
                <a:lnTo>
                  <a:pt x="1800225" y="190500"/>
                </a:lnTo>
                <a:lnTo>
                  <a:pt x="1828800" y="180975"/>
                </a:lnTo>
                <a:lnTo>
                  <a:pt x="1857375" y="161925"/>
                </a:lnTo>
                <a:lnTo>
                  <a:pt x="1876425" y="152400"/>
                </a:lnTo>
                <a:lnTo>
                  <a:pt x="1895475" y="152400"/>
                </a:lnTo>
                <a:lnTo>
                  <a:pt x="1914525" y="142875"/>
                </a:lnTo>
                <a:lnTo>
                  <a:pt x="1924050" y="142875"/>
                </a:lnTo>
                <a:lnTo>
                  <a:pt x="1924050" y="142875"/>
                </a:lnTo>
                <a:lnTo>
                  <a:pt x="1924050" y="152400"/>
                </a:lnTo>
                <a:lnTo>
                  <a:pt x="1914525" y="161925"/>
                </a:lnTo>
                <a:lnTo>
                  <a:pt x="1905000" y="190500"/>
                </a:lnTo>
                <a:lnTo>
                  <a:pt x="1895475" y="209550"/>
                </a:lnTo>
                <a:lnTo>
                  <a:pt x="1885950" y="228600"/>
                </a:lnTo>
                <a:lnTo>
                  <a:pt x="1876425" y="238125"/>
                </a:lnTo>
                <a:lnTo>
                  <a:pt x="1876425" y="247650"/>
                </a:lnTo>
                <a:lnTo>
                  <a:pt x="1876425" y="247650"/>
                </a:lnTo>
                <a:lnTo>
                  <a:pt x="1895475" y="247650"/>
                </a:lnTo>
                <a:lnTo>
                  <a:pt x="1905000" y="238125"/>
                </a:lnTo>
                <a:lnTo>
                  <a:pt x="1924050" y="228600"/>
                </a:lnTo>
                <a:lnTo>
                  <a:pt x="1952625" y="209550"/>
                </a:lnTo>
                <a:lnTo>
                  <a:pt x="1981200" y="190500"/>
                </a:lnTo>
                <a:lnTo>
                  <a:pt x="2009775" y="171450"/>
                </a:lnTo>
                <a:lnTo>
                  <a:pt x="2038350" y="152400"/>
                </a:lnTo>
                <a:lnTo>
                  <a:pt x="2057400" y="133350"/>
                </a:lnTo>
                <a:lnTo>
                  <a:pt x="2076450" y="123825"/>
                </a:lnTo>
                <a:lnTo>
                  <a:pt x="2095500" y="104775"/>
                </a:lnTo>
                <a:lnTo>
                  <a:pt x="2095500" y="95250"/>
                </a:lnTo>
                <a:lnTo>
                  <a:pt x="2095500" y="95250"/>
                </a:lnTo>
                <a:lnTo>
                  <a:pt x="2085975" y="95250"/>
                </a:lnTo>
                <a:lnTo>
                  <a:pt x="2066925" y="104775"/>
                </a:lnTo>
                <a:lnTo>
                  <a:pt x="2047875" y="123825"/>
                </a:lnTo>
                <a:lnTo>
                  <a:pt x="2019300" y="152400"/>
                </a:lnTo>
                <a:lnTo>
                  <a:pt x="2000250" y="171450"/>
                </a:lnTo>
                <a:lnTo>
                  <a:pt x="1990725" y="190500"/>
                </a:lnTo>
                <a:lnTo>
                  <a:pt x="1990725" y="209550"/>
                </a:lnTo>
                <a:lnTo>
                  <a:pt x="2000250" y="219075"/>
                </a:lnTo>
                <a:lnTo>
                  <a:pt x="2009775" y="228600"/>
                </a:lnTo>
                <a:lnTo>
                  <a:pt x="2038350" y="238125"/>
                </a:lnTo>
                <a:lnTo>
                  <a:pt x="2076450" y="238125"/>
                </a:lnTo>
                <a:lnTo>
                  <a:pt x="2114550" y="238125"/>
                </a:lnTo>
                <a:lnTo>
                  <a:pt x="2162175" y="228600"/>
                </a:lnTo>
                <a:lnTo>
                  <a:pt x="2200275" y="228600"/>
                </a:lnTo>
                <a:lnTo>
                  <a:pt x="2219325" y="228600"/>
                </a:lnTo>
                <a:lnTo>
                  <a:pt x="22193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1085850" y="4038600"/>
            <a:ext cx="723901" cy="323851"/>
          </a:xfrm>
          <a:custGeom>
            <a:avLst/>
            <a:gdLst/>
            <a:ahLst/>
            <a:cxnLst/>
            <a:rect l="0" t="0" r="0" b="0"/>
            <a:pathLst>
              <a:path w="723901" h="3238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66675" y="104775"/>
                </a:lnTo>
                <a:lnTo>
                  <a:pt x="57150" y="142875"/>
                </a:lnTo>
                <a:lnTo>
                  <a:pt x="57150" y="180975"/>
                </a:lnTo>
                <a:lnTo>
                  <a:pt x="47625" y="219075"/>
                </a:lnTo>
                <a:lnTo>
                  <a:pt x="38100" y="257175"/>
                </a:lnTo>
                <a:lnTo>
                  <a:pt x="28575" y="276225"/>
                </a:lnTo>
                <a:lnTo>
                  <a:pt x="9525" y="304800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9525" y="304800"/>
                </a:lnTo>
                <a:lnTo>
                  <a:pt x="19050" y="276225"/>
                </a:lnTo>
                <a:lnTo>
                  <a:pt x="38100" y="257175"/>
                </a:lnTo>
                <a:lnTo>
                  <a:pt x="47625" y="228600"/>
                </a:lnTo>
                <a:lnTo>
                  <a:pt x="66675" y="190500"/>
                </a:lnTo>
                <a:lnTo>
                  <a:pt x="85725" y="161925"/>
                </a:lnTo>
                <a:lnTo>
                  <a:pt x="104775" y="133350"/>
                </a:lnTo>
                <a:lnTo>
                  <a:pt x="123825" y="104775"/>
                </a:lnTo>
                <a:lnTo>
                  <a:pt x="142875" y="85725"/>
                </a:lnTo>
                <a:lnTo>
                  <a:pt x="152400" y="76200"/>
                </a:lnTo>
                <a:lnTo>
                  <a:pt x="152400" y="66675"/>
                </a:lnTo>
                <a:lnTo>
                  <a:pt x="161925" y="66675"/>
                </a:lnTo>
                <a:lnTo>
                  <a:pt x="161925" y="66675"/>
                </a:lnTo>
                <a:lnTo>
                  <a:pt x="152400" y="76200"/>
                </a:lnTo>
                <a:lnTo>
                  <a:pt x="142875" y="95250"/>
                </a:lnTo>
                <a:lnTo>
                  <a:pt x="123825" y="114300"/>
                </a:lnTo>
                <a:lnTo>
                  <a:pt x="104775" y="142875"/>
                </a:lnTo>
                <a:lnTo>
                  <a:pt x="95250" y="161925"/>
                </a:lnTo>
                <a:lnTo>
                  <a:pt x="85725" y="190500"/>
                </a:lnTo>
                <a:lnTo>
                  <a:pt x="76200" y="209550"/>
                </a:lnTo>
                <a:lnTo>
                  <a:pt x="76200" y="219075"/>
                </a:lnTo>
                <a:lnTo>
                  <a:pt x="85725" y="228600"/>
                </a:lnTo>
                <a:lnTo>
                  <a:pt x="95250" y="228600"/>
                </a:lnTo>
                <a:lnTo>
                  <a:pt x="104775" y="228600"/>
                </a:lnTo>
                <a:lnTo>
                  <a:pt x="123825" y="219075"/>
                </a:lnTo>
                <a:lnTo>
                  <a:pt x="142875" y="209550"/>
                </a:lnTo>
                <a:lnTo>
                  <a:pt x="161925" y="200025"/>
                </a:lnTo>
                <a:lnTo>
                  <a:pt x="180975" y="190500"/>
                </a:lnTo>
                <a:lnTo>
                  <a:pt x="190500" y="180975"/>
                </a:lnTo>
                <a:lnTo>
                  <a:pt x="200025" y="180975"/>
                </a:lnTo>
                <a:lnTo>
                  <a:pt x="200025" y="180975"/>
                </a:lnTo>
                <a:lnTo>
                  <a:pt x="200025" y="180975"/>
                </a:lnTo>
                <a:lnTo>
                  <a:pt x="200025" y="200025"/>
                </a:lnTo>
                <a:lnTo>
                  <a:pt x="200025" y="209550"/>
                </a:lnTo>
                <a:lnTo>
                  <a:pt x="200025" y="228600"/>
                </a:lnTo>
                <a:lnTo>
                  <a:pt x="200025" y="247650"/>
                </a:lnTo>
                <a:lnTo>
                  <a:pt x="200025" y="257175"/>
                </a:lnTo>
                <a:lnTo>
                  <a:pt x="209550" y="266700"/>
                </a:lnTo>
                <a:lnTo>
                  <a:pt x="219075" y="266700"/>
                </a:lnTo>
                <a:lnTo>
                  <a:pt x="228600" y="266700"/>
                </a:lnTo>
                <a:lnTo>
                  <a:pt x="247650" y="257175"/>
                </a:lnTo>
                <a:lnTo>
                  <a:pt x="266700" y="238125"/>
                </a:lnTo>
                <a:lnTo>
                  <a:pt x="285750" y="209550"/>
                </a:lnTo>
                <a:lnTo>
                  <a:pt x="304800" y="180975"/>
                </a:lnTo>
                <a:lnTo>
                  <a:pt x="333375" y="152400"/>
                </a:lnTo>
                <a:lnTo>
                  <a:pt x="342900" y="123825"/>
                </a:lnTo>
                <a:lnTo>
                  <a:pt x="361950" y="95250"/>
                </a:lnTo>
                <a:lnTo>
                  <a:pt x="381000" y="76200"/>
                </a:lnTo>
                <a:lnTo>
                  <a:pt x="390525" y="57150"/>
                </a:lnTo>
                <a:lnTo>
                  <a:pt x="390525" y="47625"/>
                </a:lnTo>
                <a:lnTo>
                  <a:pt x="390525" y="38100"/>
                </a:lnTo>
                <a:lnTo>
                  <a:pt x="390525" y="47625"/>
                </a:lnTo>
                <a:lnTo>
                  <a:pt x="381000" y="57150"/>
                </a:lnTo>
                <a:lnTo>
                  <a:pt x="371475" y="85725"/>
                </a:lnTo>
                <a:lnTo>
                  <a:pt x="352425" y="114300"/>
                </a:lnTo>
                <a:lnTo>
                  <a:pt x="333375" y="142875"/>
                </a:lnTo>
                <a:lnTo>
                  <a:pt x="323850" y="180975"/>
                </a:lnTo>
                <a:lnTo>
                  <a:pt x="304800" y="209550"/>
                </a:lnTo>
                <a:lnTo>
                  <a:pt x="295275" y="238125"/>
                </a:lnTo>
                <a:lnTo>
                  <a:pt x="295275" y="257175"/>
                </a:lnTo>
                <a:lnTo>
                  <a:pt x="295275" y="266700"/>
                </a:lnTo>
                <a:lnTo>
                  <a:pt x="304800" y="266700"/>
                </a:lnTo>
                <a:lnTo>
                  <a:pt x="323850" y="266700"/>
                </a:lnTo>
                <a:lnTo>
                  <a:pt x="342900" y="257175"/>
                </a:lnTo>
                <a:lnTo>
                  <a:pt x="361950" y="238125"/>
                </a:lnTo>
                <a:lnTo>
                  <a:pt x="381000" y="209550"/>
                </a:lnTo>
                <a:lnTo>
                  <a:pt x="409575" y="190500"/>
                </a:lnTo>
                <a:lnTo>
                  <a:pt x="438150" y="161925"/>
                </a:lnTo>
                <a:lnTo>
                  <a:pt x="457200" y="133350"/>
                </a:lnTo>
                <a:lnTo>
                  <a:pt x="476250" y="114300"/>
                </a:lnTo>
                <a:lnTo>
                  <a:pt x="495300" y="95250"/>
                </a:lnTo>
                <a:lnTo>
                  <a:pt x="514350" y="76200"/>
                </a:lnTo>
                <a:lnTo>
                  <a:pt x="514350" y="76200"/>
                </a:lnTo>
                <a:lnTo>
                  <a:pt x="523875" y="76200"/>
                </a:lnTo>
                <a:lnTo>
                  <a:pt x="514350" y="76200"/>
                </a:lnTo>
                <a:lnTo>
                  <a:pt x="514350" y="95250"/>
                </a:lnTo>
                <a:lnTo>
                  <a:pt x="504825" y="114300"/>
                </a:lnTo>
                <a:lnTo>
                  <a:pt x="495300" y="142875"/>
                </a:lnTo>
                <a:lnTo>
                  <a:pt x="476250" y="161925"/>
                </a:lnTo>
                <a:lnTo>
                  <a:pt x="466725" y="190500"/>
                </a:lnTo>
                <a:lnTo>
                  <a:pt x="457200" y="209550"/>
                </a:lnTo>
                <a:lnTo>
                  <a:pt x="457200" y="228600"/>
                </a:lnTo>
                <a:lnTo>
                  <a:pt x="457200" y="238125"/>
                </a:lnTo>
                <a:lnTo>
                  <a:pt x="466725" y="238125"/>
                </a:lnTo>
                <a:lnTo>
                  <a:pt x="476250" y="228600"/>
                </a:lnTo>
                <a:lnTo>
                  <a:pt x="495300" y="219075"/>
                </a:lnTo>
                <a:lnTo>
                  <a:pt x="514350" y="200025"/>
                </a:lnTo>
                <a:lnTo>
                  <a:pt x="533400" y="180975"/>
                </a:lnTo>
                <a:lnTo>
                  <a:pt x="552450" y="171450"/>
                </a:lnTo>
                <a:lnTo>
                  <a:pt x="571500" y="152400"/>
                </a:lnTo>
                <a:lnTo>
                  <a:pt x="581025" y="133350"/>
                </a:lnTo>
                <a:lnTo>
                  <a:pt x="600075" y="123825"/>
                </a:lnTo>
                <a:lnTo>
                  <a:pt x="609600" y="114300"/>
                </a:lnTo>
                <a:lnTo>
                  <a:pt x="609600" y="114300"/>
                </a:lnTo>
                <a:lnTo>
                  <a:pt x="609600" y="123825"/>
                </a:lnTo>
                <a:lnTo>
                  <a:pt x="609600" y="133350"/>
                </a:lnTo>
                <a:lnTo>
                  <a:pt x="609600" y="152400"/>
                </a:lnTo>
                <a:lnTo>
                  <a:pt x="609600" y="180975"/>
                </a:lnTo>
                <a:lnTo>
                  <a:pt x="600075" y="200025"/>
                </a:lnTo>
                <a:lnTo>
                  <a:pt x="600075" y="219075"/>
                </a:lnTo>
                <a:lnTo>
                  <a:pt x="600075" y="238125"/>
                </a:lnTo>
                <a:lnTo>
                  <a:pt x="609600" y="247650"/>
                </a:lnTo>
                <a:lnTo>
                  <a:pt x="619125" y="257175"/>
                </a:lnTo>
                <a:lnTo>
                  <a:pt x="628650" y="257175"/>
                </a:lnTo>
                <a:lnTo>
                  <a:pt x="638175" y="247650"/>
                </a:lnTo>
                <a:lnTo>
                  <a:pt x="657225" y="228600"/>
                </a:lnTo>
                <a:lnTo>
                  <a:pt x="676275" y="219075"/>
                </a:lnTo>
                <a:lnTo>
                  <a:pt x="685800" y="190500"/>
                </a:lnTo>
                <a:lnTo>
                  <a:pt x="695325" y="171450"/>
                </a:lnTo>
                <a:lnTo>
                  <a:pt x="714375" y="152400"/>
                </a:lnTo>
                <a:lnTo>
                  <a:pt x="723900" y="123825"/>
                </a:lnTo>
                <a:lnTo>
                  <a:pt x="723900" y="104775"/>
                </a:lnTo>
                <a:lnTo>
                  <a:pt x="714375" y="95250"/>
                </a:lnTo>
                <a:lnTo>
                  <a:pt x="704850" y="76200"/>
                </a:lnTo>
                <a:lnTo>
                  <a:pt x="695325" y="76200"/>
                </a:lnTo>
                <a:lnTo>
                  <a:pt x="676275" y="76200"/>
                </a:lnTo>
                <a:lnTo>
                  <a:pt x="657225" y="76200"/>
                </a:lnTo>
                <a:lnTo>
                  <a:pt x="638175" y="95250"/>
                </a:lnTo>
                <a:lnTo>
                  <a:pt x="609600" y="104775"/>
                </a:lnTo>
                <a:lnTo>
                  <a:pt x="590550" y="133350"/>
                </a:lnTo>
                <a:lnTo>
                  <a:pt x="581025" y="142875"/>
                </a:lnTo>
                <a:lnTo>
                  <a:pt x="571500" y="161925"/>
                </a:lnTo>
                <a:lnTo>
                  <a:pt x="5715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1838325" y="4067175"/>
            <a:ext cx="495301" cy="200026"/>
          </a:xfrm>
          <a:custGeom>
            <a:avLst/>
            <a:gdLst/>
            <a:ahLst/>
            <a:cxnLst/>
            <a:rect l="0" t="0" r="0" b="0"/>
            <a:pathLst>
              <a:path w="495301" h="200026">
                <a:moveTo>
                  <a:pt x="0" y="0"/>
                </a:move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76200"/>
                </a:lnTo>
                <a:lnTo>
                  <a:pt x="95250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66675" y="161925"/>
                </a:lnTo>
                <a:lnTo>
                  <a:pt x="57150" y="180975"/>
                </a:lnTo>
                <a:lnTo>
                  <a:pt x="57150" y="190500"/>
                </a:lnTo>
                <a:lnTo>
                  <a:pt x="66675" y="190500"/>
                </a:lnTo>
                <a:lnTo>
                  <a:pt x="76200" y="180975"/>
                </a:lnTo>
                <a:lnTo>
                  <a:pt x="85725" y="171450"/>
                </a:lnTo>
                <a:lnTo>
                  <a:pt x="114300" y="152400"/>
                </a:lnTo>
                <a:lnTo>
                  <a:pt x="133350" y="142875"/>
                </a:lnTo>
                <a:lnTo>
                  <a:pt x="152400" y="114300"/>
                </a:lnTo>
                <a:lnTo>
                  <a:pt x="180975" y="95250"/>
                </a:lnTo>
                <a:lnTo>
                  <a:pt x="200025" y="76200"/>
                </a:lnTo>
                <a:lnTo>
                  <a:pt x="209550" y="66675"/>
                </a:lnTo>
                <a:lnTo>
                  <a:pt x="228600" y="47625"/>
                </a:lnTo>
                <a:lnTo>
                  <a:pt x="238125" y="38100"/>
                </a:lnTo>
                <a:lnTo>
                  <a:pt x="238125" y="38100"/>
                </a:lnTo>
                <a:lnTo>
                  <a:pt x="238125" y="38100"/>
                </a:lnTo>
                <a:lnTo>
                  <a:pt x="228600" y="47625"/>
                </a:lnTo>
                <a:lnTo>
                  <a:pt x="209550" y="66675"/>
                </a:lnTo>
                <a:lnTo>
                  <a:pt x="200025" y="85725"/>
                </a:lnTo>
                <a:lnTo>
                  <a:pt x="190500" y="114300"/>
                </a:lnTo>
                <a:lnTo>
                  <a:pt x="171450" y="133350"/>
                </a:lnTo>
                <a:lnTo>
                  <a:pt x="161925" y="152400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80975" y="180975"/>
                </a:lnTo>
                <a:lnTo>
                  <a:pt x="200025" y="180975"/>
                </a:lnTo>
                <a:lnTo>
                  <a:pt x="209550" y="171450"/>
                </a:lnTo>
                <a:lnTo>
                  <a:pt x="238125" y="161925"/>
                </a:lnTo>
                <a:lnTo>
                  <a:pt x="257175" y="142875"/>
                </a:lnTo>
                <a:lnTo>
                  <a:pt x="285750" y="123825"/>
                </a:lnTo>
                <a:lnTo>
                  <a:pt x="304800" y="95250"/>
                </a:lnTo>
                <a:lnTo>
                  <a:pt x="323850" y="76200"/>
                </a:lnTo>
                <a:lnTo>
                  <a:pt x="342900" y="57150"/>
                </a:lnTo>
                <a:lnTo>
                  <a:pt x="352425" y="38100"/>
                </a:lnTo>
                <a:lnTo>
                  <a:pt x="352425" y="19050"/>
                </a:lnTo>
                <a:lnTo>
                  <a:pt x="352425" y="9525"/>
                </a:lnTo>
                <a:lnTo>
                  <a:pt x="342900" y="9525"/>
                </a:lnTo>
                <a:lnTo>
                  <a:pt x="323850" y="9525"/>
                </a:lnTo>
                <a:lnTo>
                  <a:pt x="304800" y="19050"/>
                </a:lnTo>
                <a:lnTo>
                  <a:pt x="276225" y="38100"/>
                </a:lnTo>
                <a:lnTo>
                  <a:pt x="247650" y="66675"/>
                </a:lnTo>
                <a:lnTo>
                  <a:pt x="209550" y="95250"/>
                </a:lnTo>
                <a:lnTo>
                  <a:pt x="190500" y="123825"/>
                </a:lnTo>
                <a:lnTo>
                  <a:pt x="171450" y="142875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71450" y="180975"/>
                </a:lnTo>
                <a:lnTo>
                  <a:pt x="190500" y="180975"/>
                </a:lnTo>
                <a:lnTo>
                  <a:pt x="209550" y="171450"/>
                </a:lnTo>
                <a:lnTo>
                  <a:pt x="228600" y="161925"/>
                </a:lnTo>
                <a:lnTo>
                  <a:pt x="257175" y="142875"/>
                </a:lnTo>
                <a:lnTo>
                  <a:pt x="276225" y="123825"/>
                </a:lnTo>
                <a:lnTo>
                  <a:pt x="304800" y="114300"/>
                </a:lnTo>
                <a:lnTo>
                  <a:pt x="323850" y="95250"/>
                </a:lnTo>
                <a:lnTo>
                  <a:pt x="342900" y="85725"/>
                </a:lnTo>
                <a:lnTo>
                  <a:pt x="352425" y="85725"/>
                </a:lnTo>
                <a:lnTo>
                  <a:pt x="352425" y="85725"/>
                </a:lnTo>
                <a:lnTo>
                  <a:pt x="352425" y="85725"/>
                </a:lnTo>
                <a:lnTo>
                  <a:pt x="352425" y="95250"/>
                </a:lnTo>
                <a:lnTo>
                  <a:pt x="342900" y="114300"/>
                </a:lnTo>
                <a:lnTo>
                  <a:pt x="333375" y="133350"/>
                </a:lnTo>
                <a:lnTo>
                  <a:pt x="323850" y="152400"/>
                </a:lnTo>
                <a:lnTo>
                  <a:pt x="314325" y="171450"/>
                </a:lnTo>
                <a:lnTo>
                  <a:pt x="314325" y="180975"/>
                </a:lnTo>
                <a:lnTo>
                  <a:pt x="323850" y="190500"/>
                </a:lnTo>
                <a:lnTo>
                  <a:pt x="333375" y="200025"/>
                </a:lnTo>
                <a:lnTo>
                  <a:pt x="342900" y="190500"/>
                </a:lnTo>
                <a:lnTo>
                  <a:pt x="371475" y="190500"/>
                </a:lnTo>
                <a:lnTo>
                  <a:pt x="400050" y="180975"/>
                </a:lnTo>
                <a:lnTo>
                  <a:pt x="428625" y="161925"/>
                </a:lnTo>
                <a:lnTo>
                  <a:pt x="457200" y="152400"/>
                </a:lnTo>
                <a:lnTo>
                  <a:pt x="485775" y="133350"/>
                </a:lnTo>
                <a:lnTo>
                  <a:pt x="495300" y="133350"/>
                </a:lnTo>
                <a:lnTo>
                  <a:pt x="4953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2438400" y="4095750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2438400" y="4238625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752475" y="1285875"/>
            <a:ext cx="57151" cy="714376"/>
          </a:xfrm>
          <a:custGeom>
            <a:avLst/>
            <a:gdLst/>
            <a:ahLst/>
            <a:cxnLst/>
            <a:rect l="0" t="0" r="0" b="0"/>
            <a:pathLst>
              <a:path w="57151" h="714376">
                <a:moveTo>
                  <a:pt x="9525" y="57150"/>
                </a:moveTo>
                <a:lnTo>
                  <a:pt x="9525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47650"/>
                </a:lnTo>
                <a:lnTo>
                  <a:pt x="9525" y="285750"/>
                </a:lnTo>
                <a:lnTo>
                  <a:pt x="0" y="333375"/>
                </a:lnTo>
                <a:lnTo>
                  <a:pt x="0" y="381000"/>
                </a:lnTo>
                <a:lnTo>
                  <a:pt x="0" y="419100"/>
                </a:lnTo>
                <a:lnTo>
                  <a:pt x="0" y="466725"/>
                </a:lnTo>
                <a:lnTo>
                  <a:pt x="0" y="504825"/>
                </a:lnTo>
                <a:lnTo>
                  <a:pt x="0" y="542925"/>
                </a:lnTo>
                <a:lnTo>
                  <a:pt x="0" y="571500"/>
                </a:lnTo>
                <a:lnTo>
                  <a:pt x="0" y="600075"/>
                </a:lnTo>
                <a:lnTo>
                  <a:pt x="9525" y="619125"/>
                </a:lnTo>
                <a:lnTo>
                  <a:pt x="9525" y="638175"/>
                </a:lnTo>
                <a:lnTo>
                  <a:pt x="0" y="647700"/>
                </a:lnTo>
                <a:lnTo>
                  <a:pt x="9525" y="657225"/>
                </a:lnTo>
                <a:lnTo>
                  <a:pt x="9525" y="657225"/>
                </a:lnTo>
                <a:lnTo>
                  <a:pt x="9525" y="657225"/>
                </a:lnTo>
                <a:lnTo>
                  <a:pt x="19050" y="657225"/>
                </a:lnTo>
                <a:lnTo>
                  <a:pt x="19050" y="647700"/>
                </a:lnTo>
                <a:lnTo>
                  <a:pt x="19050" y="628650"/>
                </a:lnTo>
                <a:lnTo>
                  <a:pt x="19050" y="609600"/>
                </a:lnTo>
                <a:lnTo>
                  <a:pt x="19050" y="581025"/>
                </a:lnTo>
                <a:lnTo>
                  <a:pt x="19050" y="552450"/>
                </a:lnTo>
                <a:lnTo>
                  <a:pt x="19050" y="523875"/>
                </a:lnTo>
                <a:lnTo>
                  <a:pt x="19050" y="485775"/>
                </a:lnTo>
                <a:lnTo>
                  <a:pt x="19050" y="447675"/>
                </a:lnTo>
                <a:lnTo>
                  <a:pt x="19050" y="400050"/>
                </a:lnTo>
                <a:lnTo>
                  <a:pt x="19050" y="361950"/>
                </a:lnTo>
                <a:lnTo>
                  <a:pt x="19050" y="323850"/>
                </a:lnTo>
                <a:lnTo>
                  <a:pt x="28575" y="285750"/>
                </a:lnTo>
                <a:lnTo>
                  <a:pt x="28575" y="247650"/>
                </a:lnTo>
                <a:lnTo>
                  <a:pt x="28575" y="209550"/>
                </a:lnTo>
                <a:lnTo>
                  <a:pt x="38100" y="171450"/>
                </a:lnTo>
                <a:lnTo>
                  <a:pt x="38100" y="133350"/>
                </a:lnTo>
                <a:lnTo>
                  <a:pt x="47625" y="104775"/>
                </a:lnTo>
                <a:lnTo>
                  <a:pt x="47625" y="76200"/>
                </a:lnTo>
                <a:lnTo>
                  <a:pt x="57150" y="5715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57150" y="123825"/>
                </a:lnTo>
                <a:lnTo>
                  <a:pt x="57150" y="171450"/>
                </a:lnTo>
                <a:lnTo>
                  <a:pt x="57150" y="209550"/>
                </a:lnTo>
                <a:lnTo>
                  <a:pt x="47625" y="257175"/>
                </a:lnTo>
                <a:lnTo>
                  <a:pt x="47625" y="314325"/>
                </a:lnTo>
                <a:lnTo>
                  <a:pt x="47625" y="361950"/>
                </a:lnTo>
                <a:lnTo>
                  <a:pt x="38100" y="419100"/>
                </a:lnTo>
                <a:lnTo>
                  <a:pt x="28575" y="476250"/>
                </a:lnTo>
                <a:lnTo>
                  <a:pt x="28575" y="533400"/>
                </a:lnTo>
                <a:lnTo>
                  <a:pt x="19050" y="590550"/>
                </a:lnTo>
                <a:lnTo>
                  <a:pt x="19050" y="647700"/>
                </a:lnTo>
                <a:lnTo>
                  <a:pt x="19050" y="685800"/>
                </a:lnTo>
                <a:lnTo>
                  <a:pt x="19050" y="714375"/>
                </a:lnTo>
                <a:lnTo>
                  <a:pt x="19050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466725" y="1219200"/>
            <a:ext cx="28576" cy="771526"/>
          </a:xfrm>
          <a:custGeom>
            <a:avLst/>
            <a:gdLst/>
            <a:ahLst/>
            <a:cxnLst/>
            <a:rect l="0" t="0" r="0" b="0"/>
            <a:pathLst>
              <a:path w="28576" h="77152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85725"/>
                </a:lnTo>
                <a:lnTo>
                  <a:pt x="19050" y="123825"/>
                </a:lnTo>
                <a:lnTo>
                  <a:pt x="28575" y="161925"/>
                </a:lnTo>
                <a:lnTo>
                  <a:pt x="28575" y="209550"/>
                </a:lnTo>
                <a:lnTo>
                  <a:pt x="28575" y="257175"/>
                </a:lnTo>
                <a:lnTo>
                  <a:pt x="28575" y="304800"/>
                </a:lnTo>
                <a:lnTo>
                  <a:pt x="19050" y="361950"/>
                </a:lnTo>
                <a:lnTo>
                  <a:pt x="19050" y="419100"/>
                </a:lnTo>
                <a:lnTo>
                  <a:pt x="19050" y="476250"/>
                </a:lnTo>
                <a:lnTo>
                  <a:pt x="9525" y="533400"/>
                </a:lnTo>
                <a:lnTo>
                  <a:pt x="9525" y="581025"/>
                </a:lnTo>
                <a:lnTo>
                  <a:pt x="0" y="628650"/>
                </a:lnTo>
                <a:lnTo>
                  <a:pt x="0" y="666750"/>
                </a:lnTo>
                <a:lnTo>
                  <a:pt x="0" y="704850"/>
                </a:lnTo>
                <a:lnTo>
                  <a:pt x="0" y="733425"/>
                </a:lnTo>
                <a:lnTo>
                  <a:pt x="0" y="752475"/>
                </a:lnTo>
                <a:lnTo>
                  <a:pt x="0" y="771525"/>
                </a:lnTo>
                <a:lnTo>
                  <a:pt x="0" y="771525"/>
                </a:lnTo>
                <a:lnTo>
                  <a:pt x="0" y="771525"/>
                </a:lnTo>
                <a:lnTo>
                  <a:pt x="0" y="771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342900" y="1190625"/>
            <a:ext cx="152401" cy="257176"/>
          </a:xfrm>
          <a:custGeom>
            <a:avLst/>
            <a:gdLst/>
            <a:ahLst/>
            <a:cxnLst/>
            <a:rect l="0" t="0" r="0" b="0"/>
            <a:pathLst>
              <a:path w="152401" h="257176">
                <a:moveTo>
                  <a:pt x="66675" y="114300"/>
                </a:moveTo>
                <a:lnTo>
                  <a:pt x="66675" y="104775"/>
                </a:lnTo>
                <a:lnTo>
                  <a:pt x="66675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71450"/>
                </a:lnTo>
                <a:lnTo>
                  <a:pt x="38100" y="190500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28575" y="180975"/>
                </a:lnTo>
                <a:lnTo>
                  <a:pt x="38100" y="152400"/>
                </a:lnTo>
                <a:lnTo>
                  <a:pt x="57150" y="123825"/>
                </a:lnTo>
                <a:lnTo>
                  <a:pt x="76200" y="85725"/>
                </a:lnTo>
                <a:lnTo>
                  <a:pt x="95250" y="5715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33350" y="66675"/>
                </a:lnTo>
                <a:lnTo>
                  <a:pt x="133350" y="95250"/>
                </a:lnTo>
                <a:lnTo>
                  <a:pt x="133350" y="142875"/>
                </a:lnTo>
                <a:lnTo>
                  <a:pt x="142875" y="190500"/>
                </a:lnTo>
                <a:lnTo>
                  <a:pt x="152400" y="228600"/>
                </a:lnTo>
                <a:lnTo>
                  <a:pt x="152400" y="257175"/>
                </a:lnTo>
                <a:lnTo>
                  <a:pt x="1524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1581150" y="1476375"/>
            <a:ext cx="142876" cy="790576"/>
          </a:xfrm>
          <a:custGeom>
            <a:avLst/>
            <a:gdLst/>
            <a:ahLst/>
            <a:cxnLst/>
            <a:rect l="0" t="0" r="0" b="0"/>
            <a:pathLst>
              <a:path w="142876" h="790576">
                <a:moveTo>
                  <a:pt x="133350" y="19050"/>
                </a:moveTo>
                <a:lnTo>
                  <a:pt x="133350" y="19050"/>
                </a:lnTo>
                <a:lnTo>
                  <a:pt x="133350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23825" y="133350"/>
                </a:lnTo>
                <a:lnTo>
                  <a:pt x="123825" y="171450"/>
                </a:lnTo>
                <a:lnTo>
                  <a:pt x="133350" y="209550"/>
                </a:lnTo>
                <a:lnTo>
                  <a:pt x="133350" y="266700"/>
                </a:lnTo>
                <a:lnTo>
                  <a:pt x="133350" y="314325"/>
                </a:lnTo>
                <a:lnTo>
                  <a:pt x="133350" y="371475"/>
                </a:lnTo>
                <a:lnTo>
                  <a:pt x="133350" y="428625"/>
                </a:lnTo>
                <a:lnTo>
                  <a:pt x="133350" y="485775"/>
                </a:lnTo>
                <a:lnTo>
                  <a:pt x="133350" y="542925"/>
                </a:lnTo>
                <a:lnTo>
                  <a:pt x="133350" y="590550"/>
                </a:lnTo>
                <a:lnTo>
                  <a:pt x="133350" y="638175"/>
                </a:lnTo>
                <a:lnTo>
                  <a:pt x="142875" y="685800"/>
                </a:lnTo>
                <a:lnTo>
                  <a:pt x="142875" y="723900"/>
                </a:lnTo>
                <a:lnTo>
                  <a:pt x="142875" y="752475"/>
                </a:lnTo>
                <a:lnTo>
                  <a:pt x="142875" y="781050"/>
                </a:lnTo>
                <a:lnTo>
                  <a:pt x="142875" y="790575"/>
                </a:lnTo>
                <a:lnTo>
                  <a:pt x="142875" y="790575"/>
                </a:lnTo>
                <a:lnTo>
                  <a:pt x="142875" y="790575"/>
                </a:lnTo>
                <a:lnTo>
                  <a:pt x="142875" y="781050"/>
                </a:lnTo>
                <a:lnTo>
                  <a:pt x="142875" y="762000"/>
                </a:lnTo>
                <a:lnTo>
                  <a:pt x="133350" y="733425"/>
                </a:lnTo>
                <a:lnTo>
                  <a:pt x="123825" y="695325"/>
                </a:lnTo>
                <a:lnTo>
                  <a:pt x="114300" y="647700"/>
                </a:lnTo>
                <a:lnTo>
                  <a:pt x="114300" y="600075"/>
                </a:lnTo>
                <a:lnTo>
                  <a:pt x="104775" y="552450"/>
                </a:lnTo>
                <a:lnTo>
                  <a:pt x="104775" y="495300"/>
                </a:lnTo>
                <a:lnTo>
                  <a:pt x="95250" y="438150"/>
                </a:lnTo>
                <a:lnTo>
                  <a:pt x="85725" y="381000"/>
                </a:lnTo>
                <a:lnTo>
                  <a:pt x="85725" y="323850"/>
                </a:lnTo>
                <a:lnTo>
                  <a:pt x="85725" y="276225"/>
                </a:lnTo>
                <a:lnTo>
                  <a:pt x="85725" y="219075"/>
                </a:lnTo>
                <a:lnTo>
                  <a:pt x="85725" y="180975"/>
                </a:lnTo>
                <a:lnTo>
                  <a:pt x="85725" y="133350"/>
                </a:lnTo>
                <a:lnTo>
                  <a:pt x="85725" y="95250"/>
                </a:lnTo>
                <a:lnTo>
                  <a:pt x="95250" y="6667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38100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47625" y="133350"/>
                </a:lnTo>
                <a:lnTo>
                  <a:pt x="28575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14300"/>
                </a:lnTo>
                <a:lnTo>
                  <a:pt x="38100" y="95250"/>
                </a:lnTo>
                <a:lnTo>
                  <a:pt x="57150" y="76200"/>
                </a:lnTo>
                <a:lnTo>
                  <a:pt x="76200" y="47625"/>
                </a:lnTo>
                <a:lnTo>
                  <a:pt x="85725" y="28575"/>
                </a:lnTo>
                <a:lnTo>
                  <a:pt x="104775" y="1905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28575"/>
                </a:lnTo>
                <a:lnTo>
                  <a:pt x="123825" y="57150"/>
                </a:lnTo>
                <a:lnTo>
                  <a:pt x="133350" y="104775"/>
                </a:lnTo>
                <a:lnTo>
                  <a:pt x="133350" y="142875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2809875" y="3962400"/>
            <a:ext cx="333376" cy="495301"/>
          </a:xfrm>
          <a:custGeom>
            <a:avLst/>
            <a:gdLst/>
            <a:ahLst/>
            <a:cxnLst/>
            <a:rect l="0" t="0" r="0" b="0"/>
            <a:pathLst>
              <a:path w="333376" h="495301">
                <a:moveTo>
                  <a:pt x="123825" y="28575"/>
                </a:moveTo>
                <a:lnTo>
                  <a:pt x="114300" y="28575"/>
                </a:lnTo>
                <a:lnTo>
                  <a:pt x="114300" y="28575"/>
                </a:lnTo>
                <a:lnTo>
                  <a:pt x="104775" y="38100"/>
                </a:lnTo>
                <a:lnTo>
                  <a:pt x="104775" y="38100"/>
                </a:lnTo>
                <a:lnTo>
                  <a:pt x="104775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23825" y="76200"/>
                </a:lnTo>
                <a:lnTo>
                  <a:pt x="142875" y="85725"/>
                </a:lnTo>
                <a:lnTo>
                  <a:pt x="152400" y="85725"/>
                </a:lnTo>
                <a:lnTo>
                  <a:pt x="180975" y="95250"/>
                </a:lnTo>
                <a:lnTo>
                  <a:pt x="200025" y="95250"/>
                </a:lnTo>
                <a:lnTo>
                  <a:pt x="228600" y="85725"/>
                </a:lnTo>
                <a:lnTo>
                  <a:pt x="247650" y="76200"/>
                </a:lnTo>
                <a:lnTo>
                  <a:pt x="276225" y="66675"/>
                </a:lnTo>
                <a:lnTo>
                  <a:pt x="295275" y="57150"/>
                </a:lnTo>
                <a:lnTo>
                  <a:pt x="314325" y="47625"/>
                </a:lnTo>
                <a:lnTo>
                  <a:pt x="323850" y="38100"/>
                </a:lnTo>
                <a:lnTo>
                  <a:pt x="333375" y="28575"/>
                </a:lnTo>
                <a:lnTo>
                  <a:pt x="333375" y="19050"/>
                </a:lnTo>
                <a:lnTo>
                  <a:pt x="333375" y="19050"/>
                </a:lnTo>
                <a:lnTo>
                  <a:pt x="333375" y="9525"/>
                </a:lnTo>
                <a:lnTo>
                  <a:pt x="323850" y="0"/>
                </a:lnTo>
                <a:lnTo>
                  <a:pt x="304800" y="0"/>
                </a:lnTo>
                <a:lnTo>
                  <a:pt x="285750" y="0"/>
                </a:lnTo>
                <a:lnTo>
                  <a:pt x="266700" y="0"/>
                </a:lnTo>
                <a:lnTo>
                  <a:pt x="247650" y="9525"/>
                </a:lnTo>
                <a:lnTo>
                  <a:pt x="228600" y="19050"/>
                </a:lnTo>
                <a:lnTo>
                  <a:pt x="200025" y="28575"/>
                </a:lnTo>
                <a:lnTo>
                  <a:pt x="190500" y="47625"/>
                </a:lnTo>
                <a:lnTo>
                  <a:pt x="171450" y="66675"/>
                </a:lnTo>
                <a:lnTo>
                  <a:pt x="161925" y="76200"/>
                </a:lnTo>
                <a:lnTo>
                  <a:pt x="152400" y="95250"/>
                </a:lnTo>
                <a:lnTo>
                  <a:pt x="142875" y="104775"/>
                </a:lnTo>
                <a:lnTo>
                  <a:pt x="142875" y="123825"/>
                </a:lnTo>
                <a:lnTo>
                  <a:pt x="161925" y="133350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200025" y="161925"/>
                </a:lnTo>
                <a:lnTo>
                  <a:pt x="219075" y="171450"/>
                </a:lnTo>
                <a:lnTo>
                  <a:pt x="238125" y="171450"/>
                </a:lnTo>
                <a:lnTo>
                  <a:pt x="257175" y="171450"/>
                </a:lnTo>
                <a:lnTo>
                  <a:pt x="276225" y="161925"/>
                </a:lnTo>
                <a:lnTo>
                  <a:pt x="285750" y="161925"/>
                </a:lnTo>
                <a:lnTo>
                  <a:pt x="304800" y="152400"/>
                </a:lnTo>
                <a:lnTo>
                  <a:pt x="314325" y="152400"/>
                </a:lnTo>
                <a:lnTo>
                  <a:pt x="314325" y="152400"/>
                </a:lnTo>
                <a:lnTo>
                  <a:pt x="314325" y="142875"/>
                </a:lnTo>
                <a:lnTo>
                  <a:pt x="304800" y="142875"/>
                </a:lnTo>
                <a:lnTo>
                  <a:pt x="285750" y="152400"/>
                </a:lnTo>
                <a:lnTo>
                  <a:pt x="266700" y="152400"/>
                </a:lnTo>
                <a:lnTo>
                  <a:pt x="238125" y="161925"/>
                </a:lnTo>
                <a:lnTo>
                  <a:pt x="200025" y="171450"/>
                </a:lnTo>
                <a:lnTo>
                  <a:pt x="161925" y="190500"/>
                </a:lnTo>
                <a:lnTo>
                  <a:pt x="123825" y="209550"/>
                </a:lnTo>
                <a:lnTo>
                  <a:pt x="95250" y="238125"/>
                </a:lnTo>
                <a:lnTo>
                  <a:pt x="57150" y="266700"/>
                </a:lnTo>
                <a:lnTo>
                  <a:pt x="38100" y="295275"/>
                </a:lnTo>
                <a:lnTo>
                  <a:pt x="19050" y="323850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0" y="419100"/>
                </a:lnTo>
                <a:lnTo>
                  <a:pt x="9525" y="438150"/>
                </a:lnTo>
                <a:lnTo>
                  <a:pt x="28575" y="457200"/>
                </a:lnTo>
                <a:lnTo>
                  <a:pt x="57150" y="476250"/>
                </a:lnTo>
                <a:lnTo>
                  <a:pt x="85725" y="485775"/>
                </a:lnTo>
                <a:lnTo>
                  <a:pt x="114300" y="495300"/>
                </a:lnTo>
                <a:lnTo>
                  <a:pt x="152400" y="495300"/>
                </a:lnTo>
                <a:lnTo>
                  <a:pt x="190500" y="495300"/>
                </a:lnTo>
                <a:lnTo>
                  <a:pt x="219075" y="485775"/>
                </a:lnTo>
                <a:lnTo>
                  <a:pt x="247650" y="476250"/>
                </a:lnTo>
                <a:lnTo>
                  <a:pt x="285750" y="466725"/>
                </a:lnTo>
                <a:lnTo>
                  <a:pt x="304800" y="447675"/>
                </a:lnTo>
                <a:lnTo>
                  <a:pt x="323850" y="428625"/>
                </a:lnTo>
                <a:lnTo>
                  <a:pt x="333375" y="419100"/>
                </a:lnTo>
                <a:lnTo>
                  <a:pt x="333375" y="400050"/>
                </a:lnTo>
                <a:lnTo>
                  <a:pt x="333375" y="381000"/>
                </a:lnTo>
                <a:lnTo>
                  <a:pt x="333375" y="371475"/>
                </a:lnTo>
                <a:lnTo>
                  <a:pt x="314325" y="361950"/>
                </a:lnTo>
                <a:lnTo>
                  <a:pt x="304800" y="352425"/>
                </a:lnTo>
                <a:lnTo>
                  <a:pt x="285750" y="352425"/>
                </a:lnTo>
                <a:lnTo>
                  <a:pt x="266700" y="352425"/>
                </a:lnTo>
                <a:lnTo>
                  <a:pt x="238125" y="361950"/>
                </a:lnTo>
                <a:lnTo>
                  <a:pt x="209550" y="371475"/>
                </a:lnTo>
                <a:lnTo>
                  <a:pt x="190500" y="381000"/>
                </a:lnTo>
                <a:lnTo>
                  <a:pt x="161925" y="400050"/>
                </a:lnTo>
                <a:lnTo>
                  <a:pt x="152400" y="419100"/>
                </a:lnTo>
                <a:lnTo>
                  <a:pt x="133350" y="438150"/>
                </a:lnTo>
                <a:lnTo>
                  <a:pt x="123825" y="457200"/>
                </a:lnTo>
                <a:lnTo>
                  <a:pt x="114300" y="466725"/>
                </a:lnTo>
                <a:lnTo>
                  <a:pt x="114300" y="476250"/>
                </a:lnTo>
                <a:lnTo>
                  <a:pt x="11430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3286125" y="4467225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28575" y="0"/>
                </a:moveTo>
                <a:lnTo>
                  <a:pt x="28575" y="0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6667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3333750" y="4133850"/>
            <a:ext cx="28576" cy="57151"/>
          </a:xfrm>
          <a:custGeom>
            <a:avLst/>
            <a:gdLst/>
            <a:ahLst/>
            <a:cxnLst/>
            <a:rect l="0" t="0" r="0" b="0"/>
            <a:pathLst>
              <a:path w="28576" h="57151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3667125" y="3886200"/>
            <a:ext cx="266701" cy="228601"/>
          </a:xfrm>
          <a:custGeom>
            <a:avLst/>
            <a:gdLst/>
            <a:ahLst/>
            <a:cxnLst/>
            <a:rect l="0" t="0" r="0" b="0"/>
            <a:pathLst>
              <a:path w="266701" h="228601">
                <a:moveTo>
                  <a:pt x="0" y="95250"/>
                </a:moveTo>
                <a:lnTo>
                  <a:pt x="0" y="85725"/>
                </a:lnTo>
                <a:lnTo>
                  <a:pt x="0" y="76200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104775"/>
                </a:lnTo>
                <a:lnTo>
                  <a:pt x="66675" y="95250"/>
                </a:lnTo>
                <a:lnTo>
                  <a:pt x="85725" y="85725"/>
                </a:lnTo>
                <a:lnTo>
                  <a:pt x="104775" y="66675"/>
                </a:lnTo>
                <a:lnTo>
                  <a:pt x="123825" y="47625"/>
                </a:lnTo>
                <a:lnTo>
                  <a:pt x="142875" y="38100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47625"/>
                </a:lnTo>
                <a:lnTo>
                  <a:pt x="123825" y="66675"/>
                </a:lnTo>
                <a:lnTo>
                  <a:pt x="104775" y="95250"/>
                </a:lnTo>
                <a:lnTo>
                  <a:pt x="85725" y="114300"/>
                </a:lnTo>
                <a:lnTo>
                  <a:pt x="76200" y="142875"/>
                </a:lnTo>
                <a:lnTo>
                  <a:pt x="66675" y="171450"/>
                </a:lnTo>
                <a:lnTo>
                  <a:pt x="57150" y="180975"/>
                </a:lnTo>
                <a:lnTo>
                  <a:pt x="57150" y="200025"/>
                </a:lnTo>
                <a:lnTo>
                  <a:pt x="57150" y="209550"/>
                </a:lnTo>
                <a:lnTo>
                  <a:pt x="76200" y="219075"/>
                </a:lnTo>
                <a:lnTo>
                  <a:pt x="95250" y="228600"/>
                </a:lnTo>
                <a:lnTo>
                  <a:pt x="114300" y="228600"/>
                </a:lnTo>
                <a:lnTo>
                  <a:pt x="142875" y="228600"/>
                </a:lnTo>
                <a:lnTo>
                  <a:pt x="161925" y="219075"/>
                </a:lnTo>
                <a:lnTo>
                  <a:pt x="190500" y="219075"/>
                </a:lnTo>
                <a:lnTo>
                  <a:pt x="219075" y="209550"/>
                </a:lnTo>
                <a:lnTo>
                  <a:pt x="238125" y="200025"/>
                </a:lnTo>
                <a:lnTo>
                  <a:pt x="257175" y="190500"/>
                </a:lnTo>
                <a:lnTo>
                  <a:pt x="266700" y="190500"/>
                </a:lnTo>
                <a:lnTo>
                  <a:pt x="2667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3543300" y="4191000"/>
            <a:ext cx="438151" cy="28576"/>
          </a:xfrm>
          <a:custGeom>
            <a:avLst/>
            <a:gdLst/>
            <a:ahLst/>
            <a:cxnLst/>
            <a:rect l="0" t="0" r="0" b="0"/>
            <a:pathLst>
              <a:path w="4381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209550" y="0"/>
                </a:lnTo>
                <a:lnTo>
                  <a:pt x="247650" y="0"/>
                </a:lnTo>
                <a:lnTo>
                  <a:pt x="285750" y="0"/>
                </a:lnTo>
                <a:lnTo>
                  <a:pt x="314325" y="0"/>
                </a:lnTo>
                <a:lnTo>
                  <a:pt x="352425" y="9525"/>
                </a:lnTo>
                <a:lnTo>
                  <a:pt x="381000" y="9525"/>
                </a:lnTo>
                <a:lnTo>
                  <a:pt x="400050" y="1905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38150" y="19050"/>
                </a:lnTo>
                <a:lnTo>
                  <a:pt x="4381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3562350" y="4248150"/>
            <a:ext cx="409576" cy="304801"/>
          </a:xfrm>
          <a:custGeom>
            <a:avLst/>
            <a:gdLst/>
            <a:ahLst/>
            <a:cxnLst/>
            <a:rect l="0" t="0" r="0" b="0"/>
            <a:pathLst>
              <a:path w="409576" h="304801">
                <a:moveTo>
                  <a:pt x="123825" y="76200"/>
                </a:moveTo>
                <a:lnTo>
                  <a:pt x="123825" y="76200"/>
                </a:lnTo>
                <a:lnTo>
                  <a:pt x="114300" y="76200"/>
                </a:lnTo>
                <a:lnTo>
                  <a:pt x="114300" y="66675"/>
                </a:lnTo>
                <a:lnTo>
                  <a:pt x="104775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61925" y="152400"/>
                </a:lnTo>
                <a:lnTo>
                  <a:pt x="152400" y="180975"/>
                </a:lnTo>
                <a:lnTo>
                  <a:pt x="142875" y="209550"/>
                </a:lnTo>
                <a:lnTo>
                  <a:pt x="123825" y="228600"/>
                </a:lnTo>
                <a:lnTo>
                  <a:pt x="104775" y="257175"/>
                </a:lnTo>
                <a:lnTo>
                  <a:pt x="85725" y="276225"/>
                </a:lnTo>
                <a:lnTo>
                  <a:pt x="57150" y="285750"/>
                </a:lnTo>
                <a:lnTo>
                  <a:pt x="38100" y="295275"/>
                </a:lnTo>
                <a:lnTo>
                  <a:pt x="19050" y="304800"/>
                </a:lnTo>
                <a:lnTo>
                  <a:pt x="9525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28600"/>
                </a:lnTo>
                <a:lnTo>
                  <a:pt x="28575" y="209550"/>
                </a:lnTo>
                <a:lnTo>
                  <a:pt x="38100" y="200025"/>
                </a:lnTo>
                <a:lnTo>
                  <a:pt x="57150" y="190500"/>
                </a:lnTo>
                <a:lnTo>
                  <a:pt x="66675" y="190500"/>
                </a:lnTo>
                <a:lnTo>
                  <a:pt x="85725" y="180975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42875" y="228600"/>
                </a:lnTo>
                <a:lnTo>
                  <a:pt x="152400" y="247650"/>
                </a:lnTo>
                <a:lnTo>
                  <a:pt x="152400" y="266700"/>
                </a:lnTo>
                <a:lnTo>
                  <a:pt x="171450" y="285750"/>
                </a:lnTo>
                <a:lnTo>
                  <a:pt x="180975" y="285750"/>
                </a:lnTo>
                <a:lnTo>
                  <a:pt x="190500" y="295275"/>
                </a:lnTo>
                <a:lnTo>
                  <a:pt x="209550" y="295275"/>
                </a:lnTo>
                <a:lnTo>
                  <a:pt x="228600" y="285750"/>
                </a:lnTo>
                <a:lnTo>
                  <a:pt x="257175" y="276225"/>
                </a:lnTo>
                <a:lnTo>
                  <a:pt x="295275" y="257175"/>
                </a:lnTo>
                <a:lnTo>
                  <a:pt x="323850" y="238125"/>
                </a:lnTo>
                <a:lnTo>
                  <a:pt x="361950" y="209550"/>
                </a:lnTo>
                <a:lnTo>
                  <a:pt x="390525" y="190500"/>
                </a:lnTo>
                <a:lnTo>
                  <a:pt x="409575" y="171450"/>
                </a:lnTo>
                <a:lnTo>
                  <a:pt x="4095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219075" y="571499"/>
            <a:ext cx="219076" cy="428627"/>
          </a:xfrm>
          <a:custGeom>
            <a:avLst/>
            <a:gdLst/>
            <a:ahLst/>
            <a:cxnLst/>
            <a:rect l="0" t="0" r="0" b="0"/>
            <a:pathLst>
              <a:path w="219076" h="428627">
                <a:moveTo>
                  <a:pt x="19050" y="133351"/>
                </a:moveTo>
                <a:lnTo>
                  <a:pt x="19050" y="133351"/>
                </a:lnTo>
                <a:lnTo>
                  <a:pt x="9525" y="133351"/>
                </a:lnTo>
                <a:lnTo>
                  <a:pt x="9525" y="133351"/>
                </a:lnTo>
                <a:lnTo>
                  <a:pt x="0" y="133351"/>
                </a:lnTo>
                <a:lnTo>
                  <a:pt x="0" y="142876"/>
                </a:lnTo>
                <a:lnTo>
                  <a:pt x="9525" y="133351"/>
                </a:lnTo>
                <a:lnTo>
                  <a:pt x="19050" y="133351"/>
                </a:lnTo>
                <a:lnTo>
                  <a:pt x="38100" y="123826"/>
                </a:lnTo>
                <a:lnTo>
                  <a:pt x="57150" y="114301"/>
                </a:lnTo>
                <a:lnTo>
                  <a:pt x="76200" y="114301"/>
                </a:lnTo>
                <a:lnTo>
                  <a:pt x="104775" y="104776"/>
                </a:lnTo>
                <a:lnTo>
                  <a:pt x="123825" y="95251"/>
                </a:lnTo>
                <a:lnTo>
                  <a:pt x="152400" y="76201"/>
                </a:lnTo>
                <a:lnTo>
                  <a:pt x="161925" y="66676"/>
                </a:lnTo>
                <a:lnTo>
                  <a:pt x="180975" y="57151"/>
                </a:lnTo>
                <a:lnTo>
                  <a:pt x="200025" y="38100"/>
                </a:lnTo>
                <a:lnTo>
                  <a:pt x="209550" y="28575"/>
                </a:lnTo>
                <a:lnTo>
                  <a:pt x="219075" y="19050"/>
                </a:lnTo>
                <a:lnTo>
                  <a:pt x="219075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14300" y="38100"/>
                </a:lnTo>
                <a:lnTo>
                  <a:pt x="95250" y="47626"/>
                </a:lnTo>
                <a:lnTo>
                  <a:pt x="76200" y="66676"/>
                </a:lnTo>
                <a:lnTo>
                  <a:pt x="66675" y="85726"/>
                </a:lnTo>
                <a:lnTo>
                  <a:pt x="57150" y="104776"/>
                </a:lnTo>
                <a:lnTo>
                  <a:pt x="47625" y="123826"/>
                </a:lnTo>
                <a:lnTo>
                  <a:pt x="47625" y="142876"/>
                </a:lnTo>
                <a:lnTo>
                  <a:pt x="57150" y="161926"/>
                </a:lnTo>
                <a:lnTo>
                  <a:pt x="66675" y="171451"/>
                </a:lnTo>
                <a:lnTo>
                  <a:pt x="66675" y="180976"/>
                </a:lnTo>
                <a:lnTo>
                  <a:pt x="85725" y="180976"/>
                </a:lnTo>
                <a:lnTo>
                  <a:pt x="104775" y="190501"/>
                </a:lnTo>
                <a:lnTo>
                  <a:pt x="123825" y="190501"/>
                </a:lnTo>
                <a:lnTo>
                  <a:pt x="142875" y="180976"/>
                </a:lnTo>
                <a:lnTo>
                  <a:pt x="161925" y="180976"/>
                </a:lnTo>
                <a:lnTo>
                  <a:pt x="171450" y="180976"/>
                </a:lnTo>
                <a:lnTo>
                  <a:pt x="180975" y="171451"/>
                </a:lnTo>
                <a:lnTo>
                  <a:pt x="190500" y="161926"/>
                </a:lnTo>
                <a:lnTo>
                  <a:pt x="190500" y="161926"/>
                </a:lnTo>
                <a:lnTo>
                  <a:pt x="190500" y="161926"/>
                </a:lnTo>
                <a:lnTo>
                  <a:pt x="190500" y="161926"/>
                </a:lnTo>
                <a:lnTo>
                  <a:pt x="180975" y="161926"/>
                </a:lnTo>
                <a:lnTo>
                  <a:pt x="161925" y="171451"/>
                </a:lnTo>
                <a:lnTo>
                  <a:pt x="142875" y="190501"/>
                </a:lnTo>
                <a:lnTo>
                  <a:pt x="123825" y="209551"/>
                </a:lnTo>
                <a:lnTo>
                  <a:pt x="104775" y="238126"/>
                </a:lnTo>
                <a:lnTo>
                  <a:pt x="76200" y="266701"/>
                </a:lnTo>
                <a:lnTo>
                  <a:pt x="57150" y="295276"/>
                </a:lnTo>
                <a:lnTo>
                  <a:pt x="38100" y="323851"/>
                </a:lnTo>
                <a:lnTo>
                  <a:pt x="28575" y="342901"/>
                </a:lnTo>
                <a:lnTo>
                  <a:pt x="19050" y="361951"/>
                </a:lnTo>
                <a:lnTo>
                  <a:pt x="28575" y="381001"/>
                </a:lnTo>
                <a:lnTo>
                  <a:pt x="28575" y="390526"/>
                </a:lnTo>
                <a:lnTo>
                  <a:pt x="47625" y="390526"/>
                </a:lnTo>
                <a:lnTo>
                  <a:pt x="66675" y="400051"/>
                </a:lnTo>
                <a:lnTo>
                  <a:pt x="85725" y="400051"/>
                </a:lnTo>
                <a:lnTo>
                  <a:pt x="104775" y="390526"/>
                </a:lnTo>
                <a:lnTo>
                  <a:pt x="123825" y="381001"/>
                </a:lnTo>
                <a:lnTo>
                  <a:pt x="142875" y="371476"/>
                </a:lnTo>
                <a:lnTo>
                  <a:pt x="161925" y="352426"/>
                </a:lnTo>
                <a:lnTo>
                  <a:pt x="180975" y="342901"/>
                </a:lnTo>
                <a:lnTo>
                  <a:pt x="190500" y="333376"/>
                </a:lnTo>
                <a:lnTo>
                  <a:pt x="190500" y="314326"/>
                </a:lnTo>
                <a:lnTo>
                  <a:pt x="190500" y="314326"/>
                </a:lnTo>
                <a:lnTo>
                  <a:pt x="180975" y="304801"/>
                </a:lnTo>
                <a:lnTo>
                  <a:pt x="180975" y="304801"/>
                </a:lnTo>
                <a:lnTo>
                  <a:pt x="161925" y="304801"/>
                </a:lnTo>
                <a:lnTo>
                  <a:pt x="152400" y="314326"/>
                </a:lnTo>
                <a:lnTo>
                  <a:pt x="133350" y="323851"/>
                </a:lnTo>
                <a:lnTo>
                  <a:pt x="114300" y="352426"/>
                </a:lnTo>
                <a:lnTo>
                  <a:pt x="95250" y="381001"/>
                </a:lnTo>
                <a:lnTo>
                  <a:pt x="76200" y="400051"/>
                </a:lnTo>
                <a:lnTo>
                  <a:pt x="66675" y="419101"/>
                </a:lnTo>
                <a:lnTo>
                  <a:pt x="66675" y="428626"/>
                </a:lnTo>
                <a:lnTo>
                  <a:pt x="66675" y="4286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466725" y="885825"/>
            <a:ext cx="9526" cy="123826"/>
          </a:xfrm>
          <a:custGeom>
            <a:avLst/>
            <a:gdLst/>
            <a:ahLst/>
            <a:cxnLst/>
            <a:rect l="0" t="0" r="0" b="0"/>
            <a:pathLst>
              <a:path w="9526" h="123826">
                <a:moveTo>
                  <a:pt x="0" y="0"/>
                </a:moveTo>
                <a:lnTo>
                  <a:pt x="0" y="0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542925" y="647700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28575"/>
                </a:lnTo>
                <a:lnTo>
                  <a:pt x="6667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61925"/>
                </a:lnTo>
                <a:lnTo>
                  <a:pt x="28575" y="180975"/>
                </a:lnTo>
                <a:lnTo>
                  <a:pt x="28575" y="190500"/>
                </a:lnTo>
                <a:lnTo>
                  <a:pt x="38100" y="200025"/>
                </a:lnTo>
                <a:lnTo>
                  <a:pt x="57150" y="209550"/>
                </a:lnTo>
                <a:lnTo>
                  <a:pt x="66675" y="209550"/>
                </a:lnTo>
                <a:lnTo>
                  <a:pt x="85725" y="209550"/>
                </a:lnTo>
                <a:lnTo>
                  <a:pt x="114300" y="209550"/>
                </a:lnTo>
                <a:lnTo>
                  <a:pt x="133350" y="200025"/>
                </a:lnTo>
                <a:lnTo>
                  <a:pt x="152400" y="190500"/>
                </a:lnTo>
                <a:lnTo>
                  <a:pt x="1524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76200" y="171449"/>
            <a:ext cx="2238376" cy="2619377"/>
          </a:xfrm>
          <a:custGeom>
            <a:avLst/>
            <a:gdLst/>
            <a:ahLst/>
            <a:cxnLst/>
            <a:rect l="0" t="0" r="0" b="0"/>
            <a:pathLst>
              <a:path w="2238376" h="2619377">
                <a:moveTo>
                  <a:pt x="2057400" y="552451"/>
                </a:moveTo>
                <a:lnTo>
                  <a:pt x="2057400" y="542926"/>
                </a:lnTo>
                <a:lnTo>
                  <a:pt x="2047875" y="533401"/>
                </a:lnTo>
                <a:lnTo>
                  <a:pt x="2047875" y="523876"/>
                </a:lnTo>
                <a:lnTo>
                  <a:pt x="2038350" y="504826"/>
                </a:lnTo>
                <a:lnTo>
                  <a:pt x="2038350" y="485776"/>
                </a:lnTo>
                <a:lnTo>
                  <a:pt x="2028825" y="466726"/>
                </a:lnTo>
                <a:lnTo>
                  <a:pt x="2019300" y="447676"/>
                </a:lnTo>
                <a:lnTo>
                  <a:pt x="2009775" y="419100"/>
                </a:lnTo>
                <a:lnTo>
                  <a:pt x="2000250" y="400050"/>
                </a:lnTo>
                <a:lnTo>
                  <a:pt x="1981200" y="381000"/>
                </a:lnTo>
                <a:lnTo>
                  <a:pt x="1962150" y="361950"/>
                </a:lnTo>
                <a:lnTo>
                  <a:pt x="1952625" y="342900"/>
                </a:lnTo>
                <a:lnTo>
                  <a:pt x="1924050" y="314325"/>
                </a:lnTo>
                <a:lnTo>
                  <a:pt x="1914525" y="295275"/>
                </a:lnTo>
                <a:lnTo>
                  <a:pt x="1885950" y="276225"/>
                </a:lnTo>
                <a:lnTo>
                  <a:pt x="1857375" y="257175"/>
                </a:lnTo>
                <a:lnTo>
                  <a:pt x="1828800" y="238125"/>
                </a:lnTo>
                <a:lnTo>
                  <a:pt x="1800225" y="219075"/>
                </a:lnTo>
                <a:lnTo>
                  <a:pt x="1771650" y="200025"/>
                </a:lnTo>
                <a:lnTo>
                  <a:pt x="1733550" y="180975"/>
                </a:lnTo>
                <a:lnTo>
                  <a:pt x="1704975" y="161925"/>
                </a:lnTo>
                <a:lnTo>
                  <a:pt x="1666875" y="152400"/>
                </a:lnTo>
                <a:lnTo>
                  <a:pt x="1638300" y="133350"/>
                </a:lnTo>
                <a:lnTo>
                  <a:pt x="1600200" y="114300"/>
                </a:lnTo>
                <a:lnTo>
                  <a:pt x="1562100" y="104775"/>
                </a:lnTo>
                <a:lnTo>
                  <a:pt x="1524000" y="85725"/>
                </a:lnTo>
                <a:lnTo>
                  <a:pt x="1485900" y="76200"/>
                </a:lnTo>
                <a:lnTo>
                  <a:pt x="1447800" y="66675"/>
                </a:lnTo>
                <a:lnTo>
                  <a:pt x="1409700" y="47625"/>
                </a:lnTo>
                <a:lnTo>
                  <a:pt x="1371600" y="38100"/>
                </a:lnTo>
                <a:lnTo>
                  <a:pt x="1323975" y="28575"/>
                </a:lnTo>
                <a:lnTo>
                  <a:pt x="1285875" y="28575"/>
                </a:lnTo>
                <a:lnTo>
                  <a:pt x="1247775" y="19050"/>
                </a:lnTo>
                <a:lnTo>
                  <a:pt x="1209675" y="9525"/>
                </a:lnTo>
                <a:lnTo>
                  <a:pt x="1162050" y="9525"/>
                </a:lnTo>
                <a:lnTo>
                  <a:pt x="1123950" y="0"/>
                </a:lnTo>
                <a:lnTo>
                  <a:pt x="1085850" y="0"/>
                </a:lnTo>
                <a:lnTo>
                  <a:pt x="1038225" y="0"/>
                </a:lnTo>
                <a:lnTo>
                  <a:pt x="990600" y="0"/>
                </a:lnTo>
                <a:lnTo>
                  <a:pt x="952500" y="9525"/>
                </a:lnTo>
                <a:lnTo>
                  <a:pt x="904875" y="9525"/>
                </a:lnTo>
                <a:lnTo>
                  <a:pt x="866775" y="9525"/>
                </a:lnTo>
                <a:lnTo>
                  <a:pt x="819150" y="19050"/>
                </a:lnTo>
                <a:lnTo>
                  <a:pt x="781050" y="19050"/>
                </a:lnTo>
                <a:lnTo>
                  <a:pt x="733425" y="28575"/>
                </a:lnTo>
                <a:lnTo>
                  <a:pt x="704850" y="38100"/>
                </a:lnTo>
                <a:lnTo>
                  <a:pt x="666750" y="47625"/>
                </a:lnTo>
                <a:lnTo>
                  <a:pt x="628650" y="57150"/>
                </a:lnTo>
                <a:lnTo>
                  <a:pt x="590550" y="66675"/>
                </a:lnTo>
                <a:lnTo>
                  <a:pt x="552450" y="85725"/>
                </a:lnTo>
                <a:lnTo>
                  <a:pt x="514350" y="95250"/>
                </a:lnTo>
                <a:lnTo>
                  <a:pt x="476250" y="114300"/>
                </a:lnTo>
                <a:lnTo>
                  <a:pt x="438150" y="133350"/>
                </a:lnTo>
                <a:lnTo>
                  <a:pt x="400050" y="152400"/>
                </a:lnTo>
                <a:lnTo>
                  <a:pt x="371475" y="171450"/>
                </a:lnTo>
                <a:lnTo>
                  <a:pt x="342900" y="190500"/>
                </a:lnTo>
                <a:lnTo>
                  <a:pt x="314325" y="209550"/>
                </a:lnTo>
                <a:lnTo>
                  <a:pt x="295275" y="228600"/>
                </a:lnTo>
                <a:lnTo>
                  <a:pt x="266700" y="247650"/>
                </a:lnTo>
                <a:lnTo>
                  <a:pt x="247650" y="276225"/>
                </a:lnTo>
                <a:lnTo>
                  <a:pt x="228600" y="304800"/>
                </a:lnTo>
                <a:lnTo>
                  <a:pt x="200025" y="333375"/>
                </a:lnTo>
                <a:lnTo>
                  <a:pt x="180975" y="361950"/>
                </a:lnTo>
                <a:lnTo>
                  <a:pt x="161925" y="400050"/>
                </a:lnTo>
                <a:lnTo>
                  <a:pt x="142875" y="428625"/>
                </a:lnTo>
                <a:lnTo>
                  <a:pt x="123825" y="466726"/>
                </a:lnTo>
                <a:lnTo>
                  <a:pt x="104775" y="495301"/>
                </a:lnTo>
                <a:lnTo>
                  <a:pt x="85725" y="533401"/>
                </a:lnTo>
                <a:lnTo>
                  <a:pt x="76200" y="571501"/>
                </a:lnTo>
                <a:lnTo>
                  <a:pt x="66675" y="609601"/>
                </a:lnTo>
                <a:lnTo>
                  <a:pt x="47625" y="647701"/>
                </a:lnTo>
                <a:lnTo>
                  <a:pt x="38100" y="685801"/>
                </a:lnTo>
                <a:lnTo>
                  <a:pt x="28575" y="723901"/>
                </a:lnTo>
                <a:lnTo>
                  <a:pt x="19050" y="771526"/>
                </a:lnTo>
                <a:lnTo>
                  <a:pt x="19050" y="819151"/>
                </a:lnTo>
                <a:lnTo>
                  <a:pt x="9525" y="857251"/>
                </a:lnTo>
                <a:lnTo>
                  <a:pt x="0" y="904876"/>
                </a:lnTo>
                <a:lnTo>
                  <a:pt x="0" y="952501"/>
                </a:lnTo>
                <a:lnTo>
                  <a:pt x="0" y="990601"/>
                </a:lnTo>
                <a:lnTo>
                  <a:pt x="0" y="1038226"/>
                </a:lnTo>
                <a:lnTo>
                  <a:pt x="9525" y="1085851"/>
                </a:lnTo>
                <a:lnTo>
                  <a:pt x="9525" y="1133476"/>
                </a:lnTo>
                <a:lnTo>
                  <a:pt x="19050" y="1181101"/>
                </a:lnTo>
                <a:lnTo>
                  <a:pt x="19050" y="1228726"/>
                </a:lnTo>
                <a:lnTo>
                  <a:pt x="28575" y="1285876"/>
                </a:lnTo>
                <a:lnTo>
                  <a:pt x="28575" y="1333501"/>
                </a:lnTo>
                <a:lnTo>
                  <a:pt x="38100" y="1381126"/>
                </a:lnTo>
                <a:lnTo>
                  <a:pt x="47625" y="1428751"/>
                </a:lnTo>
                <a:lnTo>
                  <a:pt x="57150" y="1466851"/>
                </a:lnTo>
                <a:lnTo>
                  <a:pt x="76200" y="1514476"/>
                </a:lnTo>
                <a:lnTo>
                  <a:pt x="85725" y="1562101"/>
                </a:lnTo>
                <a:lnTo>
                  <a:pt x="104775" y="1609726"/>
                </a:lnTo>
                <a:lnTo>
                  <a:pt x="114300" y="1657351"/>
                </a:lnTo>
                <a:lnTo>
                  <a:pt x="133350" y="1704976"/>
                </a:lnTo>
                <a:lnTo>
                  <a:pt x="152400" y="1752601"/>
                </a:lnTo>
                <a:lnTo>
                  <a:pt x="171450" y="1800226"/>
                </a:lnTo>
                <a:lnTo>
                  <a:pt x="190500" y="1838326"/>
                </a:lnTo>
                <a:lnTo>
                  <a:pt x="209550" y="1885951"/>
                </a:lnTo>
                <a:lnTo>
                  <a:pt x="228600" y="1924051"/>
                </a:lnTo>
                <a:lnTo>
                  <a:pt x="257175" y="1962151"/>
                </a:lnTo>
                <a:lnTo>
                  <a:pt x="276225" y="2000251"/>
                </a:lnTo>
                <a:lnTo>
                  <a:pt x="304800" y="2038351"/>
                </a:lnTo>
                <a:lnTo>
                  <a:pt x="333375" y="2076451"/>
                </a:lnTo>
                <a:lnTo>
                  <a:pt x="361950" y="2124076"/>
                </a:lnTo>
                <a:lnTo>
                  <a:pt x="390525" y="2152651"/>
                </a:lnTo>
                <a:lnTo>
                  <a:pt x="419100" y="2190751"/>
                </a:lnTo>
                <a:lnTo>
                  <a:pt x="447675" y="2228851"/>
                </a:lnTo>
                <a:lnTo>
                  <a:pt x="476250" y="2257426"/>
                </a:lnTo>
                <a:lnTo>
                  <a:pt x="504825" y="2286001"/>
                </a:lnTo>
                <a:lnTo>
                  <a:pt x="533400" y="2314576"/>
                </a:lnTo>
                <a:lnTo>
                  <a:pt x="561975" y="2352676"/>
                </a:lnTo>
                <a:lnTo>
                  <a:pt x="590550" y="2381251"/>
                </a:lnTo>
                <a:lnTo>
                  <a:pt x="628650" y="2400301"/>
                </a:lnTo>
                <a:lnTo>
                  <a:pt x="666750" y="2428876"/>
                </a:lnTo>
                <a:lnTo>
                  <a:pt x="704850" y="2447926"/>
                </a:lnTo>
                <a:lnTo>
                  <a:pt x="733425" y="2476501"/>
                </a:lnTo>
                <a:lnTo>
                  <a:pt x="771525" y="2495551"/>
                </a:lnTo>
                <a:lnTo>
                  <a:pt x="809625" y="2514601"/>
                </a:lnTo>
                <a:lnTo>
                  <a:pt x="847725" y="2524126"/>
                </a:lnTo>
                <a:lnTo>
                  <a:pt x="876300" y="2543176"/>
                </a:lnTo>
                <a:lnTo>
                  <a:pt x="914400" y="2552701"/>
                </a:lnTo>
                <a:lnTo>
                  <a:pt x="952500" y="2562226"/>
                </a:lnTo>
                <a:lnTo>
                  <a:pt x="990600" y="2581276"/>
                </a:lnTo>
                <a:lnTo>
                  <a:pt x="1028700" y="2590801"/>
                </a:lnTo>
                <a:lnTo>
                  <a:pt x="1066800" y="2600326"/>
                </a:lnTo>
                <a:lnTo>
                  <a:pt x="1104900" y="2600326"/>
                </a:lnTo>
                <a:lnTo>
                  <a:pt x="1152525" y="2609851"/>
                </a:lnTo>
                <a:lnTo>
                  <a:pt x="1190625" y="2619376"/>
                </a:lnTo>
                <a:lnTo>
                  <a:pt x="1228725" y="2619376"/>
                </a:lnTo>
                <a:lnTo>
                  <a:pt x="1276350" y="2619376"/>
                </a:lnTo>
                <a:lnTo>
                  <a:pt x="1314450" y="2619376"/>
                </a:lnTo>
                <a:lnTo>
                  <a:pt x="1352550" y="2609851"/>
                </a:lnTo>
                <a:lnTo>
                  <a:pt x="1400175" y="2609851"/>
                </a:lnTo>
                <a:lnTo>
                  <a:pt x="1438275" y="2600326"/>
                </a:lnTo>
                <a:lnTo>
                  <a:pt x="1476375" y="2600326"/>
                </a:lnTo>
                <a:lnTo>
                  <a:pt x="1514475" y="2590801"/>
                </a:lnTo>
                <a:lnTo>
                  <a:pt x="1562100" y="2581276"/>
                </a:lnTo>
                <a:lnTo>
                  <a:pt x="1600200" y="2571751"/>
                </a:lnTo>
                <a:lnTo>
                  <a:pt x="1638300" y="2552701"/>
                </a:lnTo>
                <a:lnTo>
                  <a:pt x="1676400" y="2543176"/>
                </a:lnTo>
                <a:lnTo>
                  <a:pt x="1724025" y="2524126"/>
                </a:lnTo>
                <a:lnTo>
                  <a:pt x="1752600" y="2505076"/>
                </a:lnTo>
                <a:lnTo>
                  <a:pt x="1790700" y="2486026"/>
                </a:lnTo>
                <a:lnTo>
                  <a:pt x="1828800" y="2466976"/>
                </a:lnTo>
                <a:lnTo>
                  <a:pt x="1857375" y="2447926"/>
                </a:lnTo>
                <a:lnTo>
                  <a:pt x="1885950" y="2419351"/>
                </a:lnTo>
                <a:lnTo>
                  <a:pt x="1924050" y="2400301"/>
                </a:lnTo>
                <a:lnTo>
                  <a:pt x="1943100" y="2381251"/>
                </a:lnTo>
                <a:lnTo>
                  <a:pt x="1971675" y="2352676"/>
                </a:lnTo>
                <a:lnTo>
                  <a:pt x="2000250" y="2324101"/>
                </a:lnTo>
                <a:lnTo>
                  <a:pt x="2028825" y="2295526"/>
                </a:lnTo>
                <a:lnTo>
                  <a:pt x="2047875" y="2266951"/>
                </a:lnTo>
                <a:lnTo>
                  <a:pt x="2076450" y="2228851"/>
                </a:lnTo>
                <a:lnTo>
                  <a:pt x="2095500" y="2200276"/>
                </a:lnTo>
                <a:lnTo>
                  <a:pt x="2114550" y="2162176"/>
                </a:lnTo>
                <a:lnTo>
                  <a:pt x="2124075" y="2124076"/>
                </a:lnTo>
                <a:lnTo>
                  <a:pt x="2143125" y="2085976"/>
                </a:lnTo>
                <a:lnTo>
                  <a:pt x="2152650" y="2047876"/>
                </a:lnTo>
                <a:lnTo>
                  <a:pt x="2162175" y="2009776"/>
                </a:lnTo>
                <a:lnTo>
                  <a:pt x="2181225" y="1971676"/>
                </a:lnTo>
                <a:lnTo>
                  <a:pt x="2190750" y="1924051"/>
                </a:lnTo>
                <a:lnTo>
                  <a:pt x="2200275" y="1876426"/>
                </a:lnTo>
                <a:lnTo>
                  <a:pt x="2209800" y="1828801"/>
                </a:lnTo>
                <a:lnTo>
                  <a:pt x="2219325" y="1790701"/>
                </a:lnTo>
                <a:lnTo>
                  <a:pt x="2228850" y="1743076"/>
                </a:lnTo>
                <a:lnTo>
                  <a:pt x="2228850" y="1695451"/>
                </a:lnTo>
                <a:lnTo>
                  <a:pt x="2228850" y="1647826"/>
                </a:lnTo>
                <a:lnTo>
                  <a:pt x="2238375" y="1600201"/>
                </a:lnTo>
                <a:lnTo>
                  <a:pt x="2238375" y="1552576"/>
                </a:lnTo>
                <a:lnTo>
                  <a:pt x="2238375" y="1504951"/>
                </a:lnTo>
                <a:lnTo>
                  <a:pt x="2238375" y="1447801"/>
                </a:lnTo>
                <a:lnTo>
                  <a:pt x="2238375" y="1400176"/>
                </a:lnTo>
                <a:lnTo>
                  <a:pt x="2238375" y="1352551"/>
                </a:lnTo>
                <a:lnTo>
                  <a:pt x="2238375" y="1304926"/>
                </a:lnTo>
                <a:lnTo>
                  <a:pt x="2238375" y="1257301"/>
                </a:lnTo>
                <a:lnTo>
                  <a:pt x="2238375" y="1209676"/>
                </a:lnTo>
                <a:lnTo>
                  <a:pt x="2228850" y="1162051"/>
                </a:lnTo>
                <a:lnTo>
                  <a:pt x="2228850" y="1114426"/>
                </a:lnTo>
                <a:lnTo>
                  <a:pt x="2219325" y="1076326"/>
                </a:lnTo>
                <a:lnTo>
                  <a:pt x="2209800" y="1028701"/>
                </a:lnTo>
                <a:lnTo>
                  <a:pt x="2200275" y="981076"/>
                </a:lnTo>
                <a:lnTo>
                  <a:pt x="2181225" y="933451"/>
                </a:lnTo>
                <a:lnTo>
                  <a:pt x="2171700" y="885826"/>
                </a:lnTo>
                <a:lnTo>
                  <a:pt x="2152650" y="838201"/>
                </a:lnTo>
                <a:lnTo>
                  <a:pt x="2143125" y="790576"/>
                </a:lnTo>
                <a:lnTo>
                  <a:pt x="2124075" y="752476"/>
                </a:lnTo>
                <a:lnTo>
                  <a:pt x="2105025" y="704851"/>
                </a:lnTo>
                <a:lnTo>
                  <a:pt x="2095500" y="657226"/>
                </a:lnTo>
                <a:lnTo>
                  <a:pt x="2076450" y="609601"/>
                </a:lnTo>
                <a:lnTo>
                  <a:pt x="2066925" y="571501"/>
                </a:lnTo>
                <a:lnTo>
                  <a:pt x="2047875" y="523876"/>
                </a:lnTo>
                <a:lnTo>
                  <a:pt x="2038350" y="485776"/>
                </a:lnTo>
                <a:lnTo>
                  <a:pt x="2019300" y="447676"/>
                </a:lnTo>
                <a:lnTo>
                  <a:pt x="2009775" y="419100"/>
                </a:lnTo>
                <a:lnTo>
                  <a:pt x="2009775" y="400050"/>
                </a:lnTo>
                <a:lnTo>
                  <a:pt x="200977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8134350" y="291465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7991475" y="3876675"/>
            <a:ext cx="3543301" cy="333376"/>
          </a:xfrm>
          <a:custGeom>
            <a:avLst/>
            <a:gdLst/>
            <a:ahLst/>
            <a:cxnLst/>
            <a:rect l="0" t="0" r="0" b="0"/>
            <a:pathLst>
              <a:path w="3543301" h="333376">
                <a:moveTo>
                  <a:pt x="9525" y="76200"/>
                </a:move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23850"/>
                </a:lnTo>
                <a:lnTo>
                  <a:pt x="38100" y="333375"/>
                </a:lnTo>
                <a:lnTo>
                  <a:pt x="47625" y="333375"/>
                </a:lnTo>
                <a:lnTo>
                  <a:pt x="66675" y="333375"/>
                </a:lnTo>
                <a:lnTo>
                  <a:pt x="85725" y="333375"/>
                </a:lnTo>
                <a:lnTo>
                  <a:pt x="104775" y="333375"/>
                </a:lnTo>
                <a:lnTo>
                  <a:pt x="123825" y="333375"/>
                </a:lnTo>
                <a:lnTo>
                  <a:pt x="152400" y="323850"/>
                </a:lnTo>
                <a:lnTo>
                  <a:pt x="171450" y="323850"/>
                </a:lnTo>
                <a:lnTo>
                  <a:pt x="200025" y="314325"/>
                </a:lnTo>
                <a:lnTo>
                  <a:pt x="228600" y="314325"/>
                </a:lnTo>
                <a:lnTo>
                  <a:pt x="257175" y="304800"/>
                </a:lnTo>
                <a:lnTo>
                  <a:pt x="285750" y="304800"/>
                </a:lnTo>
                <a:lnTo>
                  <a:pt x="314325" y="295275"/>
                </a:lnTo>
                <a:lnTo>
                  <a:pt x="342900" y="295275"/>
                </a:lnTo>
                <a:lnTo>
                  <a:pt x="381000" y="295275"/>
                </a:lnTo>
                <a:lnTo>
                  <a:pt x="409575" y="285750"/>
                </a:lnTo>
                <a:lnTo>
                  <a:pt x="438150" y="285750"/>
                </a:lnTo>
                <a:lnTo>
                  <a:pt x="476250" y="276225"/>
                </a:lnTo>
                <a:lnTo>
                  <a:pt x="514350" y="276225"/>
                </a:lnTo>
                <a:lnTo>
                  <a:pt x="542925" y="276225"/>
                </a:lnTo>
                <a:lnTo>
                  <a:pt x="581025" y="276225"/>
                </a:lnTo>
                <a:lnTo>
                  <a:pt x="609600" y="266700"/>
                </a:lnTo>
                <a:lnTo>
                  <a:pt x="647700" y="266700"/>
                </a:lnTo>
                <a:lnTo>
                  <a:pt x="676275" y="266700"/>
                </a:lnTo>
                <a:lnTo>
                  <a:pt x="714375" y="257175"/>
                </a:lnTo>
                <a:lnTo>
                  <a:pt x="752475" y="257175"/>
                </a:lnTo>
                <a:lnTo>
                  <a:pt x="781050" y="257175"/>
                </a:lnTo>
                <a:lnTo>
                  <a:pt x="819150" y="257175"/>
                </a:lnTo>
                <a:lnTo>
                  <a:pt x="857250" y="247650"/>
                </a:lnTo>
                <a:lnTo>
                  <a:pt x="895350" y="247650"/>
                </a:lnTo>
                <a:lnTo>
                  <a:pt x="923925" y="247650"/>
                </a:lnTo>
                <a:lnTo>
                  <a:pt x="962025" y="247650"/>
                </a:lnTo>
                <a:lnTo>
                  <a:pt x="1000125" y="238125"/>
                </a:lnTo>
                <a:lnTo>
                  <a:pt x="1047750" y="238125"/>
                </a:lnTo>
                <a:lnTo>
                  <a:pt x="1076325" y="238125"/>
                </a:lnTo>
                <a:lnTo>
                  <a:pt x="1114425" y="238125"/>
                </a:lnTo>
                <a:lnTo>
                  <a:pt x="1152525" y="228600"/>
                </a:lnTo>
                <a:lnTo>
                  <a:pt x="1200150" y="228600"/>
                </a:lnTo>
                <a:lnTo>
                  <a:pt x="1238250" y="228600"/>
                </a:lnTo>
                <a:lnTo>
                  <a:pt x="1276350" y="219075"/>
                </a:lnTo>
                <a:lnTo>
                  <a:pt x="1314450" y="219075"/>
                </a:lnTo>
                <a:lnTo>
                  <a:pt x="1362075" y="209550"/>
                </a:lnTo>
                <a:lnTo>
                  <a:pt x="1400175" y="209550"/>
                </a:lnTo>
                <a:lnTo>
                  <a:pt x="1438275" y="209550"/>
                </a:lnTo>
                <a:lnTo>
                  <a:pt x="1485900" y="209550"/>
                </a:lnTo>
                <a:lnTo>
                  <a:pt x="1533525" y="200025"/>
                </a:lnTo>
                <a:lnTo>
                  <a:pt x="1571625" y="200025"/>
                </a:lnTo>
                <a:lnTo>
                  <a:pt x="1619250" y="200025"/>
                </a:lnTo>
                <a:lnTo>
                  <a:pt x="1657350" y="200025"/>
                </a:lnTo>
                <a:lnTo>
                  <a:pt x="1704975" y="190500"/>
                </a:lnTo>
                <a:lnTo>
                  <a:pt x="1743075" y="200025"/>
                </a:lnTo>
                <a:lnTo>
                  <a:pt x="1790700" y="190500"/>
                </a:lnTo>
                <a:lnTo>
                  <a:pt x="1838325" y="190500"/>
                </a:lnTo>
                <a:lnTo>
                  <a:pt x="1876425" y="190500"/>
                </a:lnTo>
                <a:lnTo>
                  <a:pt x="1924050" y="180975"/>
                </a:lnTo>
                <a:lnTo>
                  <a:pt x="1971675" y="180975"/>
                </a:lnTo>
                <a:lnTo>
                  <a:pt x="2019300" y="180975"/>
                </a:lnTo>
                <a:lnTo>
                  <a:pt x="2066925" y="180975"/>
                </a:lnTo>
                <a:lnTo>
                  <a:pt x="2124075" y="180975"/>
                </a:lnTo>
                <a:lnTo>
                  <a:pt x="2171700" y="180975"/>
                </a:lnTo>
                <a:lnTo>
                  <a:pt x="2219325" y="180975"/>
                </a:lnTo>
                <a:lnTo>
                  <a:pt x="2266950" y="180975"/>
                </a:lnTo>
                <a:lnTo>
                  <a:pt x="2324100" y="180975"/>
                </a:lnTo>
                <a:lnTo>
                  <a:pt x="2371725" y="180975"/>
                </a:lnTo>
                <a:lnTo>
                  <a:pt x="2419350" y="180975"/>
                </a:lnTo>
                <a:lnTo>
                  <a:pt x="2476500" y="180975"/>
                </a:lnTo>
                <a:lnTo>
                  <a:pt x="2524125" y="180975"/>
                </a:lnTo>
                <a:lnTo>
                  <a:pt x="2571750" y="180975"/>
                </a:lnTo>
                <a:lnTo>
                  <a:pt x="2619375" y="180975"/>
                </a:lnTo>
                <a:lnTo>
                  <a:pt x="2667000" y="180975"/>
                </a:lnTo>
                <a:lnTo>
                  <a:pt x="2714625" y="180975"/>
                </a:lnTo>
                <a:lnTo>
                  <a:pt x="2762250" y="180975"/>
                </a:lnTo>
                <a:lnTo>
                  <a:pt x="2809875" y="180975"/>
                </a:lnTo>
                <a:lnTo>
                  <a:pt x="2857500" y="180975"/>
                </a:lnTo>
                <a:lnTo>
                  <a:pt x="2895600" y="180975"/>
                </a:lnTo>
                <a:lnTo>
                  <a:pt x="2943225" y="180975"/>
                </a:lnTo>
                <a:lnTo>
                  <a:pt x="2990850" y="180975"/>
                </a:lnTo>
                <a:lnTo>
                  <a:pt x="3028950" y="180975"/>
                </a:lnTo>
                <a:lnTo>
                  <a:pt x="3076575" y="180975"/>
                </a:lnTo>
                <a:lnTo>
                  <a:pt x="3114675" y="180975"/>
                </a:lnTo>
                <a:lnTo>
                  <a:pt x="3162300" y="180975"/>
                </a:lnTo>
                <a:lnTo>
                  <a:pt x="3200400" y="180975"/>
                </a:lnTo>
                <a:lnTo>
                  <a:pt x="3238500" y="180975"/>
                </a:lnTo>
                <a:lnTo>
                  <a:pt x="3276600" y="180975"/>
                </a:lnTo>
                <a:lnTo>
                  <a:pt x="3314700" y="180975"/>
                </a:lnTo>
                <a:lnTo>
                  <a:pt x="3352800" y="180975"/>
                </a:lnTo>
                <a:lnTo>
                  <a:pt x="3390900" y="190500"/>
                </a:lnTo>
                <a:lnTo>
                  <a:pt x="3419475" y="190500"/>
                </a:lnTo>
                <a:lnTo>
                  <a:pt x="3448050" y="190500"/>
                </a:lnTo>
                <a:lnTo>
                  <a:pt x="3467100" y="190500"/>
                </a:lnTo>
                <a:lnTo>
                  <a:pt x="3495675" y="190500"/>
                </a:lnTo>
                <a:lnTo>
                  <a:pt x="3505200" y="190500"/>
                </a:lnTo>
                <a:lnTo>
                  <a:pt x="3524250" y="190500"/>
                </a:lnTo>
                <a:lnTo>
                  <a:pt x="3533775" y="190500"/>
                </a:lnTo>
                <a:lnTo>
                  <a:pt x="3543300" y="190500"/>
                </a:lnTo>
                <a:lnTo>
                  <a:pt x="3543300" y="190500"/>
                </a:lnTo>
                <a:lnTo>
                  <a:pt x="3543300" y="180975"/>
                </a:lnTo>
                <a:lnTo>
                  <a:pt x="3543300" y="171450"/>
                </a:lnTo>
                <a:lnTo>
                  <a:pt x="3543300" y="161925"/>
                </a:lnTo>
                <a:lnTo>
                  <a:pt x="3533775" y="142875"/>
                </a:lnTo>
                <a:lnTo>
                  <a:pt x="3533775" y="123825"/>
                </a:lnTo>
                <a:lnTo>
                  <a:pt x="3524250" y="104775"/>
                </a:lnTo>
                <a:lnTo>
                  <a:pt x="3514725" y="85725"/>
                </a:lnTo>
                <a:lnTo>
                  <a:pt x="3505200" y="66675"/>
                </a:lnTo>
                <a:lnTo>
                  <a:pt x="3486150" y="47625"/>
                </a:lnTo>
                <a:lnTo>
                  <a:pt x="3486150" y="28575"/>
                </a:lnTo>
                <a:lnTo>
                  <a:pt x="3486150" y="19050"/>
                </a:lnTo>
                <a:lnTo>
                  <a:pt x="3486150" y="9525"/>
                </a:lnTo>
                <a:lnTo>
                  <a:pt x="3486150" y="0"/>
                </a:lnTo>
                <a:lnTo>
                  <a:pt x="3486150" y="0"/>
                </a:lnTo>
                <a:lnTo>
                  <a:pt x="3486150" y="0"/>
                </a:lnTo>
                <a:lnTo>
                  <a:pt x="3486150" y="0"/>
                </a:lnTo>
                <a:lnTo>
                  <a:pt x="3486150" y="9525"/>
                </a:lnTo>
                <a:lnTo>
                  <a:pt x="3486150" y="28575"/>
                </a:lnTo>
                <a:lnTo>
                  <a:pt x="3486150" y="57150"/>
                </a:lnTo>
                <a:lnTo>
                  <a:pt x="3476625" y="85725"/>
                </a:lnTo>
                <a:lnTo>
                  <a:pt x="3476625" y="114300"/>
                </a:lnTo>
                <a:lnTo>
                  <a:pt x="3467100" y="142875"/>
                </a:lnTo>
                <a:lnTo>
                  <a:pt x="3457575" y="171450"/>
                </a:lnTo>
                <a:lnTo>
                  <a:pt x="3448050" y="190500"/>
                </a:lnTo>
                <a:lnTo>
                  <a:pt x="34480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1000125" y="4752975"/>
            <a:ext cx="342901" cy="314326"/>
          </a:xfrm>
          <a:custGeom>
            <a:avLst/>
            <a:gdLst/>
            <a:ahLst/>
            <a:cxnLst/>
            <a:rect l="0" t="0" r="0" b="0"/>
            <a:pathLst>
              <a:path w="342901" h="314326">
                <a:moveTo>
                  <a:pt x="0" y="247650"/>
                </a:moveTo>
                <a:lnTo>
                  <a:pt x="0" y="247650"/>
                </a:lnTo>
                <a:lnTo>
                  <a:pt x="0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38100" y="200025"/>
                </a:lnTo>
                <a:lnTo>
                  <a:pt x="57150" y="180975"/>
                </a:lnTo>
                <a:lnTo>
                  <a:pt x="76200" y="161925"/>
                </a:lnTo>
                <a:lnTo>
                  <a:pt x="95250" y="133350"/>
                </a:lnTo>
                <a:lnTo>
                  <a:pt x="114300" y="114300"/>
                </a:lnTo>
                <a:lnTo>
                  <a:pt x="133350" y="85725"/>
                </a:lnTo>
                <a:lnTo>
                  <a:pt x="152400" y="66675"/>
                </a:lnTo>
                <a:lnTo>
                  <a:pt x="171450" y="38100"/>
                </a:lnTo>
                <a:lnTo>
                  <a:pt x="190500" y="28575"/>
                </a:lnTo>
                <a:lnTo>
                  <a:pt x="190500" y="9525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9525"/>
                </a:lnTo>
                <a:lnTo>
                  <a:pt x="200025" y="28575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95250"/>
                </a:lnTo>
                <a:lnTo>
                  <a:pt x="152400" y="123825"/>
                </a:lnTo>
                <a:lnTo>
                  <a:pt x="142875" y="152400"/>
                </a:lnTo>
                <a:lnTo>
                  <a:pt x="123825" y="180975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95250" y="266700"/>
                </a:lnTo>
                <a:lnTo>
                  <a:pt x="95250" y="285750"/>
                </a:lnTo>
                <a:lnTo>
                  <a:pt x="95250" y="304800"/>
                </a:lnTo>
                <a:lnTo>
                  <a:pt x="95250" y="314325"/>
                </a:lnTo>
                <a:lnTo>
                  <a:pt x="95250" y="314325"/>
                </a:lnTo>
                <a:lnTo>
                  <a:pt x="104775" y="314325"/>
                </a:lnTo>
                <a:lnTo>
                  <a:pt x="123825" y="314325"/>
                </a:lnTo>
                <a:lnTo>
                  <a:pt x="133350" y="295275"/>
                </a:lnTo>
                <a:lnTo>
                  <a:pt x="152400" y="285750"/>
                </a:lnTo>
                <a:lnTo>
                  <a:pt x="171450" y="257175"/>
                </a:lnTo>
                <a:lnTo>
                  <a:pt x="190500" y="238125"/>
                </a:lnTo>
                <a:lnTo>
                  <a:pt x="219075" y="200025"/>
                </a:lnTo>
                <a:lnTo>
                  <a:pt x="238125" y="171450"/>
                </a:lnTo>
                <a:lnTo>
                  <a:pt x="266700" y="142875"/>
                </a:lnTo>
                <a:lnTo>
                  <a:pt x="285750" y="114300"/>
                </a:lnTo>
                <a:lnTo>
                  <a:pt x="295275" y="85725"/>
                </a:lnTo>
                <a:lnTo>
                  <a:pt x="314325" y="57150"/>
                </a:lnTo>
                <a:lnTo>
                  <a:pt x="333375" y="3810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9525"/>
                </a:lnTo>
                <a:lnTo>
                  <a:pt x="342900" y="9525"/>
                </a:lnTo>
                <a:lnTo>
                  <a:pt x="342900" y="9525"/>
                </a:lnTo>
                <a:lnTo>
                  <a:pt x="333375" y="19050"/>
                </a:lnTo>
                <a:lnTo>
                  <a:pt x="333375" y="28575"/>
                </a:lnTo>
                <a:lnTo>
                  <a:pt x="323850" y="47625"/>
                </a:lnTo>
                <a:lnTo>
                  <a:pt x="314325" y="66675"/>
                </a:lnTo>
                <a:lnTo>
                  <a:pt x="304800" y="95250"/>
                </a:lnTo>
                <a:lnTo>
                  <a:pt x="295275" y="114300"/>
                </a:lnTo>
                <a:lnTo>
                  <a:pt x="285750" y="152400"/>
                </a:lnTo>
                <a:lnTo>
                  <a:pt x="276225" y="180975"/>
                </a:lnTo>
                <a:lnTo>
                  <a:pt x="266700" y="219075"/>
                </a:lnTo>
                <a:lnTo>
                  <a:pt x="257175" y="247650"/>
                </a:lnTo>
                <a:lnTo>
                  <a:pt x="247650" y="276225"/>
                </a:lnTo>
                <a:lnTo>
                  <a:pt x="247650" y="304800"/>
                </a:lnTo>
                <a:lnTo>
                  <a:pt x="247650" y="314325"/>
                </a:lnTo>
                <a:lnTo>
                  <a:pt x="2476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1457325" y="4543425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57150" y="0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923925" y="5105400"/>
            <a:ext cx="619126" cy="57151"/>
          </a:xfrm>
          <a:custGeom>
            <a:avLst/>
            <a:gdLst/>
            <a:ahLst/>
            <a:cxnLst/>
            <a:rect l="0" t="0" r="0" b="0"/>
            <a:pathLst>
              <a:path w="619126" h="57151">
                <a:moveTo>
                  <a:pt x="9525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28575" y="57150"/>
                </a:lnTo>
                <a:lnTo>
                  <a:pt x="38100" y="47625"/>
                </a:lnTo>
                <a:lnTo>
                  <a:pt x="66675" y="38100"/>
                </a:lnTo>
                <a:lnTo>
                  <a:pt x="95250" y="28575"/>
                </a:lnTo>
                <a:lnTo>
                  <a:pt x="123825" y="28575"/>
                </a:lnTo>
                <a:lnTo>
                  <a:pt x="171450" y="19050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0"/>
                </a:lnTo>
                <a:lnTo>
                  <a:pt x="323850" y="0"/>
                </a:lnTo>
                <a:lnTo>
                  <a:pt x="361950" y="0"/>
                </a:lnTo>
                <a:lnTo>
                  <a:pt x="409575" y="0"/>
                </a:lnTo>
                <a:lnTo>
                  <a:pt x="447675" y="0"/>
                </a:lnTo>
                <a:lnTo>
                  <a:pt x="476250" y="0"/>
                </a:lnTo>
                <a:lnTo>
                  <a:pt x="514350" y="0"/>
                </a:lnTo>
                <a:lnTo>
                  <a:pt x="542925" y="0"/>
                </a:lnTo>
                <a:lnTo>
                  <a:pt x="571500" y="0"/>
                </a:lnTo>
                <a:lnTo>
                  <a:pt x="600075" y="0"/>
                </a:lnTo>
                <a:lnTo>
                  <a:pt x="609600" y="0"/>
                </a:lnTo>
                <a:lnTo>
                  <a:pt x="619125" y="0"/>
                </a:lnTo>
                <a:lnTo>
                  <a:pt x="619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1085850" y="5153025"/>
            <a:ext cx="257176" cy="447676"/>
          </a:xfrm>
          <a:custGeom>
            <a:avLst/>
            <a:gdLst/>
            <a:ahLst/>
            <a:cxnLst/>
            <a:rect l="0" t="0" r="0" b="0"/>
            <a:pathLst>
              <a:path w="257176" h="447676">
                <a:moveTo>
                  <a:pt x="152400" y="76200"/>
                </a:move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61925" y="66675"/>
                </a:lnTo>
                <a:lnTo>
                  <a:pt x="161925" y="66675"/>
                </a:lnTo>
                <a:lnTo>
                  <a:pt x="180975" y="57150"/>
                </a:lnTo>
                <a:lnTo>
                  <a:pt x="200025" y="47625"/>
                </a:lnTo>
                <a:lnTo>
                  <a:pt x="209550" y="38100"/>
                </a:lnTo>
                <a:lnTo>
                  <a:pt x="228600" y="28575"/>
                </a:lnTo>
                <a:lnTo>
                  <a:pt x="238125" y="19050"/>
                </a:lnTo>
                <a:lnTo>
                  <a:pt x="247650" y="9525"/>
                </a:lnTo>
                <a:lnTo>
                  <a:pt x="247650" y="9525"/>
                </a:lnTo>
                <a:lnTo>
                  <a:pt x="257175" y="0"/>
                </a:lnTo>
                <a:lnTo>
                  <a:pt x="247650" y="0"/>
                </a:lnTo>
                <a:lnTo>
                  <a:pt x="238125" y="9525"/>
                </a:lnTo>
                <a:lnTo>
                  <a:pt x="228600" y="19050"/>
                </a:lnTo>
                <a:lnTo>
                  <a:pt x="200025" y="28575"/>
                </a:lnTo>
                <a:lnTo>
                  <a:pt x="171450" y="47625"/>
                </a:lnTo>
                <a:lnTo>
                  <a:pt x="142875" y="76200"/>
                </a:lnTo>
                <a:lnTo>
                  <a:pt x="114300" y="95250"/>
                </a:lnTo>
                <a:lnTo>
                  <a:pt x="95250" y="123825"/>
                </a:lnTo>
                <a:lnTo>
                  <a:pt x="76200" y="152400"/>
                </a:lnTo>
                <a:lnTo>
                  <a:pt x="57150" y="171450"/>
                </a:lnTo>
                <a:lnTo>
                  <a:pt x="57150" y="190500"/>
                </a:lnTo>
                <a:lnTo>
                  <a:pt x="57150" y="200025"/>
                </a:lnTo>
                <a:lnTo>
                  <a:pt x="57150" y="219075"/>
                </a:lnTo>
                <a:lnTo>
                  <a:pt x="76200" y="219075"/>
                </a:lnTo>
                <a:lnTo>
                  <a:pt x="85725" y="228600"/>
                </a:lnTo>
                <a:lnTo>
                  <a:pt x="104775" y="228600"/>
                </a:lnTo>
                <a:lnTo>
                  <a:pt x="123825" y="238125"/>
                </a:lnTo>
                <a:lnTo>
                  <a:pt x="142875" y="228600"/>
                </a:lnTo>
                <a:lnTo>
                  <a:pt x="161925" y="228600"/>
                </a:lnTo>
                <a:lnTo>
                  <a:pt x="180975" y="228600"/>
                </a:lnTo>
                <a:lnTo>
                  <a:pt x="190500" y="219075"/>
                </a:lnTo>
                <a:lnTo>
                  <a:pt x="200025" y="219075"/>
                </a:lnTo>
                <a:lnTo>
                  <a:pt x="209550" y="219075"/>
                </a:lnTo>
                <a:lnTo>
                  <a:pt x="209550" y="219075"/>
                </a:lnTo>
                <a:lnTo>
                  <a:pt x="209550" y="219075"/>
                </a:lnTo>
                <a:lnTo>
                  <a:pt x="200025" y="219075"/>
                </a:lnTo>
                <a:lnTo>
                  <a:pt x="190500" y="219075"/>
                </a:lnTo>
                <a:lnTo>
                  <a:pt x="171450" y="228600"/>
                </a:lnTo>
                <a:lnTo>
                  <a:pt x="152400" y="238125"/>
                </a:lnTo>
                <a:lnTo>
                  <a:pt x="123825" y="257175"/>
                </a:lnTo>
                <a:lnTo>
                  <a:pt x="95250" y="276225"/>
                </a:lnTo>
                <a:lnTo>
                  <a:pt x="66675" y="295275"/>
                </a:lnTo>
                <a:lnTo>
                  <a:pt x="47625" y="323850"/>
                </a:lnTo>
                <a:lnTo>
                  <a:pt x="28575" y="342900"/>
                </a:lnTo>
                <a:lnTo>
                  <a:pt x="9525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19050" y="428625"/>
                </a:lnTo>
                <a:lnTo>
                  <a:pt x="28575" y="438150"/>
                </a:lnTo>
                <a:lnTo>
                  <a:pt x="47625" y="438150"/>
                </a:lnTo>
                <a:lnTo>
                  <a:pt x="57150" y="447675"/>
                </a:lnTo>
                <a:lnTo>
                  <a:pt x="76200" y="447675"/>
                </a:lnTo>
                <a:lnTo>
                  <a:pt x="104775" y="438150"/>
                </a:lnTo>
                <a:lnTo>
                  <a:pt x="123825" y="428625"/>
                </a:lnTo>
                <a:lnTo>
                  <a:pt x="152400" y="419100"/>
                </a:lnTo>
                <a:lnTo>
                  <a:pt x="171450" y="409575"/>
                </a:lnTo>
                <a:lnTo>
                  <a:pt x="180975" y="400050"/>
                </a:lnTo>
                <a:lnTo>
                  <a:pt x="18097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714375" y="4733925"/>
            <a:ext cx="238126" cy="981076"/>
          </a:xfrm>
          <a:custGeom>
            <a:avLst/>
            <a:gdLst/>
            <a:ahLst/>
            <a:cxnLst/>
            <a:rect l="0" t="0" r="0" b="0"/>
            <a:pathLst>
              <a:path w="238126" h="981076">
                <a:moveTo>
                  <a:pt x="123825" y="0"/>
                </a:moveTo>
                <a:lnTo>
                  <a:pt x="123825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76200"/>
                </a:lnTo>
                <a:lnTo>
                  <a:pt x="47625" y="123825"/>
                </a:lnTo>
                <a:lnTo>
                  <a:pt x="38100" y="161925"/>
                </a:lnTo>
                <a:lnTo>
                  <a:pt x="19050" y="219075"/>
                </a:lnTo>
                <a:lnTo>
                  <a:pt x="9525" y="266700"/>
                </a:lnTo>
                <a:lnTo>
                  <a:pt x="9525" y="323850"/>
                </a:lnTo>
                <a:lnTo>
                  <a:pt x="0" y="381000"/>
                </a:lnTo>
                <a:lnTo>
                  <a:pt x="0" y="447675"/>
                </a:lnTo>
                <a:lnTo>
                  <a:pt x="9525" y="504825"/>
                </a:lnTo>
                <a:lnTo>
                  <a:pt x="19050" y="561975"/>
                </a:lnTo>
                <a:lnTo>
                  <a:pt x="38100" y="619125"/>
                </a:lnTo>
                <a:lnTo>
                  <a:pt x="47625" y="685800"/>
                </a:lnTo>
                <a:lnTo>
                  <a:pt x="66675" y="742950"/>
                </a:lnTo>
                <a:lnTo>
                  <a:pt x="95250" y="790575"/>
                </a:lnTo>
                <a:lnTo>
                  <a:pt x="123825" y="847725"/>
                </a:lnTo>
                <a:lnTo>
                  <a:pt x="152400" y="895350"/>
                </a:lnTo>
                <a:lnTo>
                  <a:pt x="190500" y="933450"/>
                </a:lnTo>
                <a:lnTo>
                  <a:pt x="228600" y="962025"/>
                </a:lnTo>
                <a:lnTo>
                  <a:pt x="238125" y="981075"/>
                </a:lnTo>
                <a:lnTo>
                  <a:pt x="238125" y="981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1647825" y="4600575"/>
            <a:ext cx="95251" cy="1123951"/>
          </a:xfrm>
          <a:custGeom>
            <a:avLst/>
            <a:gdLst/>
            <a:ahLst/>
            <a:cxnLst/>
            <a:rect l="0" t="0" r="0" b="0"/>
            <a:pathLst>
              <a:path w="95251" h="11239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19050"/>
                </a:lnTo>
                <a:lnTo>
                  <a:pt x="47625" y="38100"/>
                </a:lnTo>
                <a:lnTo>
                  <a:pt x="47625" y="66675"/>
                </a:lnTo>
                <a:lnTo>
                  <a:pt x="57150" y="95250"/>
                </a:lnTo>
                <a:lnTo>
                  <a:pt x="66675" y="133350"/>
                </a:lnTo>
                <a:lnTo>
                  <a:pt x="76200" y="171450"/>
                </a:lnTo>
                <a:lnTo>
                  <a:pt x="85725" y="219075"/>
                </a:lnTo>
                <a:lnTo>
                  <a:pt x="85725" y="266700"/>
                </a:lnTo>
                <a:lnTo>
                  <a:pt x="95250" y="323850"/>
                </a:lnTo>
                <a:lnTo>
                  <a:pt x="95250" y="381000"/>
                </a:lnTo>
                <a:lnTo>
                  <a:pt x="95250" y="447675"/>
                </a:lnTo>
                <a:lnTo>
                  <a:pt x="95250" y="504825"/>
                </a:lnTo>
                <a:lnTo>
                  <a:pt x="95250" y="571500"/>
                </a:lnTo>
                <a:lnTo>
                  <a:pt x="85725" y="638175"/>
                </a:lnTo>
                <a:lnTo>
                  <a:pt x="85725" y="714375"/>
                </a:lnTo>
                <a:lnTo>
                  <a:pt x="76200" y="781050"/>
                </a:lnTo>
                <a:lnTo>
                  <a:pt x="66675" y="847725"/>
                </a:lnTo>
                <a:lnTo>
                  <a:pt x="66675" y="904875"/>
                </a:lnTo>
                <a:lnTo>
                  <a:pt x="47625" y="971550"/>
                </a:lnTo>
                <a:lnTo>
                  <a:pt x="38100" y="1028700"/>
                </a:lnTo>
                <a:lnTo>
                  <a:pt x="19050" y="1076325"/>
                </a:lnTo>
                <a:lnTo>
                  <a:pt x="9525" y="1104900"/>
                </a:lnTo>
                <a:lnTo>
                  <a:pt x="0" y="1123950"/>
                </a:lnTo>
                <a:lnTo>
                  <a:pt x="0" y="1123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1819275" y="457200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38100" y="66675"/>
                </a:moveTo>
                <a:lnTo>
                  <a:pt x="28575" y="57150"/>
                </a:lnTo>
                <a:lnTo>
                  <a:pt x="28575" y="57150"/>
                </a:lnTo>
                <a:lnTo>
                  <a:pt x="19050" y="47625"/>
                </a:lnTo>
                <a:lnTo>
                  <a:pt x="9525" y="38100"/>
                </a:ln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66675" y="133350"/>
                </a:lnTo>
                <a:lnTo>
                  <a:pt x="47625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28600"/>
                </a:lnTo>
                <a:lnTo>
                  <a:pt x="47625" y="228600"/>
                </a:lnTo>
                <a:lnTo>
                  <a:pt x="66675" y="228600"/>
                </a:lnTo>
                <a:lnTo>
                  <a:pt x="85725" y="219075"/>
                </a:lnTo>
                <a:lnTo>
                  <a:pt x="104775" y="219075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2133600" y="499110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2266950" y="4914900"/>
            <a:ext cx="57151" cy="228601"/>
          </a:xfrm>
          <a:custGeom>
            <a:avLst/>
            <a:gdLst/>
            <a:ahLst/>
            <a:cxnLst/>
            <a:rect l="0" t="0" r="0" b="0"/>
            <a:pathLst>
              <a:path w="57151" h="22860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2466975" y="4886325"/>
            <a:ext cx="352426" cy="438151"/>
          </a:xfrm>
          <a:custGeom>
            <a:avLst/>
            <a:gdLst/>
            <a:ahLst/>
            <a:cxnLst/>
            <a:rect l="0" t="0" r="0" b="0"/>
            <a:pathLst>
              <a:path w="352426" h="438151">
                <a:moveTo>
                  <a:pt x="228600" y="47625"/>
                </a:moveTo>
                <a:lnTo>
                  <a:pt x="238125" y="47625"/>
                </a:lnTo>
                <a:lnTo>
                  <a:pt x="238125" y="57150"/>
                </a:lnTo>
                <a:lnTo>
                  <a:pt x="238125" y="66675"/>
                </a:lnTo>
                <a:lnTo>
                  <a:pt x="238125" y="85725"/>
                </a:lnTo>
                <a:lnTo>
                  <a:pt x="219075" y="95250"/>
                </a:lnTo>
                <a:lnTo>
                  <a:pt x="200025" y="104775"/>
                </a:lnTo>
                <a:lnTo>
                  <a:pt x="171450" y="114300"/>
                </a:lnTo>
                <a:lnTo>
                  <a:pt x="152400" y="114300"/>
                </a:lnTo>
                <a:lnTo>
                  <a:pt x="133350" y="114300"/>
                </a:lnTo>
                <a:lnTo>
                  <a:pt x="123825" y="104775"/>
                </a:lnTo>
                <a:lnTo>
                  <a:pt x="114300" y="95250"/>
                </a:lnTo>
                <a:lnTo>
                  <a:pt x="114300" y="76200"/>
                </a:lnTo>
                <a:lnTo>
                  <a:pt x="114300" y="57150"/>
                </a:lnTo>
                <a:lnTo>
                  <a:pt x="123825" y="47625"/>
                </a:lnTo>
                <a:lnTo>
                  <a:pt x="142875" y="28575"/>
                </a:lnTo>
                <a:lnTo>
                  <a:pt x="161925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9525"/>
                </a:lnTo>
                <a:lnTo>
                  <a:pt x="266700" y="19050"/>
                </a:lnTo>
                <a:lnTo>
                  <a:pt x="276225" y="38100"/>
                </a:lnTo>
                <a:lnTo>
                  <a:pt x="276225" y="66675"/>
                </a:lnTo>
                <a:lnTo>
                  <a:pt x="276225" y="95250"/>
                </a:lnTo>
                <a:lnTo>
                  <a:pt x="266700" y="123825"/>
                </a:lnTo>
                <a:lnTo>
                  <a:pt x="257175" y="161925"/>
                </a:lnTo>
                <a:lnTo>
                  <a:pt x="238125" y="200025"/>
                </a:lnTo>
                <a:lnTo>
                  <a:pt x="209550" y="238125"/>
                </a:lnTo>
                <a:lnTo>
                  <a:pt x="180975" y="276225"/>
                </a:lnTo>
                <a:lnTo>
                  <a:pt x="152400" y="304800"/>
                </a:lnTo>
                <a:lnTo>
                  <a:pt x="114300" y="333375"/>
                </a:lnTo>
                <a:lnTo>
                  <a:pt x="85725" y="352425"/>
                </a:lnTo>
                <a:lnTo>
                  <a:pt x="57150" y="361950"/>
                </a:lnTo>
                <a:lnTo>
                  <a:pt x="38100" y="371475"/>
                </a:lnTo>
                <a:lnTo>
                  <a:pt x="28575" y="371475"/>
                </a:lnTo>
                <a:lnTo>
                  <a:pt x="9525" y="371475"/>
                </a:lnTo>
                <a:lnTo>
                  <a:pt x="9525" y="361950"/>
                </a:lnTo>
                <a:lnTo>
                  <a:pt x="0" y="342900"/>
                </a:lnTo>
                <a:lnTo>
                  <a:pt x="0" y="323850"/>
                </a:lnTo>
                <a:lnTo>
                  <a:pt x="9525" y="304800"/>
                </a:lnTo>
                <a:lnTo>
                  <a:pt x="19050" y="285750"/>
                </a:lnTo>
                <a:lnTo>
                  <a:pt x="38100" y="266700"/>
                </a:lnTo>
                <a:lnTo>
                  <a:pt x="66675" y="257175"/>
                </a:lnTo>
                <a:lnTo>
                  <a:pt x="95250" y="247650"/>
                </a:lnTo>
                <a:lnTo>
                  <a:pt x="114300" y="238125"/>
                </a:lnTo>
                <a:lnTo>
                  <a:pt x="142875" y="238125"/>
                </a:lnTo>
                <a:lnTo>
                  <a:pt x="161925" y="247650"/>
                </a:lnTo>
                <a:lnTo>
                  <a:pt x="190500" y="266700"/>
                </a:lnTo>
                <a:lnTo>
                  <a:pt x="200025" y="285750"/>
                </a:lnTo>
                <a:lnTo>
                  <a:pt x="209550" y="304800"/>
                </a:lnTo>
                <a:lnTo>
                  <a:pt x="219075" y="333375"/>
                </a:lnTo>
                <a:lnTo>
                  <a:pt x="219075" y="361950"/>
                </a:lnTo>
                <a:lnTo>
                  <a:pt x="228600" y="381000"/>
                </a:lnTo>
                <a:lnTo>
                  <a:pt x="228600" y="409575"/>
                </a:lnTo>
                <a:lnTo>
                  <a:pt x="247650" y="428625"/>
                </a:lnTo>
                <a:lnTo>
                  <a:pt x="247650" y="438150"/>
                </a:lnTo>
                <a:lnTo>
                  <a:pt x="266700" y="438150"/>
                </a:lnTo>
                <a:lnTo>
                  <a:pt x="285750" y="428625"/>
                </a:lnTo>
                <a:lnTo>
                  <a:pt x="314325" y="409575"/>
                </a:lnTo>
                <a:lnTo>
                  <a:pt x="333375" y="390525"/>
                </a:lnTo>
                <a:lnTo>
                  <a:pt x="352425" y="381000"/>
                </a:lnTo>
                <a:lnTo>
                  <a:pt x="35242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2924175" y="4733925"/>
            <a:ext cx="266701" cy="1152526"/>
          </a:xfrm>
          <a:custGeom>
            <a:avLst/>
            <a:gdLst/>
            <a:ahLst/>
            <a:cxnLst/>
            <a:rect l="0" t="0" r="0" b="0"/>
            <a:pathLst>
              <a:path w="266701" h="1152526">
                <a:moveTo>
                  <a:pt x="266700" y="0"/>
                </a:moveTo>
                <a:lnTo>
                  <a:pt x="266700" y="0"/>
                </a:lnTo>
                <a:lnTo>
                  <a:pt x="257175" y="9525"/>
                </a:lnTo>
                <a:lnTo>
                  <a:pt x="247650" y="28575"/>
                </a:lnTo>
                <a:lnTo>
                  <a:pt x="228600" y="57150"/>
                </a:lnTo>
                <a:lnTo>
                  <a:pt x="209550" y="95250"/>
                </a:lnTo>
                <a:lnTo>
                  <a:pt x="180975" y="133350"/>
                </a:lnTo>
                <a:lnTo>
                  <a:pt x="161925" y="190500"/>
                </a:lnTo>
                <a:lnTo>
                  <a:pt x="123825" y="247650"/>
                </a:lnTo>
                <a:lnTo>
                  <a:pt x="85725" y="323850"/>
                </a:lnTo>
                <a:lnTo>
                  <a:pt x="66675" y="390525"/>
                </a:lnTo>
                <a:lnTo>
                  <a:pt x="38100" y="476250"/>
                </a:lnTo>
                <a:lnTo>
                  <a:pt x="19050" y="561975"/>
                </a:lnTo>
                <a:lnTo>
                  <a:pt x="0" y="647700"/>
                </a:lnTo>
                <a:lnTo>
                  <a:pt x="0" y="733425"/>
                </a:lnTo>
                <a:lnTo>
                  <a:pt x="9525" y="819150"/>
                </a:lnTo>
                <a:lnTo>
                  <a:pt x="28575" y="904875"/>
                </a:lnTo>
                <a:lnTo>
                  <a:pt x="47625" y="981075"/>
                </a:lnTo>
                <a:lnTo>
                  <a:pt x="85725" y="1057275"/>
                </a:lnTo>
                <a:lnTo>
                  <a:pt x="104775" y="1114425"/>
                </a:lnTo>
                <a:lnTo>
                  <a:pt x="123825" y="1152525"/>
                </a:lnTo>
                <a:lnTo>
                  <a:pt x="123825" y="1152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3362325" y="4800600"/>
            <a:ext cx="304801" cy="323851"/>
          </a:xfrm>
          <a:custGeom>
            <a:avLst/>
            <a:gdLst/>
            <a:ahLst/>
            <a:cxnLst/>
            <a:rect l="0" t="0" r="0" b="0"/>
            <a:pathLst>
              <a:path w="304801" h="323851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47625" y="95250"/>
                </a:lnTo>
                <a:lnTo>
                  <a:pt x="57150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76200" y="76200"/>
                </a:lnTo>
                <a:lnTo>
                  <a:pt x="66675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19075"/>
                </a:lnTo>
                <a:lnTo>
                  <a:pt x="38100" y="238125"/>
                </a:lnTo>
                <a:lnTo>
                  <a:pt x="38100" y="257175"/>
                </a:lnTo>
                <a:lnTo>
                  <a:pt x="47625" y="266700"/>
                </a:lnTo>
                <a:lnTo>
                  <a:pt x="66675" y="266700"/>
                </a:lnTo>
                <a:lnTo>
                  <a:pt x="85725" y="266700"/>
                </a:lnTo>
                <a:lnTo>
                  <a:pt x="104775" y="257175"/>
                </a:lnTo>
                <a:lnTo>
                  <a:pt x="123825" y="238125"/>
                </a:lnTo>
                <a:lnTo>
                  <a:pt x="152400" y="219075"/>
                </a:lnTo>
                <a:lnTo>
                  <a:pt x="180975" y="190500"/>
                </a:lnTo>
                <a:lnTo>
                  <a:pt x="200025" y="161925"/>
                </a:lnTo>
                <a:lnTo>
                  <a:pt x="228600" y="133350"/>
                </a:lnTo>
                <a:lnTo>
                  <a:pt x="247650" y="104775"/>
                </a:lnTo>
                <a:lnTo>
                  <a:pt x="266700" y="76200"/>
                </a:lnTo>
                <a:lnTo>
                  <a:pt x="285750" y="47625"/>
                </a:lnTo>
                <a:lnTo>
                  <a:pt x="295275" y="28575"/>
                </a:lnTo>
                <a:lnTo>
                  <a:pt x="304800" y="19050"/>
                </a:lnTo>
                <a:lnTo>
                  <a:pt x="304800" y="19050"/>
                </a:lnTo>
                <a:lnTo>
                  <a:pt x="304800" y="19050"/>
                </a:lnTo>
                <a:lnTo>
                  <a:pt x="304800" y="28575"/>
                </a:lnTo>
                <a:lnTo>
                  <a:pt x="295275" y="38100"/>
                </a:lnTo>
                <a:lnTo>
                  <a:pt x="285750" y="57150"/>
                </a:lnTo>
                <a:lnTo>
                  <a:pt x="266700" y="85725"/>
                </a:lnTo>
                <a:lnTo>
                  <a:pt x="247650" y="114300"/>
                </a:lnTo>
                <a:lnTo>
                  <a:pt x="238125" y="152400"/>
                </a:lnTo>
                <a:lnTo>
                  <a:pt x="228600" y="180975"/>
                </a:lnTo>
                <a:lnTo>
                  <a:pt x="209550" y="219075"/>
                </a:lnTo>
                <a:lnTo>
                  <a:pt x="209550" y="247650"/>
                </a:lnTo>
                <a:lnTo>
                  <a:pt x="209550" y="276225"/>
                </a:lnTo>
                <a:lnTo>
                  <a:pt x="200025" y="295275"/>
                </a:lnTo>
                <a:lnTo>
                  <a:pt x="200025" y="314325"/>
                </a:lnTo>
                <a:lnTo>
                  <a:pt x="200025" y="323850"/>
                </a:lnTo>
                <a:lnTo>
                  <a:pt x="200025" y="323850"/>
                </a:lnTo>
                <a:lnTo>
                  <a:pt x="2000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3248025" y="5124450"/>
            <a:ext cx="781051" cy="57151"/>
          </a:xfrm>
          <a:custGeom>
            <a:avLst/>
            <a:gdLst/>
            <a:ahLst/>
            <a:cxnLst/>
            <a:rect l="0" t="0" r="0" b="0"/>
            <a:pathLst>
              <a:path w="781051" h="57151">
                <a:moveTo>
                  <a:pt x="85725" y="38100"/>
                </a:moveTo>
                <a:lnTo>
                  <a:pt x="76200" y="38100"/>
                </a:lnTo>
                <a:lnTo>
                  <a:pt x="57150" y="38100"/>
                </a:lnTo>
                <a:lnTo>
                  <a:pt x="38100" y="47625"/>
                </a:lnTo>
                <a:lnTo>
                  <a:pt x="1905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28575" y="47625"/>
                </a:lnTo>
                <a:lnTo>
                  <a:pt x="38100" y="47625"/>
                </a:lnTo>
                <a:lnTo>
                  <a:pt x="66675" y="38100"/>
                </a:lnTo>
                <a:lnTo>
                  <a:pt x="104775" y="28575"/>
                </a:lnTo>
                <a:lnTo>
                  <a:pt x="142875" y="28575"/>
                </a:lnTo>
                <a:lnTo>
                  <a:pt x="190500" y="19050"/>
                </a:lnTo>
                <a:lnTo>
                  <a:pt x="238125" y="19050"/>
                </a:lnTo>
                <a:lnTo>
                  <a:pt x="295275" y="9525"/>
                </a:lnTo>
                <a:lnTo>
                  <a:pt x="352425" y="0"/>
                </a:lnTo>
                <a:lnTo>
                  <a:pt x="409575" y="0"/>
                </a:lnTo>
                <a:lnTo>
                  <a:pt x="476250" y="0"/>
                </a:lnTo>
                <a:lnTo>
                  <a:pt x="533400" y="9525"/>
                </a:lnTo>
                <a:lnTo>
                  <a:pt x="600075" y="9525"/>
                </a:lnTo>
                <a:lnTo>
                  <a:pt x="657225" y="19050"/>
                </a:lnTo>
                <a:lnTo>
                  <a:pt x="714375" y="28575"/>
                </a:lnTo>
                <a:lnTo>
                  <a:pt x="752475" y="38100"/>
                </a:lnTo>
                <a:lnTo>
                  <a:pt x="781050" y="38100"/>
                </a:lnTo>
                <a:lnTo>
                  <a:pt x="7810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3733800" y="4686300"/>
            <a:ext cx="47626" cy="114301"/>
          </a:xfrm>
          <a:custGeom>
            <a:avLst/>
            <a:gdLst/>
            <a:ahLst/>
            <a:cxnLst/>
            <a:rect l="0" t="0" r="0" b="0"/>
            <a:pathLst>
              <a:path w="47626" h="114301">
                <a:moveTo>
                  <a:pt x="47625" y="9525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3476625" y="5238750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57150" y="76200"/>
                </a:moveTo>
                <a:lnTo>
                  <a:pt x="57150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85725" y="76200"/>
                </a:lnTo>
                <a:lnTo>
                  <a:pt x="104775" y="76200"/>
                </a:lnTo>
                <a:lnTo>
                  <a:pt x="123825" y="66675"/>
                </a:lnTo>
                <a:lnTo>
                  <a:pt x="142875" y="57150"/>
                </a:lnTo>
                <a:lnTo>
                  <a:pt x="171450" y="57150"/>
                </a:lnTo>
                <a:lnTo>
                  <a:pt x="190500" y="47625"/>
                </a:lnTo>
                <a:lnTo>
                  <a:pt x="209550" y="28575"/>
                </a:lnTo>
                <a:lnTo>
                  <a:pt x="228600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0"/>
                </a:lnTo>
                <a:lnTo>
                  <a:pt x="228600" y="0"/>
                </a:lnTo>
                <a:lnTo>
                  <a:pt x="200025" y="9525"/>
                </a:lnTo>
                <a:lnTo>
                  <a:pt x="180975" y="9525"/>
                </a:lnTo>
                <a:lnTo>
                  <a:pt x="152400" y="28575"/>
                </a:lnTo>
                <a:lnTo>
                  <a:pt x="123825" y="38100"/>
                </a:lnTo>
                <a:lnTo>
                  <a:pt x="95250" y="57150"/>
                </a:lnTo>
                <a:lnTo>
                  <a:pt x="76200" y="76200"/>
                </a:lnTo>
                <a:lnTo>
                  <a:pt x="66675" y="85725"/>
                </a:lnTo>
                <a:lnTo>
                  <a:pt x="57150" y="104775"/>
                </a:lnTo>
                <a:lnTo>
                  <a:pt x="57150" y="114300"/>
                </a:lnTo>
                <a:lnTo>
                  <a:pt x="57150" y="133350"/>
                </a:lnTo>
                <a:lnTo>
                  <a:pt x="76200" y="142875"/>
                </a:lnTo>
                <a:lnTo>
                  <a:pt x="85725" y="142875"/>
                </a:lnTo>
                <a:lnTo>
                  <a:pt x="114300" y="152400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71450" y="161925"/>
                </a:lnTo>
                <a:lnTo>
                  <a:pt x="190500" y="152400"/>
                </a:lnTo>
                <a:lnTo>
                  <a:pt x="209550" y="152400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09550" y="152400"/>
                </a:lnTo>
                <a:lnTo>
                  <a:pt x="200025" y="152400"/>
                </a:lnTo>
                <a:lnTo>
                  <a:pt x="190500" y="152400"/>
                </a:lnTo>
                <a:lnTo>
                  <a:pt x="161925" y="161925"/>
                </a:lnTo>
                <a:lnTo>
                  <a:pt x="142875" y="171450"/>
                </a:lnTo>
                <a:lnTo>
                  <a:pt x="114300" y="190500"/>
                </a:lnTo>
                <a:lnTo>
                  <a:pt x="85725" y="209550"/>
                </a:lnTo>
                <a:lnTo>
                  <a:pt x="57150" y="228600"/>
                </a:lnTo>
                <a:lnTo>
                  <a:pt x="28575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19050" y="323850"/>
                </a:lnTo>
                <a:lnTo>
                  <a:pt x="38100" y="333375"/>
                </a:lnTo>
                <a:lnTo>
                  <a:pt x="57150" y="333375"/>
                </a:lnTo>
                <a:lnTo>
                  <a:pt x="85725" y="323850"/>
                </a:lnTo>
                <a:lnTo>
                  <a:pt x="104775" y="323850"/>
                </a:lnTo>
                <a:lnTo>
                  <a:pt x="133350" y="314325"/>
                </a:lnTo>
                <a:lnTo>
                  <a:pt x="142875" y="304800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80975" y="285750"/>
                </a:lnTo>
                <a:lnTo>
                  <a:pt x="171450" y="285750"/>
                </a:lnTo>
                <a:lnTo>
                  <a:pt x="161925" y="285750"/>
                </a:lnTo>
                <a:lnTo>
                  <a:pt x="152400" y="295275"/>
                </a:lnTo>
                <a:lnTo>
                  <a:pt x="142875" y="304800"/>
                </a:lnTo>
                <a:lnTo>
                  <a:pt x="123825" y="323850"/>
                </a:lnTo>
                <a:lnTo>
                  <a:pt x="114300" y="333375"/>
                </a:lnTo>
                <a:lnTo>
                  <a:pt x="104775" y="342900"/>
                </a:lnTo>
                <a:lnTo>
                  <a:pt x="95250" y="352425"/>
                </a:lnTo>
                <a:lnTo>
                  <a:pt x="95250" y="361950"/>
                </a:lnTo>
                <a:lnTo>
                  <a:pt x="95250" y="371475"/>
                </a:lnTo>
                <a:lnTo>
                  <a:pt x="9525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3933825" y="4695825"/>
            <a:ext cx="266701" cy="1019176"/>
          </a:xfrm>
          <a:custGeom>
            <a:avLst/>
            <a:gdLst/>
            <a:ahLst/>
            <a:cxnLst/>
            <a:rect l="0" t="0" r="0" b="0"/>
            <a:pathLst>
              <a:path w="266701" h="101917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61925" y="85725"/>
                </a:lnTo>
                <a:lnTo>
                  <a:pt x="180975" y="114300"/>
                </a:lnTo>
                <a:lnTo>
                  <a:pt x="200025" y="142875"/>
                </a:lnTo>
                <a:lnTo>
                  <a:pt x="209550" y="180975"/>
                </a:lnTo>
                <a:lnTo>
                  <a:pt x="228600" y="219075"/>
                </a:lnTo>
                <a:lnTo>
                  <a:pt x="238125" y="257175"/>
                </a:lnTo>
                <a:lnTo>
                  <a:pt x="247650" y="304800"/>
                </a:lnTo>
                <a:lnTo>
                  <a:pt x="257175" y="352425"/>
                </a:lnTo>
                <a:lnTo>
                  <a:pt x="257175" y="400050"/>
                </a:lnTo>
                <a:lnTo>
                  <a:pt x="266700" y="457200"/>
                </a:lnTo>
                <a:lnTo>
                  <a:pt x="257175" y="504825"/>
                </a:lnTo>
                <a:lnTo>
                  <a:pt x="247650" y="561975"/>
                </a:lnTo>
                <a:lnTo>
                  <a:pt x="238125" y="609600"/>
                </a:lnTo>
                <a:lnTo>
                  <a:pt x="219075" y="666750"/>
                </a:lnTo>
                <a:lnTo>
                  <a:pt x="200025" y="714375"/>
                </a:lnTo>
                <a:lnTo>
                  <a:pt x="171450" y="771525"/>
                </a:lnTo>
                <a:lnTo>
                  <a:pt x="142875" y="819150"/>
                </a:lnTo>
                <a:lnTo>
                  <a:pt x="114300" y="866775"/>
                </a:lnTo>
                <a:lnTo>
                  <a:pt x="85725" y="914400"/>
                </a:lnTo>
                <a:lnTo>
                  <a:pt x="57150" y="952500"/>
                </a:lnTo>
                <a:lnTo>
                  <a:pt x="28575" y="981075"/>
                </a:lnTo>
                <a:lnTo>
                  <a:pt x="19050" y="1009650"/>
                </a:lnTo>
                <a:lnTo>
                  <a:pt x="0" y="1019175"/>
                </a:lnTo>
                <a:lnTo>
                  <a:pt x="0" y="1019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4495800" y="5105400"/>
            <a:ext cx="295276" cy="19051"/>
          </a:xfrm>
          <a:custGeom>
            <a:avLst/>
            <a:gdLst/>
            <a:ahLst/>
            <a:cxnLst/>
            <a:rect l="0" t="0" r="0" b="0"/>
            <a:pathLst>
              <a:path w="295276" h="1905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23825" y="0"/>
                </a:lnTo>
                <a:lnTo>
                  <a:pt x="152400" y="0"/>
                </a:lnTo>
                <a:lnTo>
                  <a:pt x="190500" y="0"/>
                </a:lnTo>
                <a:lnTo>
                  <a:pt x="219075" y="9525"/>
                </a:lnTo>
                <a:lnTo>
                  <a:pt x="257175" y="9525"/>
                </a:lnTo>
                <a:lnTo>
                  <a:pt x="285750" y="9525"/>
                </a:lnTo>
                <a:lnTo>
                  <a:pt x="295275" y="19050"/>
                </a:lnTo>
                <a:lnTo>
                  <a:pt x="2952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4810125" y="4895850"/>
            <a:ext cx="247651" cy="419101"/>
          </a:xfrm>
          <a:custGeom>
            <a:avLst/>
            <a:gdLst/>
            <a:ahLst/>
            <a:cxnLst/>
            <a:rect l="0" t="0" r="0" b="0"/>
            <a:pathLst>
              <a:path w="247651" h="419101">
                <a:moveTo>
                  <a:pt x="123825" y="142875"/>
                </a:moveTo>
                <a:lnTo>
                  <a:pt x="114300" y="133350"/>
                </a:lnTo>
                <a:lnTo>
                  <a:pt x="114300" y="123825"/>
                </a:lnTo>
                <a:lnTo>
                  <a:pt x="114300" y="114300"/>
                </a:lnTo>
                <a:lnTo>
                  <a:pt x="104775" y="104775"/>
                </a:lnTo>
                <a:lnTo>
                  <a:pt x="104775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23825" y="4762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71450" y="9525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19050"/>
                </a:lnTo>
                <a:lnTo>
                  <a:pt x="238125" y="38100"/>
                </a:lnTo>
                <a:lnTo>
                  <a:pt x="238125" y="66675"/>
                </a:lnTo>
                <a:lnTo>
                  <a:pt x="238125" y="95250"/>
                </a:lnTo>
                <a:lnTo>
                  <a:pt x="238125" y="123825"/>
                </a:lnTo>
                <a:lnTo>
                  <a:pt x="228600" y="161925"/>
                </a:lnTo>
                <a:lnTo>
                  <a:pt x="209550" y="200025"/>
                </a:lnTo>
                <a:lnTo>
                  <a:pt x="190500" y="238125"/>
                </a:lnTo>
                <a:lnTo>
                  <a:pt x="161925" y="276225"/>
                </a:lnTo>
                <a:lnTo>
                  <a:pt x="142875" y="314325"/>
                </a:lnTo>
                <a:lnTo>
                  <a:pt x="114300" y="342900"/>
                </a:lnTo>
                <a:lnTo>
                  <a:pt x="95250" y="371475"/>
                </a:lnTo>
                <a:lnTo>
                  <a:pt x="66675" y="390525"/>
                </a:lnTo>
                <a:lnTo>
                  <a:pt x="47625" y="409575"/>
                </a:lnTo>
                <a:lnTo>
                  <a:pt x="28575" y="419100"/>
                </a:lnTo>
                <a:lnTo>
                  <a:pt x="19050" y="419100"/>
                </a:lnTo>
                <a:lnTo>
                  <a:pt x="9525" y="409575"/>
                </a:lnTo>
                <a:lnTo>
                  <a:pt x="0" y="400050"/>
                </a:lnTo>
                <a:lnTo>
                  <a:pt x="9525" y="381000"/>
                </a:lnTo>
                <a:lnTo>
                  <a:pt x="9525" y="352425"/>
                </a:lnTo>
                <a:lnTo>
                  <a:pt x="28575" y="333375"/>
                </a:lnTo>
                <a:lnTo>
                  <a:pt x="47625" y="314325"/>
                </a:lnTo>
                <a:lnTo>
                  <a:pt x="66675" y="285750"/>
                </a:lnTo>
                <a:lnTo>
                  <a:pt x="95250" y="276225"/>
                </a:lnTo>
                <a:lnTo>
                  <a:pt x="123825" y="266700"/>
                </a:lnTo>
                <a:lnTo>
                  <a:pt x="142875" y="266700"/>
                </a:lnTo>
                <a:lnTo>
                  <a:pt x="161925" y="276225"/>
                </a:lnTo>
                <a:lnTo>
                  <a:pt x="180975" y="285750"/>
                </a:lnTo>
                <a:lnTo>
                  <a:pt x="190500" y="295275"/>
                </a:lnTo>
                <a:lnTo>
                  <a:pt x="209550" y="314325"/>
                </a:lnTo>
                <a:lnTo>
                  <a:pt x="219075" y="333375"/>
                </a:lnTo>
                <a:lnTo>
                  <a:pt x="228600" y="352425"/>
                </a:lnTo>
                <a:lnTo>
                  <a:pt x="238125" y="361950"/>
                </a:lnTo>
                <a:lnTo>
                  <a:pt x="238125" y="381000"/>
                </a:lnTo>
                <a:lnTo>
                  <a:pt x="247650" y="390525"/>
                </a:lnTo>
                <a:lnTo>
                  <a:pt x="247650" y="390525"/>
                </a:lnTo>
                <a:lnTo>
                  <a:pt x="24765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5286375" y="503872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5305425" y="5172075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5600700" y="4924425"/>
            <a:ext cx="285751" cy="342901"/>
          </a:xfrm>
          <a:custGeom>
            <a:avLst/>
            <a:gdLst/>
            <a:ahLst/>
            <a:cxnLst/>
            <a:rect l="0" t="0" r="0" b="0"/>
            <a:pathLst>
              <a:path w="285751" h="342901">
                <a:moveTo>
                  <a:pt x="95250" y="9525"/>
                </a:moveTo>
                <a:lnTo>
                  <a:pt x="95250" y="19050"/>
                </a:lnTo>
                <a:lnTo>
                  <a:pt x="8572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19050" y="295275"/>
                </a:lnTo>
                <a:lnTo>
                  <a:pt x="19050" y="314325"/>
                </a:lnTo>
                <a:lnTo>
                  <a:pt x="38100" y="333375"/>
                </a:lnTo>
                <a:lnTo>
                  <a:pt x="57150" y="342900"/>
                </a:lnTo>
                <a:lnTo>
                  <a:pt x="85725" y="342900"/>
                </a:lnTo>
                <a:lnTo>
                  <a:pt x="104775" y="342900"/>
                </a:lnTo>
                <a:lnTo>
                  <a:pt x="133350" y="333375"/>
                </a:lnTo>
                <a:lnTo>
                  <a:pt x="161925" y="323850"/>
                </a:lnTo>
                <a:lnTo>
                  <a:pt x="190500" y="304800"/>
                </a:lnTo>
                <a:lnTo>
                  <a:pt x="219075" y="276225"/>
                </a:lnTo>
                <a:lnTo>
                  <a:pt x="238125" y="247650"/>
                </a:lnTo>
                <a:lnTo>
                  <a:pt x="257175" y="219075"/>
                </a:lnTo>
                <a:lnTo>
                  <a:pt x="276225" y="190500"/>
                </a:lnTo>
                <a:lnTo>
                  <a:pt x="285750" y="152400"/>
                </a:lnTo>
                <a:lnTo>
                  <a:pt x="285750" y="114300"/>
                </a:lnTo>
                <a:lnTo>
                  <a:pt x="285750" y="85725"/>
                </a:lnTo>
                <a:lnTo>
                  <a:pt x="276225" y="47625"/>
                </a:lnTo>
                <a:lnTo>
                  <a:pt x="257175" y="28575"/>
                </a:lnTo>
                <a:lnTo>
                  <a:pt x="247650" y="9525"/>
                </a:lnTo>
                <a:lnTo>
                  <a:pt x="219075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23825" y="28575"/>
                </a:lnTo>
                <a:lnTo>
                  <a:pt x="95250" y="57150"/>
                </a:lnTo>
                <a:lnTo>
                  <a:pt x="66675" y="95250"/>
                </a:lnTo>
                <a:lnTo>
                  <a:pt x="38100" y="142875"/>
                </a:lnTo>
                <a:lnTo>
                  <a:pt x="19050" y="18097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2028825" y="5762625"/>
            <a:ext cx="409576" cy="504826"/>
          </a:xfrm>
          <a:custGeom>
            <a:avLst/>
            <a:gdLst/>
            <a:ahLst/>
            <a:cxnLst/>
            <a:rect l="0" t="0" r="0" b="0"/>
            <a:pathLst>
              <a:path w="409576" h="504826">
                <a:moveTo>
                  <a:pt x="0" y="381000"/>
                </a:moveTo>
                <a:lnTo>
                  <a:pt x="0" y="371475"/>
                </a:lnTo>
                <a:lnTo>
                  <a:pt x="0" y="371475"/>
                </a:lnTo>
                <a:lnTo>
                  <a:pt x="9525" y="361950"/>
                </a:lnTo>
                <a:lnTo>
                  <a:pt x="19050" y="352425"/>
                </a:lnTo>
                <a:lnTo>
                  <a:pt x="28575" y="333375"/>
                </a:lnTo>
                <a:lnTo>
                  <a:pt x="47625" y="304800"/>
                </a:lnTo>
                <a:lnTo>
                  <a:pt x="66675" y="276225"/>
                </a:lnTo>
                <a:lnTo>
                  <a:pt x="85725" y="238125"/>
                </a:lnTo>
                <a:lnTo>
                  <a:pt x="104775" y="209550"/>
                </a:lnTo>
                <a:lnTo>
                  <a:pt x="133350" y="171450"/>
                </a:lnTo>
                <a:lnTo>
                  <a:pt x="152400" y="133350"/>
                </a:lnTo>
                <a:lnTo>
                  <a:pt x="171450" y="104775"/>
                </a:lnTo>
                <a:lnTo>
                  <a:pt x="190500" y="76200"/>
                </a:lnTo>
                <a:lnTo>
                  <a:pt x="209550" y="47625"/>
                </a:lnTo>
                <a:lnTo>
                  <a:pt x="219075" y="28575"/>
                </a:lnTo>
                <a:lnTo>
                  <a:pt x="228600" y="9525"/>
                </a:lnTo>
                <a:lnTo>
                  <a:pt x="238125" y="0"/>
                </a:lnTo>
                <a:lnTo>
                  <a:pt x="247650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28600" y="28575"/>
                </a:lnTo>
                <a:lnTo>
                  <a:pt x="219075" y="57150"/>
                </a:lnTo>
                <a:lnTo>
                  <a:pt x="200025" y="85725"/>
                </a:lnTo>
                <a:lnTo>
                  <a:pt x="180975" y="114300"/>
                </a:lnTo>
                <a:lnTo>
                  <a:pt x="171450" y="152400"/>
                </a:lnTo>
                <a:lnTo>
                  <a:pt x="152400" y="200025"/>
                </a:lnTo>
                <a:lnTo>
                  <a:pt x="133350" y="247650"/>
                </a:lnTo>
                <a:lnTo>
                  <a:pt x="114300" y="295275"/>
                </a:lnTo>
                <a:lnTo>
                  <a:pt x="104775" y="333375"/>
                </a:lnTo>
                <a:lnTo>
                  <a:pt x="95250" y="381000"/>
                </a:lnTo>
                <a:lnTo>
                  <a:pt x="85725" y="419100"/>
                </a:lnTo>
                <a:lnTo>
                  <a:pt x="85725" y="447675"/>
                </a:lnTo>
                <a:lnTo>
                  <a:pt x="85725" y="476250"/>
                </a:lnTo>
                <a:lnTo>
                  <a:pt x="85725" y="495300"/>
                </a:lnTo>
                <a:lnTo>
                  <a:pt x="95250" y="504825"/>
                </a:lnTo>
                <a:lnTo>
                  <a:pt x="114300" y="504825"/>
                </a:lnTo>
                <a:lnTo>
                  <a:pt x="123825" y="495300"/>
                </a:lnTo>
                <a:lnTo>
                  <a:pt x="142875" y="476250"/>
                </a:lnTo>
                <a:lnTo>
                  <a:pt x="161925" y="447675"/>
                </a:lnTo>
                <a:lnTo>
                  <a:pt x="190500" y="419100"/>
                </a:lnTo>
                <a:lnTo>
                  <a:pt x="209550" y="381000"/>
                </a:lnTo>
                <a:lnTo>
                  <a:pt x="238125" y="342900"/>
                </a:lnTo>
                <a:lnTo>
                  <a:pt x="266700" y="304800"/>
                </a:lnTo>
                <a:lnTo>
                  <a:pt x="295275" y="257175"/>
                </a:lnTo>
                <a:lnTo>
                  <a:pt x="314325" y="219075"/>
                </a:lnTo>
                <a:lnTo>
                  <a:pt x="333375" y="180975"/>
                </a:lnTo>
                <a:lnTo>
                  <a:pt x="352425" y="142875"/>
                </a:lnTo>
                <a:lnTo>
                  <a:pt x="371475" y="104775"/>
                </a:lnTo>
                <a:lnTo>
                  <a:pt x="390525" y="76200"/>
                </a:lnTo>
                <a:lnTo>
                  <a:pt x="400050" y="57150"/>
                </a:lnTo>
                <a:lnTo>
                  <a:pt x="409575" y="38100"/>
                </a:lnTo>
                <a:lnTo>
                  <a:pt x="409575" y="38100"/>
                </a:lnTo>
                <a:lnTo>
                  <a:pt x="409575" y="28575"/>
                </a:lnTo>
                <a:lnTo>
                  <a:pt x="409575" y="28575"/>
                </a:lnTo>
                <a:lnTo>
                  <a:pt x="400050" y="38100"/>
                </a:lnTo>
                <a:lnTo>
                  <a:pt x="390525" y="47625"/>
                </a:lnTo>
                <a:lnTo>
                  <a:pt x="381000" y="76200"/>
                </a:lnTo>
                <a:lnTo>
                  <a:pt x="361950" y="104775"/>
                </a:lnTo>
                <a:lnTo>
                  <a:pt x="352425" y="133350"/>
                </a:lnTo>
                <a:lnTo>
                  <a:pt x="333375" y="161925"/>
                </a:lnTo>
                <a:lnTo>
                  <a:pt x="314325" y="200025"/>
                </a:lnTo>
                <a:lnTo>
                  <a:pt x="304800" y="247650"/>
                </a:lnTo>
                <a:lnTo>
                  <a:pt x="285750" y="285750"/>
                </a:lnTo>
                <a:lnTo>
                  <a:pt x="276225" y="333375"/>
                </a:lnTo>
                <a:lnTo>
                  <a:pt x="266700" y="371475"/>
                </a:lnTo>
                <a:lnTo>
                  <a:pt x="257175" y="409575"/>
                </a:lnTo>
                <a:lnTo>
                  <a:pt x="257175" y="438150"/>
                </a:lnTo>
                <a:lnTo>
                  <a:pt x="257175" y="466725"/>
                </a:lnTo>
                <a:lnTo>
                  <a:pt x="257175" y="485775"/>
                </a:lnTo>
                <a:lnTo>
                  <a:pt x="266700" y="495300"/>
                </a:lnTo>
                <a:lnTo>
                  <a:pt x="276225" y="504825"/>
                </a:lnTo>
                <a:lnTo>
                  <a:pt x="295275" y="495300"/>
                </a:lnTo>
                <a:lnTo>
                  <a:pt x="304800" y="485775"/>
                </a:lnTo>
                <a:lnTo>
                  <a:pt x="323850" y="466725"/>
                </a:lnTo>
                <a:lnTo>
                  <a:pt x="333375" y="457200"/>
                </a:lnTo>
                <a:lnTo>
                  <a:pt x="33337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2524125" y="5676900"/>
            <a:ext cx="66676" cy="171451"/>
          </a:xfrm>
          <a:custGeom>
            <a:avLst/>
            <a:gdLst/>
            <a:ahLst/>
            <a:cxnLst/>
            <a:rect l="0" t="0" r="0" b="0"/>
            <a:pathLst>
              <a:path w="66676" h="1714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66675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2600325" y="600075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2657475" y="6105525"/>
            <a:ext cx="276226" cy="66676"/>
          </a:xfrm>
          <a:custGeom>
            <a:avLst/>
            <a:gdLst/>
            <a:ahLst/>
            <a:cxnLst/>
            <a:rect l="0" t="0" r="0" b="0"/>
            <a:pathLst>
              <a:path w="276226" h="666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57150"/>
                </a:lnTo>
                <a:lnTo>
                  <a:pt x="28575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9525"/>
                </a:lnTo>
                <a:lnTo>
                  <a:pt x="152400" y="0"/>
                </a:lnTo>
                <a:lnTo>
                  <a:pt x="190500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3095625" y="5600700"/>
            <a:ext cx="304801" cy="723901"/>
          </a:xfrm>
          <a:custGeom>
            <a:avLst/>
            <a:gdLst/>
            <a:ahLst/>
            <a:cxnLst/>
            <a:rect l="0" t="0" r="0" b="0"/>
            <a:pathLst>
              <a:path w="304801" h="723901">
                <a:moveTo>
                  <a:pt x="304800" y="0"/>
                </a:moveTo>
                <a:lnTo>
                  <a:pt x="304800" y="0"/>
                </a:lnTo>
                <a:lnTo>
                  <a:pt x="285750" y="0"/>
                </a:lnTo>
                <a:lnTo>
                  <a:pt x="276225" y="9525"/>
                </a:lnTo>
                <a:lnTo>
                  <a:pt x="257175" y="38100"/>
                </a:lnTo>
                <a:lnTo>
                  <a:pt x="228600" y="57150"/>
                </a:lnTo>
                <a:lnTo>
                  <a:pt x="200025" y="95250"/>
                </a:lnTo>
                <a:lnTo>
                  <a:pt x="171450" y="133350"/>
                </a:lnTo>
                <a:lnTo>
                  <a:pt x="142875" y="180975"/>
                </a:lnTo>
                <a:lnTo>
                  <a:pt x="114300" y="228600"/>
                </a:lnTo>
                <a:lnTo>
                  <a:pt x="85725" y="285750"/>
                </a:lnTo>
                <a:lnTo>
                  <a:pt x="57150" y="342900"/>
                </a:lnTo>
                <a:lnTo>
                  <a:pt x="38100" y="400050"/>
                </a:lnTo>
                <a:lnTo>
                  <a:pt x="19050" y="457200"/>
                </a:lnTo>
                <a:lnTo>
                  <a:pt x="9525" y="514350"/>
                </a:lnTo>
                <a:lnTo>
                  <a:pt x="0" y="561975"/>
                </a:lnTo>
                <a:lnTo>
                  <a:pt x="0" y="600075"/>
                </a:lnTo>
                <a:lnTo>
                  <a:pt x="9525" y="638175"/>
                </a:lnTo>
                <a:lnTo>
                  <a:pt x="19050" y="676275"/>
                </a:lnTo>
                <a:lnTo>
                  <a:pt x="28575" y="695325"/>
                </a:lnTo>
                <a:lnTo>
                  <a:pt x="38100" y="714375"/>
                </a:lnTo>
                <a:lnTo>
                  <a:pt x="47625" y="723900"/>
                </a:lnTo>
                <a:lnTo>
                  <a:pt x="47625" y="72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3381375" y="5705475"/>
            <a:ext cx="485776" cy="542926"/>
          </a:xfrm>
          <a:custGeom>
            <a:avLst/>
            <a:gdLst/>
            <a:ahLst/>
            <a:cxnLst/>
            <a:rect l="0" t="0" r="0" b="0"/>
            <a:pathLst>
              <a:path w="485776" h="542926">
                <a:moveTo>
                  <a:pt x="0" y="276225"/>
                </a:move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400050"/>
                </a:lnTo>
                <a:lnTo>
                  <a:pt x="9525" y="428625"/>
                </a:lnTo>
                <a:lnTo>
                  <a:pt x="9525" y="466725"/>
                </a:lnTo>
                <a:lnTo>
                  <a:pt x="19050" y="495300"/>
                </a:lnTo>
                <a:lnTo>
                  <a:pt x="19050" y="514350"/>
                </a:lnTo>
                <a:lnTo>
                  <a:pt x="28575" y="533400"/>
                </a:lnTo>
                <a:lnTo>
                  <a:pt x="28575" y="542925"/>
                </a:lnTo>
                <a:lnTo>
                  <a:pt x="38100" y="542925"/>
                </a:lnTo>
                <a:lnTo>
                  <a:pt x="47625" y="533400"/>
                </a:lnTo>
                <a:lnTo>
                  <a:pt x="47625" y="523875"/>
                </a:lnTo>
                <a:lnTo>
                  <a:pt x="47625" y="504825"/>
                </a:lnTo>
                <a:lnTo>
                  <a:pt x="57150" y="476250"/>
                </a:lnTo>
                <a:lnTo>
                  <a:pt x="57150" y="447675"/>
                </a:lnTo>
                <a:lnTo>
                  <a:pt x="66675" y="409575"/>
                </a:lnTo>
                <a:lnTo>
                  <a:pt x="66675" y="371475"/>
                </a:lnTo>
                <a:lnTo>
                  <a:pt x="66675" y="333375"/>
                </a:lnTo>
                <a:lnTo>
                  <a:pt x="57150" y="295275"/>
                </a:lnTo>
                <a:lnTo>
                  <a:pt x="57150" y="257175"/>
                </a:lnTo>
                <a:lnTo>
                  <a:pt x="57150" y="219075"/>
                </a:lnTo>
                <a:lnTo>
                  <a:pt x="57150" y="190500"/>
                </a:lnTo>
                <a:lnTo>
                  <a:pt x="47625" y="171450"/>
                </a:lnTo>
                <a:lnTo>
                  <a:pt x="47625" y="152400"/>
                </a:lnTo>
                <a:lnTo>
                  <a:pt x="47625" y="133350"/>
                </a:lnTo>
                <a:lnTo>
                  <a:pt x="47625" y="114300"/>
                </a:lnTo>
                <a:lnTo>
                  <a:pt x="47625" y="104775"/>
                </a:lnTo>
                <a:lnTo>
                  <a:pt x="57150" y="85725"/>
                </a:lnTo>
                <a:lnTo>
                  <a:pt x="66675" y="76200"/>
                </a:lnTo>
                <a:lnTo>
                  <a:pt x="85725" y="66675"/>
                </a:lnTo>
                <a:lnTo>
                  <a:pt x="104775" y="57150"/>
                </a:lnTo>
                <a:lnTo>
                  <a:pt x="123825" y="47625"/>
                </a:lnTo>
                <a:lnTo>
                  <a:pt x="152400" y="38100"/>
                </a:lnTo>
                <a:lnTo>
                  <a:pt x="180975" y="38100"/>
                </a:lnTo>
                <a:lnTo>
                  <a:pt x="219075" y="28575"/>
                </a:lnTo>
                <a:lnTo>
                  <a:pt x="247650" y="19050"/>
                </a:lnTo>
                <a:lnTo>
                  <a:pt x="285750" y="19050"/>
                </a:lnTo>
                <a:lnTo>
                  <a:pt x="323850" y="9525"/>
                </a:lnTo>
                <a:lnTo>
                  <a:pt x="352425" y="9525"/>
                </a:lnTo>
                <a:lnTo>
                  <a:pt x="381000" y="0"/>
                </a:lnTo>
                <a:lnTo>
                  <a:pt x="409575" y="0"/>
                </a:lnTo>
                <a:lnTo>
                  <a:pt x="428625" y="0"/>
                </a:lnTo>
                <a:lnTo>
                  <a:pt x="457200" y="0"/>
                </a:lnTo>
                <a:lnTo>
                  <a:pt x="476250" y="9525"/>
                </a:lnTo>
                <a:lnTo>
                  <a:pt x="476250" y="9525"/>
                </a:lnTo>
                <a:lnTo>
                  <a:pt x="485775" y="19050"/>
                </a:lnTo>
                <a:lnTo>
                  <a:pt x="485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3543300" y="5810250"/>
            <a:ext cx="142876" cy="295276"/>
          </a:xfrm>
          <a:custGeom>
            <a:avLst/>
            <a:gdLst/>
            <a:ahLst/>
            <a:cxnLst/>
            <a:rect l="0" t="0" r="0" b="0"/>
            <a:pathLst>
              <a:path w="142876" h="295276">
                <a:moveTo>
                  <a:pt x="57150" y="47625"/>
                </a:moveTo>
                <a:lnTo>
                  <a:pt x="47625" y="47625"/>
                </a:lnTo>
                <a:lnTo>
                  <a:pt x="47625" y="38100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95250"/>
                </a:lnTo>
                <a:lnTo>
                  <a:pt x="123825" y="123825"/>
                </a:lnTo>
                <a:lnTo>
                  <a:pt x="104775" y="142875"/>
                </a:lnTo>
                <a:lnTo>
                  <a:pt x="95250" y="161925"/>
                </a:lnTo>
                <a:lnTo>
                  <a:pt x="76200" y="180975"/>
                </a:lnTo>
                <a:lnTo>
                  <a:pt x="57150" y="190500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42875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9550"/>
                </a:lnTo>
                <a:lnTo>
                  <a:pt x="142875" y="228600"/>
                </a:lnTo>
                <a:lnTo>
                  <a:pt x="142875" y="238125"/>
                </a:lnTo>
                <a:lnTo>
                  <a:pt x="142875" y="257175"/>
                </a:lnTo>
                <a:lnTo>
                  <a:pt x="133350" y="266700"/>
                </a:lnTo>
                <a:lnTo>
                  <a:pt x="123825" y="276225"/>
                </a:lnTo>
                <a:lnTo>
                  <a:pt x="114300" y="285750"/>
                </a:lnTo>
                <a:lnTo>
                  <a:pt x="104775" y="285750"/>
                </a:lnTo>
                <a:lnTo>
                  <a:pt x="85725" y="295275"/>
                </a:lnTo>
                <a:lnTo>
                  <a:pt x="76200" y="295275"/>
                </a:lnTo>
                <a:lnTo>
                  <a:pt x="57150" y="295275"/>
                </a:lnTo>
                <a:lnTo>
                  <a:pt x="38100" y="295275"/>
                </a:lnTo>
                <a:lnTo>
                  <a:pt x="28575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3810000" y="5943600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4133850" y="5715000"/>
            <a:ext cx="95251" cy="419101"/>
          </a:xfrm>
          <a:custGeom>
            <a:avLst/>
            <a:gdLst/>
            <a:ahLst/>
            <a:cxnLst/>
            <a:rect l="0" t="0" r="0" b="0"/>
            <a:pathLst>
              <a:path w="95251" h="419101">
                <a:moveTo>
                  <a:pt x="0" y="200025"/>
                </a:moveTo>
                <a:lnTo>
                  <a:pt x="0" y="200025"/>
                </a:lnTo>
                <a:lnTo>
                  <a:pt x="9525" y="19050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33350"/>
                </a:lnTo>
                <a:lnTo>
                  <a:pt x="57150" y="11430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52400"/>
                </a:lnTo>
                <a:lnTo>
                  <a:pt x="47625" y="190500"/>
                </a:lnTo>
                <a:lnTo>
                  <a:pt x="47625" y="238125"/>
                </a:lnTo>
                <a:lnTo>
                  <a:pt x="38100" y="285750"/>
                </a:lnTo>
                <a:lnTo>
                  <a:pt x="28575" y="333375"/>
                </a:lnTo>
                <a:lnTo>
                  <a:pt x="28575" y="371475"/>
                </a:lnTo>
                <a:lnTo>
                  <a:pt x="28575" y="400050"/>
                </a:lnTo>
                <a:lnTo>
                  <a:pt x="28575" y="419100"/>
                </a:lnTo>
                <a:lnTo>
                  <a:pt x="2857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4219575" y="5591175"/>
            <a:ext cx="142876" cy="723901"/>
          </a:xfrm>
          <a:custGeom>
            <a:avLst/>
            <a:gdLst/>
            <a:ahLst/>
            <a:cxnLst/>
            <a:rect l="0" t="0" r="0" b="0"/>
            <a:pathLst>
              <a:path w="142876" h="72390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57150" y="47625"/>
                </a:lnTo>
                <a:lnTo>
                  <a:pt x="66675" y="66675"/>
                </a:lnTo>
                <a:lnTo>
                  <a:pt x="85725" y="95250"/>
                </a:lnTo>
                <a:lnTo>
                  <a:pt x="95250" y="123825"/>
                </a:lnTo>
                <a:lnTo>
                  <a:pt x="114300" y="152400"/>
                </a:lnTo>
                <a:lnTo>
                  <a:pt x="123825" y="190500"/>
                </a:lnTo>
                <a:lnTo>
                  <a:pt x="133350" y="228600"/>
                </a:lnTo>
                <a:lnTo>
                  <a:pt x="133350" y="266700"/>
                </a:lnTo>
                <a:lnTo>
                  <a:pt x="142875" y="304800"/>
                </a:lnTo>
                <a:lnTo>
                  <a:pt x="142875" y="361950"/>
                </a:lnTo>
                <a:lnTo>
                  <a:pt x="133350" y="400050"/>
                </a:lnTo>
                <a:lnTo>
                  <a:pt x="123825" y="457200"/>
                </a:lnTo>
                <a:lnTo>
                  <a:pt x="114300" y="495300"/>
                </a:lnTo>
                <a:lnTo>
                  <a:pt x="104775" y="542925"/>
                </a:lnTo>
                <a:lnTo>
                  <a:pt x="85725" y="590550"/>
                </a:lnTo>
                <a:lnTo>
                  <a:pt x="66675" y="628650"/>
                </a:lnTo>
                <a:lnTo>
                  <a:pt x="47625" y="676275"/>
                </a:lnTo>
                <a:lnTo>
                  <a:pt x="28575" y="704850"/>
                </a:lnTo>
                <a:lnTo>
                  <a:pt x="19050" y="723900"/>
                </a:lnTo>
                <a:lnTo>
                  <a:pt x="19050" y="72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4400550" y="5715000"/>
            <a:ext cx="276226" cy="495301"/>
          </a:xfrm>
          <a:custGeom>
            <a:avLst/>
            <a:gdLst/>
            <a:ahLst/>
            <a:cxnLst/>
            <a:rect l="0" t="0" r="0" b="0"/>
            <a:pathLst>
              <a:path w="276226" h="495301">
                <a:moveTo>
                  <a:pt x="104775" y="152400"/>
                </a:moveTo>
                <a:lnTo>
                  <a:pt x="104775" y="152400"/>
                </a:lnTo>
                <a:lnTo>
                  <a:pt x="114300" y="142875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52400" y="133350"/>
                </a:lnTo>
                <a:lnTo>
                  <a:pt x="171450" y="123825"/>
                </a:lnTo>
                <a:lnTo>
                  <a:pt x="180975" y="114300"/>
                </a:lnTo>
                <a:lnTo>
                  <a:pt x="200025" y="104775"/>
                </a:lnTo>
                <a:lnTo>
                  <a:pt x="219075" y="95250"/>
                </a:lnTo>
                <a:lnTo>
                  <a:pt x="238125" y="85725"/>
                </a:lnTo>
                <a:lnTo>
                  <a:pt x="257175" y="66675"/>
                </a:lnTo>
                <a:lnTo>
                  <a:pt x="266700" y="57150"/>
                </a:lnTo>
                <a:lnTo>
                  <a:pt x="276225" y="38100"/>
                </a:lnTo>
                <a:lnTo>
                  <a:pt x="276225" y="28575"/>
                </a:lnTo>
                <a:lnTo>
                  <a:pt x="276225" y="19050"/>
                </a:lnTo>
                <a:lnTo>
                  <a:pt x="266700" y="9525"/>
                </a:lnTo>
                <a:lnTo>
                  <a:pt x="266700" y="0"/>
                </a:lnTo>
                <a:lnTo>
                  <a:pt x="247650" y="0"/>
                </a:lnTo>
                <a:lnTo>
                  <a:pt x="238125" y="0"/>
                </a:lnTo>
                <a:lnTo>
                  <a:pt x="219075" y="9525"/>
                </a:lnTo>
                <a:lnTo>
                  <a:pt x="200025" y="9525"/>
                </a:lnTo>
                <a:lnTo>
                  <a:pt x="180975" y="28575"/>
                </a:lnTo>
                <a:lnTo>
                  <a:pt x="171450" y="38100"/>
                </a:lnTo>
                <a:lnTo>
                  <a:pt x="152400" y="57150"/>
                </a:lnTo>
                <a:lnTo>
                  <a:pt x="142875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52400" y="180975"/>
                </a:lnTo>
                <a:lnTo>
                  <a:pt x="171450" y="190500"/>
                </a:lnTo>
                <a:lnTo>
                  <a:pt x="190500" y="190500"/>
                </a:lnTo>
                <a:lnTo>
                  <a:pt x="209550" y="190500"/>
                </a:lnTo>
                <a:lnTo>
                  <a:pt x="228600" y="190500"/>
                </a:lnTo>
                <a:lnTo>
                  <a:pt x="238125" y="190500"/>
                </a:lnTo>
                <a:lnTo>
                  <a:pt x="257175" y="190500"/>
                </a:lnTo>
                <a:lnTo>
                  <a:pt x="266700" y="190500"/>
                </a:lnTo>
                <a:lnTo>
                  <a:pt x="276225" y="180975"/>
                </a:lnTo>
                <a:lnTo>
                  <a:pt x="276225" y="180975"/>
                </a:lnTo>
                <a:lnTo>
                  <a:pt x="276225" y="180975"/>
                </a:lnTo>
                <a:lnTo>
                  <a:pt x="266700" y="180975"/>
                </a:lnTo>
                <a:lnTo>
                  <a:pt x="247650" y="180975"/>
                </a:lnTo>
                <a:lnTo>
                  <a:pt x="228600" y="190500"/>
                </a:lnTo>
                <a:lnTo>
                  <a:pt x="209550" y="200025"/>
                </a:lnTo>
                <a:lnTo>
                  <a:pt x="171450" y="209550"/>
                </a:lnTo>
                <a:lnTo>
                  <a:pt x="152400" y="228600"/>
                </a:lnTo>
                <a:lnTo>
                  <a:pt x="123825" y="247650"/>
                </a:lnTo>
                <a:lnTo>
                  <a:pt x="95250" y="276225"/>
                </a:lnTo>
                <a:lnTo>
                  <a:pt x="66675" y="295275"/>
                </a:lnTo>
                <a:lnTo>
                  <a:pt x="47625" y="323850"/>
                </a:lnTo>
                <a:lnTo>
                  <a:pt x="28575" y="352425"/>
                </a:lnTo>
                <a:lnTo>
                  <a:pt x="19050" y="381000"/>
                </a:lnTo>
                <a:lnTo>
                  <a:pt x="9525" y="409575"/>
                </a:lnTo>
                <a:lnTo>
                  <a:pt x="0" y="428625"/>
                </a:lnTo>
                <a:lnTo>
                  <a:pt x="0" y="457200"/>
                </a:lnTo>
                <a:lnTo>
                  <a:pt x="19050" y="466725"/>
                </a:lnTo>
                <a:lnTo>
                  <a:pt x="28575" y="485775"/>
                </a:lnTo>
                <a:lnTo>
                  <a:pt x="38100" y="485775"/>
                </a:lnTo>
                <a:lnTo>
                  <a:pt x="66675" y="495300"/>
                </a:lnTo>
                <a:lnTo>
                  <a:pt x="85725" y="495300"/>
                </a:lnTo>
                <a:lnTo>
                  <a:pt x="114300" y="485775"/>
                </a:lnTo>
                <a:lnTo>
                  <a:pt x="142875" y="485775"/>
                </a:lnTo>
                <a:lnTo>
                  <a:pt x="171450" y="476250"/>
                </a:lnTo>
                <a:lnTo>
                  <a:pt x="190500" y="457200"/>
                </a:lnTo>
                <a:lnTo>
                  <a:pt x="209550" y="447675"/>
                </a:lnTo>
                <a:lnTo>
                  <a:pt x="219075" y="428625"/>
                </a:lnTo>
                <a:lnTo>
                  <a:pt x="238125" y="419100"/>
                </a:lnTo>
                <a:lnTo>
                  <a:pt x="238125" y="409575"/>
                </a:lnTo>
                <a:lnTo>
                  <a:pt x="238125" y="390525"/>
                </a:lnTo>
                <a:lnTo>
                  <a:pt x="238125" y="381000"/>
                </a:lnTo>
                <a:lnTo>
                  <a:pt x="219075" y="371475"/>
                </a:lnTo>
                <a:lnTo>
                  <a:pt x="209550" y="361950"/>
                </a:lnTo>
                <a:lnTo>
                  <a:pt x="190500" y="352425"/>
                </a:lnTo>
                <a:lnTo>
                  <a:pt x="171450" y="361950"/>
                </a:lnTo>
                <a:lnTo>
                  <a:pt x="152400" y="361950"/>
                </a:lnTo>
                <a:lnTo>
                  <a:pt x="133350" y="381000"/>
                </a:lnTo>
                <a:lnTo>
                  <a:pt x="114300" y="390525"/>
                </a:lnTo>
                <a:lnTo>
                  <a:pt x="95250" y="409575"/>
                </a:lnTo>
                <a:lnTo>
                  <a:pt x="85725" y="419100"/>
                </a:lnTo>
                <a:lnTo>
                  <a:pt x="76200" y="438150"/>
                </a:lnTo>
                <a:lnTo>
                  <a:pt x="66675" y="457200"/>
                </a:lnTo>
                <a:lnTo>
                  <a:pt x="57150" y="466725"/>
                </a:lnTo>
                <a:lnTo>
                  <a:pt x="57150" y="476250"/>
                </a:lnTo>
                <a:lnTo>
                  <a:pt x="57150" y="485775"/>
                </a:lnTo>
                <a:lnTo>
                  <a:pt x="5715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4810125" y="6057900"/>
            <a:ext cx="9526" cy="314326"/>
          </a:xfrm>
          <a:custGeom>
            <a:avLst/>
            <a:gdLst/>
            <a:ahLst/>
            <a:cxnLst/>
            <a:rect l="0" t="0" r="0" b="0"/>
            <a:pathLst>
              <a:path w="9526" h="31432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61925"/>
                </a:lnTo>
                <a:lnTo>
                  <a:pt x="9525" y="209550"/>
                </a:lnTo>
                <a:lnTo>
                  <a:pt x="9525" y="247650"/>
                </a:lnTo>
                <a:lnTo>
                  <a:pt x="9525" y="27622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4857750" y="5724525"/>
            <a:ext cx="28576" cy="104776"/>
          </a:xfrm>
          <a:custGeom>
            <a:avLst/>
            <a:gdLst/>
            <a:ahLst/>
            <a:cxnLst/>
            <a:rect l="0" t="0" r="0" b="0"/>
            <a:pathLst>
              <a:path w="28576" h="104776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5191125" y="5715000"/>
            <a:ext cx="219076" cy="657226"/>
          </a:xfrm>
          <a:custGeom>
            <a:avLst/>
            <a:gdLst/>
            <a:ahLst/>
            <a:cxnLst/>
            <a:rect l="0" t="0" r="0" b="0"/>
            <a:pathLst>
              <a:path w="219076" h="657226">
                <a:moveTo>
                  <a:pt x="219075" y="76200"/>
                </a:moveTo>
                <a:lnTo>
                  <a:pt x="219075" y="76200"/>
                </a:lnTo>
                <a:lnTo>
                  <a:pt x="219075" y="76200"/>
                </a:lnTo>
                <a:lnTo>
                  <a:pt x="219075" y="76200"/>
                </a:lnTo>
                <a:lnTo>
                  <a:pt x="219075" y="76200"/>
                </a:lnTo>
                <a:lnTo>
                  <a:pt x="219075" y="76200"/>
                </a:lnTo>
                <a:lnTo>
                  <a:pt x="219075" y="66675"/>
                </a:lnTo>
                <a:lnTo>
                  <a:pt x="219075" y="66675"/>
                </a:lnTo>
                <a:lnTo>
                  <a:pt x="219075" y="57150"/>
                </a:lnTo>
                <a:lnTo>
                  <a:pt x="219075" y="47625"/>
                </a:lnTo>
                <a:lnTo>
                  <a:pt x="219075" y="38100"/>
                </a:lnTo>
                <a:lnTo>
                  <a:pt x="209550" y="19050"/>
                </a:lnTo>
                <a:lnTo>
                  <a:pt x="200025" y="9525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14300" y="19050"/>
                </a:lnTo>
                <a:lnTo>
                  <a:pt x="95250" y="38100"/>
                </a:lnTo>
                <a:lnTo>
                  <a:pt x="76200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19050" y="161925"/>
                </a:lnTo>
                <a:lnTo>
                  <a:pt x="0" y="190500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38100" y="314325"/>
                </a:lnTo>
                <a:lnTo>
                  <a:pt x="47625" y="295275"/>
                </a:lnTo>
                <a:lnTo>
                  <a:pt x="66675" y="285750"/>
                </a:lnTo>
                <a:lnTo>
                  <a:pt x="76200" y="266700"/>
                </a:lnTo>
                <a:lnTo>
                  <a:pt x="95250" y="238125"/>
                </a:lnTo>
                <a:lnTo>
                  <a:pt x="114300" y="209550"/>
                </a:lnTo>
                <a:lnTo>
                  <a:pt x="123825" y="180975"/>
                </a:lnTo>
                <a:lnTo>
                  <a:pt x="142875" y="142875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71450" y="76200"/>
                </a:lnTo>
                <a:lnTo>
                  <a:pt x="171450" y="66675"/>
                </a:lnTo>
                <a:lnTo>
                  <a:pt x="171450" y="66675"/>
                </a:lnTo>
                <a:lnTo>
                  <a:pt x="171450" y="66675"/>
                </a:lnTo>
                <a:lnTo>
                  <a:pt x="171450" y="76200"/>
                </a:lnTo>
                <a:lnTo>
                  <a:pt x="161925" y="85725"/>
                </a:lnTo>
                <a:lnTo>
                  <a:pt x="152400" y="104775"/>
                </a:lnTo>
                <a:lnTo>
                  <a:pt x="142875" y="133350"/>
                </a:lnTo>
                <a:lnTo>
                  <a:pt x="133350" y="161925"/>
                </a:lnTo>
                <a:lnTo>
                  <a:pt x="123825" y="200025"/>
                </a:lnTo>
                <a:lnTo>
                  <a:pt x="114300" y="238125"/>
                </a:lnTo>
                <a:lnTo>
                  <a:pt x="104775" y="285750"/>
                </a:lnTo>
                <a:lnTo>
                  <a:pt x="95250" y="333375"/>
                </a:lnTo>
                <a:lnTo>
                  <a:pt x="85725" y="390525"/>
                </a:lnTo>
                <a:lnTo>
                  <a:pt x="76200" y="447675"/>
                </a:lnTo>
                <a:lnTo>
                  <a:pt x="76200" y="495300"/>
                </a:lnTo>
                <a:lnTo>
                  <a:pt x="66675" y="542925"/>
                </a:lnTo>
                <a:lnTo>
                  <a:pt x="66675" y="581025"/>
                </a:lnTo>
                <a:lnTo>
                  <a:pt x="76200" y="619125"/>
                </a:lnTo>
                <a:lnTo>
                  <a:pt x="76200" y="647700"/>
                </a:lnTo>
                <a:lnTo>
                  <a:pt x="85725" y="657225"/>
                </a:lnTo>
                <a:lnTo>
                  <a:pt x="85725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5334000" y="5934075"/>
            <a:ext cx="104776" cy="295276"/>
          </a:xfrm>
          <a:custGeom>
            <a:avLst/>
            <a:gdLst/>
            <a:ahLst/>
            <a:cxnLst/>
            <a:rect l="0" t="0" r="0" b="0"/>
            <a:pathLst>
              <a:path w="104776" h="295276">
                <a:moveTo>
                  <a:pt x="9525" y="104775"/>
                </a:moveTo>
                <a:lnTo>
                  <a:pt x="9525" y="95250"/>
                </a:lnTo>
                <a:lnTo>
                  <a:pt x="9525" y="85725"/>
                </a:lnTo>
                <a:lnTo>
                  <a:pt x="9525" y="66675"/>
                </a:lnTo>
                <a:lnTo>
                  <a:pt x="19050" y="47625"/>
                </a:lnTo>
                <a:lnTo>
                  <a:pt x="2857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95250" y="95250"/>
                </a:lnTo>
                <a:lnTo>
                  <a:pt x="76200" y="114300"/>
                </a:lnTo>
                <a:lnTo>
                  <a:pt x="66675" y="142875"/>
                </a:lnTo>
                <a:lnTo>
                  <a:pt x="47625" y="171450"/>
                </a:lnTo>
                <a:lnTo>
                  <a:pt x="38100" y="190500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9525" y="295275"/>
                </a:lnTo>
                <a:lnTo>
                  <a:pt x="19050" y="295275"/>
                </a:lnTo>
                <a:lnTo>
                  <a:pt x="38100" y="295275"/>
                </a:lnTo>
                <a:lnTo>
                  <a:pt x="47625" y="285750"/>
                </a:lnTo>
                <a:lnTo>
                  <a:pt x="66675" y="276225"/>
                </a:lnTo>
                <a:lnTo>
                  <a:pt x="76200" y="276225"/>
                </a:lnTo>
                <a:lnTo>
                  <a:pt x="7620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5591175" y="585787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5581650" y="5972175"/>
            <a:ext cx="76201" cy="38101"/>
          </a:xfrm>
          <a:custGeom>
            <a:avLst/>
            <a:gdLst/>
            <a:ahLst/>
            <a:cxnLst/>
            <a:rect l="0" t="0" r="0" b="0"/>
            <a:pathLst>
              <a:path w="76201" h="381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762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5705475" y="5676900"/>
            <a:ext cx="209551" cy="466726"/>
          </a:xfrm>
          <a:custGeom>
            <a:avLst/>
            <a:gdLst/>
            <a:ahLst/>
            <a:cxnLst/>
            <a:rect l="0" t="0" r="0" b="0"/>
            <a:pathLst>
              <a:path w="209551" h="466726">
                <a:moveTo>
                  <a:pt x="190500" y="9525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19050"/>
                </a:lnTo>
                <a:lnTo>
                  <a:pt x="190500" y="38100"/>
                </a:lnTo>
                <a:lnTo>
                  <a:pt x="180975" y="57150"/>
                </a:lnTo>
                <a:lnTo>
                  <a:pt x="180975" y="76200"/>
                </a:lnTo>
                <a:lnTo>
                  <a:pt x="180975" y="95250"/>
                </a:lnTo>
                <a:lnTo>
                  <a:pt x="180975" y="114300"/>
                </a:lnTo>
                <a:lnTo>
                  <a:pt x="190500" y="123825"/>
                </a:lnTo>
                <a:lnTo>
                  <a:pt x="190500" y="123825"/>
                </a:lnTo>
                <a:lnTo>
                  <a:pt x="190500" y="123825"/>
                </a:lnTo>
                <a:lnTo>
                  <a:pt x="200025" y="123825"/>
                </a:lnTo>
                <a:lnTo>
                  <a:pt x="200025" y="123825"/>
                </a:lnTo>
                <a:lnTo>
                  <a:pt x="200025" y="114300"/>
                </a:lnTo>
                <a:lnTo>
                  <a:pt x="209550" y="95250"/>
                </a:lnTo>
                <a:lnTo>
                  <a:pt x="209550" y="76200"/>
                </a:lnTo>
                <a:lnTo>
                  <a:pt x="209550" y="57150"/>
                </a:lnTo>
                <a:lnTo>
                  <a:pt x="200025" y="38100"/>
                </a:lnTo>
                <a:lnTo>
                  <a:pt x="200025" y="28575"/>
                </a:lnTo>
                <a:lnTo>
                  <a:pt x="190500" y="9525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76200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28575" y="142875"/>
                </a:lnTo>
                <a:lnTo>
                  <a:pt x="19050" y="180975"/>
                </a:lnTo>
                <a:lnTo>
                  <a:pt x="9525" y="219075"/>
                </a:lnTo>
                <a:lnTo>
                  <a:pt x="0" y="257175"/>
                </a:lnTo>
                <a:lnTo>
                  <a:pt x="0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9525" y="400050"/>
                </a:lnTo>
                <a:lnTo>
                  <a:pt x="19050" y="428625"/>
                </a:lnTo>
                <a:lnTo>
                  <a:pt x="28575" y="447675"/>
                </a:lnTo>
                <a:lnTo>
                  <a:pt x="47625" y="457200"/>
                </a:lnTo>
                <a:lnTo>
                  <a:pt x="57150" y="466725"/>
                </a:lnTo>
                <a:lnTo>
                  <a:pt x="76200" y="466725"/>
                </a:lnTo>
                <a:lnTo>
                  <a:pt x="104775" y="457200"/>
                </a:lnTo>
                <a:lnTo>
                  <a:pt x="114300" y="438150"/>
                </a:lnTo>
                <a:lnTo>
                  <a:pt x="133350" y="428625"/>
                </a:lnTo>
                <a:lnTo>
                  <a:pt x="142875" y="419100"/>
                </a:lnTo>
                <a:lnTo>
                  <a:pt x="14287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5943600" y="5705475"/>
            <a:ext cx="200026" cy="495301"/>
          </a:xfrm>
          <a:custGeom>
            <a:avLst/>
            <a:gdLst/>
            <a:ahLst/>
            <a:cxnLst/>
            <a:rect l="0" t="0" r="0" b="0"/>
            <a:pathLst>
              <a:path w="200026" h="495301">
                <a:moveTo>
                  <a:pt x="66675" y="28575"/>
                </a:move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80975"/>
                </a:lnTo>
                <a:lnTo>
                  <a:pt x="9525" y="219075"/>
                </a:lnTo>
                <a:lnTo>
                  <a:pt x="0" y="266700"/>
                </a:lnTo>
                <a:lnTo>
                  <a:pt x="0" y="304800"/>
                </a:lnTo>
                <a:lnTo>
                  <a:pt x="0" y="342900"/>
                </a:lnTo>
                <a:lnTo>
                  <a:pt x="0" y="381000"/>
                </a:lnTo>
                <a:lnTo>
                  <a:pt x="9525" y="409575"/>
                </a:lnTo>
                <a:lnTo>
                  <a:pt x="9525" y="428625"/>
                </a:lnTo>
                <a:lnTo>
                  <a:pt x="28575" y="438150"/>
                </a:lnTo>
                <a:lnTo>
                  <a:pt x="38100" y="438150"/>
                </a:lnTo>
                <a:lnTo>
                  <a:pt x="47625" y="438150"/>
                </a:lnTo>
                <a:lnTo>
                  <a:pt x="66675" y="428625"/>
                </a:lnTo>
                <a:lnTo>
                  <a:pt x="85725" y="409575"/>
                </a:lnTo>
                <a:lnTo>
                  <a:pt x="104775" y="390525"/>
                </a:lnTo>
                <a:lnTo>
                  <a:pt x="114300" y="352425"/>
                </a:lnTo>
                <a:lnTo>
                  <a:pt x="133350" y="323850"/>
                </a:lnTo>
                <a:lnTo>
                  <a:pt x="152400" y="285750"/>
                </a:lnTo>
                <a:lnTo>
                  <a:pt x="161925" y="247650"/>
                </a:lnTo>
                <a:lnTo>
                  <a:pt x="171450" y="200025"/>
                </a:lnTo>
                <a:lnTo>
                  <a:pt x="180975" y="171450"/>
                </a:lnTo>
                <a:lnTo>
                  <a:pt x="190500" y="133350"/>
                </a:lnTo>
                <a:lnTo>
                  <a:pt x="190500" y="104775"/>
                </a:lnTo>
                <a:lnTo>
                  <a:pt x="200025" y="95250"/>
                </a:lnTo>
                <a:lnTo>
                  <a:pt x="190500" y="76200"/>
                </a:lnTo>
                <a:lnTo>
                  <a:pt x="190500" y="76200"/>
                </a:lnTo>
                <a:lnTo>
                  <a:pt x="190500" y="76200"/>
                </a:lnTo>
                <a:lnTo>
                  <a:pt x="180975" y="76200"/>
                </a:lnTo>
                <a:lnTo>
                  <a:pt x="171450" y="85725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42875" y="152400"/>
                </a:lnTo>
                <a:lnTo>
                  <a:pt x="133350" y="180975"/>
                </a:lnTo>
                <a:lnTo>
                  <a:pt x="123825" y="228600"/>
                </a:lnTo>
                <a:lnTo>
                  <a:pt x="114300" y="266700"/>
                </a:lnTo>
                <a:lnTo>
                  <a:pt x="104775" y="314325"/>
                </a:lnTo>
                <a:lnTo>
                  <a:pt x="104775" y="352425"/>
                </a:lnTo>
                <a:lnTo>
                  <a:pt x="104775" y="400050"/>
                </a:lnTo>
                <a:lnTo>
                  <a:pt x="104775" y="438150"/>
                </a:lnTo>
                <a:lnTo>
                  <a:pt x="114300" y="466725"/>
                </a:lnTo>
                <a:lnTo>
                  <a:pt x="114300" y="485775"/>
                </a:lnTo>
                <a:lnTo>
                  <a:pt x="123825" y="495300"/>
                </a:lnTo>
                <a:lnTo>
                  <a:pt x="133350" y="495300"/>
                </a:lnTo>
                <a:lnTo>
                  <a:pt x="142875" y="495300"/>
                </a:lnTo>
                <a:lnTo>
                  <a:pt x="142875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6191250" y="5448300"/>
            <a:ext cx="57151" cy="200026"/>
          </a:xfrm>
          <a:custGeom>
            <a:avLst/>
            <a:gdLst/>
            <a:ahLst/>
            <a:cxnLst/>
            <a:rect l="0" t="0" r="0" b="0"/>
            <a:pathLst>
              <a:path w="57151" h="200026">
                <a:moveTo>
                  <a:pt x="57150" y="19050"/>
                </a:move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85725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6229350" y="5934075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6229350" y="6067425"/>
            <a:ext cx="47626" cy="19051"/>
          </a:xfrm>
          <a:custGeom>
            <a:avLst/>
            <a:gdLst/>
            <a:ahLst/>
            <a:cxnLst/>
            <a:rect l="0" t="0" r="0" b="0"/>
            <a:pathLst>
              <a:path w="476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6410325" y="5791200"/>
            <a:ext cx="200026" cy="390526"/>
          </a:xfrm>
          <a:custGeom>
            <a:avLst/>
            <a:gdLst/>
            <a:ahLst/>
            <a:cxnLst/>
            <a:rect l="0" t="0" r="0" b="0"/>
            <a:pathLst>
              <a:path w="200026" h="390526">
                <a:moveTo>
                  <a:pt x="152400" y="85725"/>
                </a:moveTo>
                <a:lnTo>
                  <a:pt x="152400" y="85725"/>
                </a:lnTo>
                <a:lnTo>
                  <a:pt x="142875" y="85725"/>
                </a:lnTo>
                <a:lnTo>
                  <a:pt x="142875" y="85725"/>
                </a:lnTo>
                <a:lnTo>
                  <a:pt x="142875" y="85725"/>
                </a:lnTo>
                <a:lnTo>
                  <a:pt x="142875" y="85725"/>
                </a:lnTo>
                <a:lnTo>
                  <a:pt x="142875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95250"/>
                </a:lnTo>
                <a:lnTo>
                  <a:pt x="152400" y="95250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52400" y="104775"/>
                </a:lnTo>
                <a:lnTo>
                  <a:pt x="161925" y="104775"/>
                </a:lnTo>
                <a:lnTo>
                  <a:pt x="161925" y="104775"/>
                </a:lnTo>
                <a:lnTo>
                  <a:pt x="171450" y="95250"/>
                </a:lnTo>
                <a:lnTo>
                  <a:pt x="180975" y="85725"/>
                </a:lnTo>
                <a:lnTo>
                  <a:pt x="190500" y="76200"/>
                </a:lnTo>
                <a:lnTo>
                  <a:pt x="190500" y="66675"/>
                </a:lnTo>
                <a:lnTo>
                  <a:pt x="200025" y="47625"/>
                </a:lnTo>
                <a:lnTo>
                  <a:pt x="200025" y="38100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14300" y="28575"/>
                </a:lnTo>
                <a:lnTo>
                  <a:pt x="95250" y="47625"/>
                </a:lnTo>
                <a:lnTo>
                  <a:pt x="76200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28575" y="152400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23850"/>
                </a:lnTo>
                <a:lnTo>
                  <a:pt x="9525" y="342900"/>
                </a:lnTo>
                <a:lnTo>
                  <a:pt x="19050" y="361950"/>
                </a:lnTo>
                <a:lnTo>
                  <a:pt x="28575" y="371475"/>
                </a:lnTo>
                <a:lnTo>
                  <a:pt x="47625" y="381000"/>
                </a:lnTo>
                <a:lnTo>
                  <a:pt x="66675" y="390525"/>
                </a:lnTo>
                <a:lnTo>
                  <a:pt x="76200" y="390525"/>
                </a:lnTo>
                <a:lnTo>
                  <a:pt x="104775" y="381000"/>
                </a:lnTo>
                <a:lnTo>
                  <a:pt x="114300" y="371475"/>
                </a:lnTo>
                <a:lnTo>
                  <a:pt x="133350" y="361950"/>
                </a:lnTo>
                <a:lnTo>
                  <a:pt x="1333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6638925" y="5667375"/>
            <a:ext cx="209551" cy="619126"/>
          </a:xfrm>
          <a:custGeom>
            <a:avLst/>
            <a:gdLst/>
            <a:ahLst/>
            <a:cxnLst/>
            <a:rect l="0" t="0" r="0" b="0"/>
            <a:pathLst>
              <a:path w="209551" h="619126">
                <a:moveTo>
                  <a:pt x="209550" y="0"/>
                </a:moveTo>
                <a:lnTo>
                  <a:pt x="209550" y="0"/>
                </a:lnTo>
                <a:lnTo>
                  <a:pt x="200025" y="0"/>
                </a:lnTo>
                <a:lnTo>
                  <a:pt x="200025" y="0"/>
                </a:lnTo>
                <a:lnTo>
                  <a:pt x="180975" y="9525"/>
                </a:lnTo>
                <a:lnTo>
                  <a:pt x="171450" y="19050"/>
                </a:lnTo>
                <a:lnTo>
                  <a:pt x="152400" y="47625"/>
                </a:lnTo>
                <a:lnTo>
                  <a:pt x="123825" y="76200"/>
                </a:lnTo>
                <a:lnTo>
                  <a:pt x="114300" y="104775"/>
                </a:lnTo>
                <a:lnTo>
                  <a:pt x="85725" y="142875"/>
                </a:lnTo>
                <a:lnTo>
                  <a:pt x="66675" y="180975"/>
                </a:lnTo>
                <a:lnTo>
                  <a:pt x="47625" y="219075"/>
                </a:lnTo>
                <a:lnTo>
                  <a:pt x="28575" y="276225"/>
                </a:lnTo>
                <a:lnTo>
                  <a:pt x="19050" y="323850"/>
                </a:lnTo>
                <a:lnTo>
                  <a:pt x="9525" y="371475"/>
                </a:lnTo>
                <a:lnTo>
                  <a:pt x="0" y="419100"/>
                </a:lnTo>
                <a:lnTo>
                  <a:pt x="0" y="466725"/>
                </a:lnTo>
                <a:lnTo>
                  <a:pt x="0" y="514350"/>
                </a:lnTo>
                <a:lnTo>
                  <a:pt x="0" y="552450"/>
                </a:lnTo>
                <a:lnTo>
                  <a:pt x="9525" y="581025"/>
                </a:lnTo>
                <a:lnTo>
                  <a:pt x="9525" y="600075"/>
                </a:lnTo>
                <a:lnTo>
                  <a:pt x="19050" y="619125"/>
                </a:lnTo>
                <a:lnTo>
                  <a:pt x="1905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6781800" y="5762625"/>
            <a:ext cx="342901" cy="466726"/>
          </a:xfrm>
          <a:custGeom>
            <a:avLst/>
            <a:gdLst/>
            <a:ahLst/>
            <a:cxnLst/>
            <a:rect l="0" t="0" r="0" b="0"/>
            <a:pathLst>
              <a:path w="342901" h="466726">
                <a:moveTo>
                  <a:pt x="0" y="266700"/>
                </a:move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9525" y="390525"/>
                </a:lnTo>
                <a:lnTo>
                  <a:pt x="9525" y="409575"/>
                </a:lnTo>
                <a:lnTo>
                  <a:pt x="19050" y="438150"/>
                </a:lnTo>
                <a:lnTo>
                  <a:pt x="19050" y="447675"/>
                </a:lnTo>
                <a:lnTo>
                  <a:pt x="28575" y="457200"/>
                </a:lnTo>
                <a:lnTo>
                  <a:pt x="28575" y="466725"/>
                </a:lnTo>
                <a:lnTo>
                  <a:pt x="28575" y="466725"/>
                </a:lnTo>
                <a:lnTo>
                  <a:pt x="38100" y="466725"/>
                </a:lnTo>
                <a:lnTo>
                  <a:pt x="38100" y="457200"/>
                </a:lnTo>
                <a:lnTo>
                  <a:pt x="38100" y="447675"/>
                </a:lnTo>
                <a:lnTo>
                  <a:pt x="38100" y="428625"/>
                </a:lnTo>
                <a:lnTo>
                  <a:pt x="38100" y="409575"/>
                </a:lnTo>
                <a:lnTo>
                  <a:pt x="38100" y="371475"/>
                </a:lnTo>
                <a:lnTo>
                  <a:pt x="38100" y="342900"/>
                </a:lnTo>
                <a:lnTo>
                  <a:pt x="38100" y="304800"/>
                </a:lnTo>
                <a:lnTo>
                  <a:pt x="28575" y="266700"/>
                </a:lnTo>
                <a:lnTo>
                  <a:pt x="28575" y="228600"/>
                </a:lnTo>
                <a:lnTo>
                  <a:pt x="28575" y="190500"/>
                </a:lnTo>
                <a:lnTo>
                  <a:pt x="28575" y="152400"/>
                </a:lnTo>
                <a:lnTo>
                  <a:pt x="28575" y="123825"/>
                </a:lnTo>
                <a:lnTo>
                  <a:pt x="28575" y="95250"/>
                </a:lnTo>
                <a:lnTo>
                  <a:pt x="28575" y="76200"/>
                </a:lnTo>
                <a:lnTo>
                  <a:pt x="28575" y="57150"/>
                </a:lnTo>
                <a:lnTo>
                  <a:pt x="28575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42900" y="9525"/>
                </a:lnTo>
                <a:lnTo>
                  <a:pt x="3429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6858000" y="5895975"/>
            <a:ext cx="171451" cy="295276"/>
          </a:xfrm>
          <a:custGeom>
            <a:avLst/>
            <a:gdLst/>
            <a:ahLst/>
            <a:cxnLst/>
            <a:rect l="0" t="0" r="0" b="0"/>
            <a:pathLst>
              <a:path w="171451" h="295276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14300" y="133350"/>
                </a:lnTo>
                <a:lnTo>
                  <a:pt x="95250" y="142875"/>
                </a:lnTo>
                <a:lnTo>
                  <a:pt x="85725" y="152400"/>
                </a:lnTo>
                <a:lnTo>
                  <a:pt x="66675" y="152400"/>
                </a:lnTo>
                <a:lnTo>
                  <a:pt x="57150" y="152400"/>
                </a:lnTo>
                <a:lnTo>
                  <a:pt x="47625" y="152400"/>
                </a:lnTo>
                <a:lnTo>
                  <a:pt x="47625" y="152400"/>
                </a:lnTo>
                <a:lnTo>
                  <a:pt x="47625" y="152400"/>
                </a:lnTo>
                <a:lnTo>
                  <a:pt x="47625" y="152400"/>
                </a:lnTo>
                <a:lnTo>
                  <a:pt x="47625" y="152400"/>
                </a:lnTo>
                <a:lnTo>
                  <a:pt x="47625" y="142875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3335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209550"/>
                </a:lnTo>
                <a:lnTo>
                  <a:pt x="171450" y="219075"/>
                </a:lnTo>
                <a:lnTo>
                  <a:pt x="161925" y="228600"/>
                </a:lnTo>
                <a:lnTo>
                  <a:pt x="161925" y="238125"/>
                </a:lnTo>
                <a:lnTo>
                  <a:pt x="152400" y="247650"/>
                </a:lnTo>
                <a:lnTo>
                  <a:pt x="142875" y="257175"/>
                </a:lnTo>
                <a:lnTo>
                  <a:pt x="123825" y="257175"/>
                </a:lnTo>
                <a:lnTo>
                  <a:pt x="104775" y="266700"/>
                </a:lnTo>
                <a:lnTo>
                  <a:pt x="95250" y="266700"/>
                </a:lnTo>
                <a:lnTo>
                  <a:pt x="76200" y="266700"/>
                </a:lnTo>
                <a:lnTo>
                  <a:pt x="57150" y="276225"/>
                </a:lnTo>
                <a:lnTo>
                  <a:pt x="38100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7105650" y="60007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7353300" y="5829300"/>
            <a:ext cx="28576" cy="285751"/>
          </a:xfrm>
          <a:custGeom>
            <a:avLst/>
            <a:gdLst/>
            <a:ahLst/>
            <a:cxnLst/>
            <a:rect l="0" t="0" r="0" b="0"/>
            <a:pathLst>
              <a:path w="28576" h="285751">
                <a:moveTo>
                  <a:pt x="28575" y="19050"/>
                </a:moveTo>
                <a:lnTo>
                  <a:pt x="28575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7372350" y="5619750"/>
            <a:ext cx="142876" cy="723901"/>
          </a:xfrm>
          <a:custGeom>
            <a:avLst/>
            <a:gdLst/>
            <a:ahLst/>
            <a:cxnLst/>
            <a:rect l="0" t="0" r="0" b="0"/>
            <a:pathLst>
              <a:path w="142876" h="7239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47625" y="28575"/>
                </a:lnTo>
                <a:lnTo>
                  <a:pt x="57150" y="47625"/>
                </a:lnTo>
                <a:lnTo>
                  <a:pt x="76200" y="76200"/>
                </a:lnTo>
                <a:lnTo>
                  <a:pt x="85725" y="104775"/>
                </a:lnTo>
                <a:lnTo>
                  <a:pt x="95250" y="133350"/>
                </a:lnTo>
                <a:lnTo>
                  <a:pt x="104775" y="161925"/>
                </a:lnTo>
                <a:lnTo>
                  <a:pt x="123825" y="200025"/>
                </a:lnTo>
                <a:lnTo>
                  <a:pt x="133350" y="238125"/>
                </a:lnTo>
                <a:lnTo>
                  <a:pt x="133350" y="285750"/>
                </a:lnTo>
                <a:lnTo>
                  <a:pt x="142875" y="323850"/>
                </a:lnTo>
                <a:lnTo>
                  <a:pt x="142875" y="361950"/>
                </a:lnTo>
                <a:lnTo>
                  <a:pt x="142875" y="409575"/>
                </a:lnTo>
                <a:lnTo>
                  <a:pt x="142875" y="447675"/>
                </a:lnTo>
                <a:lnTo>
                  <a:pt x="133350" y="495300"/>
                </a:lnTo>
                <a:lnTo>
                  <a:pt x="133350" y="523875"/>
                </a:lnTo>
                <a:lnTo>
                  <a:pt x="123825" y="561975"/>
                </a:lnTo>
                <a:lnTo>
                  <a:pt x="114300" y="600075"/>
                </a:lnTo>
                <a:lnTo>
                  <a:pt x="104775" y="628650"/>
                </a:lnTo>
                <a:lnTo>
                  <a:pt x="95250" y="657225"/>
                </a:lnTo>
                <a:lnTo>
                  <a:pt x="85725" y="676275"/>
                </a:lnTo>
                <a:lnTo>
                  <a:pt x="66675" y="695325"/>
                </a:lnTo>
                <a:lnTo>
                  <a:pt x="57150" y="704850"/>
                </a:lnTo>
                <a:lnTo>
                  <a:pt x="47625" y="714375"/>
                </a:lnTo>
                <a:lnTo>
                  <a:pt x="28575" y="723900"/>
                </a:lnTo>
                <a:lnTo>
                  <a:pt x="19050" y="723900"/>
                </a:lnTo>
                <a:lnTo>
                  <a:pt x="9525" y="723900"/>
                </a:lnTo>
                <a:lnTo>
                  <a:pt x="9525" y="723900"/>
                </a:lnTo>
                <a:lnTo>
                  <a:pt x="9525" y="723900"/>
                </a:lnTo>
                <a:lnTo>
                  <a:pt x="0" y="723900"/>
                </a:lnTo>
                <a:lnTo>
                  <a:pt x="0" y="72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7648575" y="5800725"/>
            <a:ext cx="209551" cy="466726"/>
          </a:xfrm>
          <a:custGeom>
            <a:avLst/>
            <a:gdLst/>
            <a:ahLst/>
            <a:cxnLst/>
            <a:rect l="0" t="0" r="0" b="0"/>
            <a:pathLst>
              <a:path w="209551" h="466726">
                <a:moveTo>
                  <a:pt x="0" y="142875"/>
                </a:moveTo>
                <a:lnTo>
                  <a:pt x="9525" y="142875"/>
                </a:lnTo>
                <a:lnTo>
                  <a:pt x="19050" y="133350"/>
                </a:lnTo>
                <a:lnTo>
                  <a:pt x="38100" y="123825"/>
                </a:lnTo>
                <a:lnTo>
                  <a:pt x="57150" y="123825"/>
                </a:lnTo>
                <a:lnTo>
                  <a:pt x="85725" y="104775"/>
                </a:lnTo>
                <a:lnTo>
                  <a:pt x="104775" y="95250"/>
                </a:lnTo>
                <a:lnTo>
                  <a:pt x="123825" y="85725"/>
                </a:lnTo>
                <a:lnTo>
                  <a:pt x="142875" y="76200"/>
                </a:lnTo>
                <a:lnTo>
                  <a:pt x="161925" y="57150"/>
                </a:lnTo>
                <a:lnTo>
                  <a:pt x="171450" y="47625"/>
                </a:lnTo>
                <a:lnTo>
                  <a:pt x="180975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180975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66675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00025" y="161925"/>
                </a:lnTo>
                <a:lnTo>
                  <a:pt x="200025" y="161925"/>
                </a:lnTo>
                <a:lnTo>
                  <a:pt x="190500" y="161925"/>
                </a:lnTo>
                <a:lnTo>
                  <a:pt x="180975" y="171450"/>
                </a:lnTo>
                <a:lnTo>
                  <a:pt x="161925" y="171450"/>
                </a:lnTo>
                <a:lnTo>
                  <a:pt x="142875" y="180975"/>
                </a:lnTo>
                <a:lnTo>
                  <a:pt x="123825" y="190500"/>
                </a:lnTo>
                <a:lnTo>
                  <a:pt x="104775" y="209550"/>
                </a:lnTo>
                <a:lnTo>
                  <a:pt x="76200" y="219075"/>
                </a:lnTo>
                <a:lnTo>
                  <a:pt x="66675" y="238125"/>
                </a:lnTo>
                <a:lnTo>
                  <a:pt x="47625" y="266700"/>
                </a:lnTo>
                <a:lnTo>
                  <a:pt x="28575" y="285750"/>
                </a:lnTo>
                <a:lnTo>
                  <a:pt x="19050" y="314325"/>
                </a:lnTo>
                <a:lnTo>
                  <a:pt x="19050" y="333375"/>
                </a:lnTo>
                <a:lnTo>
                  <a:pt x="9525" y="361950"/>
                </a:lnTo>
                <a:lnTo>
                  <a:pt x="19050" y="390525"/>
                </a:lnTo>
                <a:lnTo>
                  <a:pt x="19050" y="409575"/>
                </a:lnTo>
                <a:lnTo>
                  <a:pt x="28575" y="428625"/>
                </a:lnTo>
                <a:lnTo>
                  <a:pt x="47625" y="447675"/>
                </a:lnTo>
                <a:lnTo>
                  <a:pt x="57150" y="457200"/>
                </a:lnTo>
                <a:lnTo>
                  <a:pt x="76200" y="466725"/>
                </a:lnTo>
                <a:lnTo>
                  <a:pt x="95250" y="466725"/>
                </a:lnTo>
                <a:lnTo>
                  <a:pt x="123825" y="466725"/>
                </a:lnTo>
                <a:lnTo>
                  <a:pt x="142875" y="457200"/>
                </a:lnTo>
                <a:lnTo>
                  <a:pt x="161925" y="447675"/>
                </a:lnTo>
                <a:lnTo>
                  <a:pt x="190500" y="438150"/>
                </a:lnTo>
                <a:lnTo>
                  <a:pt x="200025" y="419100"/>
                </a:lnTo>
                <a:lnTo>
                  <a:pt x="209550" y="400050"/>
                </a:lnTo>
                <a:lnTo>
                  <a:pt x="209550" y="390525"/>
                </a:lnTo>
                <a:lnTo>
                  <a:pt x="209550" y="371475"/>
                </a:lnTo>
                <a:lnTo>
                  <a:pt x="209550" y="352425"/>
                </a:lnTo>
                <a:lnTo>
                  <a:pt x="200025" y="342900"/>
                </a:lnTo>
                <a:lnTo>
                  <a:pt x="180975" y="333375"/>
                </a:lnTo>
                <a:lnTo>
                  <a:pt x="161925" y="323850"/>
                </a:lnTo>
                <a:lnTo>
                  <a:pt x="142875" y="323850"/>
                </a:lnTo>
                <a:lnTo>
                  <a:pt x="123825" y="323850"/>
                </a:lnTo>
                <a:lnTo>
                  <a:pt x="95250" y="333375"/>
                </a:lnTo>
                <a:lnTo>
                  <a:pt x="76200" y="342900"/>
                </a:lnTo>
                <a:lnTo>
                  <a:pt x="57150" y="352425"/>
                </a:lnTo>
                <a:lnTo>
                  <a:pt x="47625" y="361950"/>
                </a:lnTo>
                <a:lnTo>
                  <a:pt x="28575" y="381000"/>
                </a:lnTo>
                <a:lnTo>
                  <a:pt x="19050" y="400050"/>
                </a:lnTo>
                <a:lnTo>
                  <a:pt x="19050" y="409575"/>
                </a:lnTo>
                <a:lnTo>
                  <a:pt x="9525" y="419100"/>
                </a:lnTo>
                <a:lnTo>
                  <a:pt x="9525" y="428625"/>
                </a:lnTo>
                <a:lnTo>
                  <a:pt x="9525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7991475" y="6191250"/>
            <a:ext cx="28576" cy="219076"/>
          </a:xfrm>
          <a:custGeom>
            <a:avLst/>
            <a:gdLst/>
            <a:ahLst/>
            <a:cxnLst/>
            <a:rect l="0" t="0" r="0" b="0"/>
            <a:pathLst>
              <a:path w="28576" h="21907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38100"/>
                </a:lnTo>
                <a:lnTo>
                  <a:pt x="19050" y="85725"/>
                </a:lnTo>
                <a:lnTo>
                  <a:pt x="9525" y="142875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7762875" y="4772025"/>
            <a:ext cx="3838576" cy="1143001"/>
          </a:xfrm>
          <a:custGeom>
            <a:avLst/>
            <a:gdLst/>
            <a:ahLst/>
            <a:cxnLst/>
            <a:rect l="0" t="0" r="0" b="0"/>
            <a:pathLst>
              <a:path w="3838576" h="1143001">
                <a:moveTo>
                  <a:pt x="104775" y="257175"/>
                </a:moveTo>
                <a:lnTo>
                  <a:pt x="95250" y="257175"/>
                </a:lnTo>
                <a:lnTo>
                  <a:pt x="95250" y="266700"/>
                </a:lnTo>
                <a:lnTo>
                  <a:pt x="85725" y="285750"/>
                </a:lnTo>
                <a:lnTo>
                  <a:pt x="76200" y="304800"/>
                </a:lnTo>
                <a:lnTo>
                  <a:pt x="76200" y="323850"/>
                </a:lnTo>
                <a:lnTo>
                  <a:pt x="66675" y="342900"/>
                </a:lnTo>
                <a:lnTo>
                  <a:pt x="57150" y="371475"/>
                </a:lnTo>
                <a:lnTo>
                  <a:pt x="57150" y="400050"/>
                </a:lnTo>
                <a:lnTo>
                  <a:pt x="47625" y="419100"/>
                </a:lnTo>
                <a:lnTo>
                  <a:pt x="47625" y="447675"/>
                </a:lnTo>
                <a:lnTo>
                  <a:pt x="47625" y="466725"/>
                </a:lnTo>
                <a:lnTo>
                  <a:pt x="38100" y="485775"/>
                </a:lnTo>
                <a:lnTo>
                  <a:pt x="28575" y="514350"/>
                </a:lnTo>
                <a:lnTo>
                  <a:pt x="28575" y="533400"/>
                </a:lnTo>
                <a:lnTo>
                  <a:pt x="28575" y="561975"/>
                </a:lnTo>
                <a:lnTo>
                  <a:pt x="28575" y="581025"/>
                </a:lnTo>
                <a:lnTo>
                  <a:pt x="19050" y="609600"/>
                </a:lnTo>
                <a:lnTo>
                  <a:pt x="19050" y="628650"/>
                </a:lnTo>
                <a:lnTo>
                  <a:pt x="19050" y="647700"/>
                </a:lnTo>
                <a:lnTo>
                  <a:pt x="9525" y="676275"/>
                </a:lnTo>
                <a:lnTo>
                  <a:pt x="9525" y="704850"/>
                </a:lnTo>
                <a:lnTo>
                  <a:pt x="9525" y="723900"/>
                </a:lnTo>
                <a:lnTo>
                  <a:pt x="9525" y="742950"/>
                </a:lnTo>
                <a:lnTo>
                  <a:pt x="9525" y="771525"/>
                </a:lnTo>
                <a:lnTo>
                  <a:pt x="9525" y="790575"/>
                </a:lnTo>
                <a:lnTo>
                  <a:pt x="0" y="809625"/>
                </a:lnTo>
                <a:lnTo>
                  <a:pt x="0" y="828675"/>
                </a:lnTo>
                <a:lnTo>
                  <a:pt x="0" y="847725"/>
                </a:lnTo>
                <a:lnTo>
                  <a:pt x="0" y="866775"/>
                </a:lnTo>
                <a:lnTo>
                  <a:pt x="0" y="876300"/>
                </a:lnTo>
                <a:lnTo>
                  <a:pt x="9525" y="895350"/>
                </a:lnTo>
                <a:lnTo>
                  <a:pt x="9525" y="904875"/>
                </a:lnTo>
                <a:lnTo>
                  <a:pt x="19050" y="914400"/>
                </a:lnTo>
                <a:lnTo>
                  <a:pt x="19050" y="923925"/>
                </a:lnTo>
                <a:lnTo>
                  <a:pt x="28575" y="933450"/>
                </a:lnTo>
                <a:lnTo>
                  <a:pt x="38100" y="933450"/>
                </a:lnTo>
                <a:lnTo>
                  <a:pt x="47625" y="942975"/>
                </a:lnTo>
                <a:lnTo>
                  <a:pt x="57150" y="952500"/>
                </a:lnTo>
                <a:lnTo>
                  <a:pt x="66675" y="952500"/>
                </a:lnTo>
                <a:lnTo>
                  <a:pt x="76200" y="962025"/>
                </a:lnTo>
                <a:lnTo>
                  <a:pt x="85725" y="962025"/>
                </a:lnTo>
                <a:lnTo>
                  <a:pt x="95250" y="971550"/>
                </a:lnTo>
                <a:lnTo>
                  <a:pt x="114300" y="971550"/>
                </a:lnTo>
                <a:lnTo>
                  <a:pt x="123825" y="981075"/>
                </a:lnTo>
                <a:lnTo>
                  <a:pt x="142875" y="981075"/>
                </a:lnTo>
                <a:lnTo>
                  <a:pt x="152400" y="981075"/>
                </a:lnTo>
                <a:lnTo>
                  <a:pt x="171450" y="981075"/>
                </a:lnTo>
                <a:lnTo>
                  <a:pt x="180975" y="990600"/>
                </a:lnTo>
                <a:lnTo>
                  <a:pt x="200025" y="990600"/>
                </a:lnTo>
                <a:lnTo>
                  <a:pt x="219075" y="990600"/>
                </a:lnTo>
                <a:lnTo>
                  <a:pt x="238125" y="990600"/>
                </a:lnTo>
                <a:lnTo>
                  <a:pt x="247650" y="1000125"/>
                </a:lnTo>
                <a:lnTo>
                  <a:pt x="266700" y="1000125"/>
                </a:lnTo>
                <a:lnTo>
                  <a:pt x="285750" y="1000125"/>
                </a:lnTo>
                <a:lnTo>
                  <a:pt x="304800" y="1000125"/>
                </a:lnTo>
                <a:lnTo>
                  <a:pt x="323850" y="1000125"/>
                </a:lnTo>
                <a:lnTo>
                  <a:pt x="342900" y="990600"/>
                </a:lnTo>
                <a:lnTo>
                  <a:pt x="371475" y="990600"/>
                </a:lnTo>
                <a:lnTo>
                  <a:pt x="390525" y="990600"/>
                </a:lnTo>
                <a:lnTo>
                  <a:pt x="409575" y="990600"/>
                </a:lnTo>
                <a:lnTo>
                  <a:pt x="428625" y="990600"/>
                </a:lnTo>
                <a:lnTo>
                  <a:pt x="457200" y="990600"/>
                </a:lnTo>
                <a:lnTo>
                  <a:pt x="476250" y="990600"/>
                </a:lnTo>
                <a:lnTo>
                  <a:pt x="495300" y="990600"/>
                </a:lnTo>
                <a:lnTo>
                  <a:pt x="523875" y="990600"/>
                </a:lnTo>
                <a:lnTo>
                  <a:pt x="542925" y="990600"/>
                </a:lnTo>
                <a:lnTo>
                  <a:pt x="561975" y="990600"/>
                </a:lnTo>
                <a:lnTo>
                  <a:pt x="581025" y="990600"/>
                </a:lnTo>
                <a:lnTo>
                  <a:pt x="609600" y="990600"/>
                </a:lnTo>
                <a:lnTo>
                  <a:pt x="638175" y="990600"/>
                </a:lnTo>
                <a:lnTo>
                  <a:pt x="657225" y="990600"/>
                </a:lnTo>
                <a:lnTo>
                  <a:pt x="685800" y="990600"/>
                </a:lnTo>
                <a:lnTo>
                  <a:pt x="704850" y="990600"/>
                </a:lnTo>
                <a:lnTo>
                  <a:pt x="733425" y="990600"/>
                </a:lnTo>
                <a:lnTo>
                  <a:pt x="762000" y="990600"/>
                </a:lnTo>
                <a:lnTo>
                  <a:pt x="781050" y="1000125"/>
                </a:lnTo>
                <a:lnTo>
                  <a:pt x="809625" y="1000125"/>
                </a:lnTo>
                <a:lnTo>
                  <a:pt x="828675" y="1000125"/>
                </a:lnTo>
                <a:lnTo>
                  <a:pt x="857250" y="1000125"/>
                </a:lnTo>
                <a:lnTo>
                  <a:pt x="885825" y="1000125"/>
                </a:lnTo>
                <a:lnTo>
                  <a:pt x="904875" y="1000125"/>
                </a:lnTo>
                <a:lnTo>
                  <a:pt x="933450" y="1009650"/>
                </a:lnTo>
                <a:lnTo>
                  <a:pt x="952500" y="1009650"/>
                </a:lnTo>
                <a:lnTo>
                  <a:pt x="981075" y="1009650"/>
                </a:lnTo>
                <a:lnTo>
                  <a:pt x="1009650" y="1009650"/>
                </a:lnTo>
                <a:lnTo>
                  <a:pt x="1028700" y="1009650"/>
                </a:lnTo>
                <a:lnTo>
                  <a:pt x="1057275" y="1019175"/>
                </a:lnTo>
                <a:lnTo>
                  <a:pt x="1085850" y="1019175"/>
                </a:lnTo>
                <a:lnTo>
                  <a:pt x="1104900" y="1019175"/>
                </a:lnTo>
                <a:lnTo>
                  <a:pt x="1133475" y="1019175"/>
                </a:lnTo>
                <a:lnTo>
                  <a:pt x="1162050" y="1019175"/>
                </a:lnTo>
                <a:lnTo>
                  <a:pt x="1181100" y="1019175"/>
                </a:lnTo>
                <a:lnTo>
                  <a:pt x="1209675" y="1019175"/>
                </a:lnTo>
                <a:lnTo>
                  <a:pt x="1238250" y="1028700"/>
                </a:lnTo>
                <a:lnTo>
                  <a:pt x="1257300" y="1028700"/>
                </a:lnTo>
                <a:lnTo>
                  <a:pt x="1285875" y="1028700"/>
                </a:lnTo>
                <a:lnTo>
                  <a:pt x="1304925" y="1028700"/>
                </a:lnTo>
                <a:lnTo>
                  <a:pt x="1333500" y="1038225"/>
                </a:lnTo>
                <a:lnTo>
                  <a:pt x="1362075" y="1038225"/>
                </a:lnTo>
                <a:lnTo>
                  <a:pt x="1381125" y="1038225"/>
                </a:lnTo>
                <a:lnTo>
                  <a:pt x="1409700" y="1038225"/>
                </a:lnTo>
                <a:lnTo>
                  <a:pt x="1438275" y="1038225"/>
                </a:lnTo>
                <a:lnTo>
                  <a:pt x="1466850" y="1038225"/>
                </a:lnTo>
                <a:lnTo>
                  <a:pt x="1485900" y="1047750"/>
                </a:lnTo>
                <a:lnTo>
                  <a:pt x="1514475" y="1047750"/>
                </a:lnTo>
                <a:lnTo>
                  <a:pt x="1543050" y="1047750"/>
                </a:lnTo>
                <a:lnTo>
                  <a:pt x="1571625" y="1057275"/>
                </a:lnTo>
                <a:lnTo>
                  <a:pt x="1590675" y="1057275"/>
                </a:lnTo>
                <a:lnTo>
                  <a:pt x="1619250" y="1057275"/>
                </a:lnTo>
                <a:lnTo>
                  <a:pt x="1647825" y="1066800"/>
                </a:lnTo>
                <a:lnTo>
                  <a:pt x="1676400" y="1066800"/>
                </a:lnTo>
                <a:lnTo>
                  <a:pt x="1704975" y="1066800"/>
                </a:lnTo>
                <a:lnTo>
                  <a:pt x="1724025" y="1076325"/>
                </a:lnTo>
                <a:lnTo>
                  <a:pt x="1752600" y="1076325"/>
                </a:lnTo>
                <a:lnTo>
                  <a:pt x="1781175" y="1076325"/>
                </a:lnTo>
                <a:lnTo>
                  <a:pt x="1809750" y="1076325"/>
                </a:lnTo>
                <a:lnTo>
                  <a:pt x="1838325" y="1085850"/>
                </a:lnTo>
                <a:lnTo>
                  <a:pt x="1866900" y="1085850"/>
                </a:lnTo>
                <a:lnTo>
                  <a:pt x="1895475" y="1085850"/>
                </a:lnTo>
                <a:lnTo>
                  <a:pt x="1914525" y="1085850"/>
                </a:lnTo>
                <a:lnTo>
                  <a:pt x="1943100" y="1085850"/>
                </a:lnTo>
                <a:lnTo>
                  <a:pt x="1971675" y="1095375"/>
                </a:lnTo>
                <a:lnTo>
                  <a:pt x="2000250" y="1095375"/>
                </a:lnTo>
                <a:lnTo>
                  <a:pt x="2028825" y="1095375"/>
                </a:lnTo>
                <a:lnTo>
                  <a:pt x="2057400" y="1095375"/>
                </a:lnTo>
                <a:lnTo>
                  <a:pt x="2085975" y="1095375"/>
                </a:lnTo>
                <a:lnTo>
                  <a:pt x="2114550" y="1104900"/>
                </a:lnTo>
                <a:lnTo>
                  <a:pt x="2143125" y="1104900"/>
                </a:lnTo>
                <a:lnTo>
                  <a:pt x="2171700" y="1104900"/>
                </a:lnTo>
                <a:lnTo>
                  <a:pt x="2200275" y="1114425"/>
                </a:lnTo>
                <a:lnTo>
                  <a:pt x="2228850" y="1114425"/>
                </a:lnTo>
                <a:lnTo>
                  <a:pt x="2257425" y="1114425"/>
                </a:lnTo>
                <a:lnTo>
                  <a:pt x="2286000" y="1114425"/>
                </a:lnTo>
                <a:lnTo>
                  <a:pt x="2324100" y="1114425"/>
                </a:lnTo>
                <a:lnTo>
                  <a:pt x="2343150" y="1123950"/>
                </a:lnTo>
                <a:lnTo>
                  <a:pt x="2381250" y="1123950"/>
                </a:lnTo>
                <a:lnTo>
                  <a:pt x="2409825" y="1123950"/>
                </a:lnTo>
                <a:lnTo>
                  <a:pt x="2438400" y="1133475"/>
                </a:lnTo>
                <a:lnTo>
                  <a:pt x="2466975" y="1133475"/>
                </a:lnTo>
                <a:lnTo>
                  <a:pt x="2495550" y="1133475"/>
                </a:lnTo>
                <a:lnTo>
                  <a:pt x="2524125" y="1133475"/>
                </a:lnTo>
                <a:lnTo>
                  <a:pt x="2552700" y="1143000"/>
                </a:lnTo>
                <a:lnTo>
                  <a:pt x="2581275" y="1143000"/>
                </a:lnTo>
                <a:lnTo>
                  <a:pt x="2609850" y="1143000"/>
                </a:lnTo>
                <a:lnTo>
                  <a:pt x="2638425" y="1143000"/>
                </a:lnTo>
                <a:lnTo>
                  <a:pt x="2667000" y="1143000"/>
                </a:lnTo>
                <a:lnTo>
                  <a:pt x="2705100" y="1143000"/>
                </a:lnTo>
                <a:lnTo>
                  <a:pt x="2733675" y="1143000"/>
                </a:lnTo>
                <a:lnTo>
                  <a:pt x="2762250" y="1143000"/>
                </a:lnTo>
                <a:lnTo>
                  <a:pt x="2790825" y="1143000"/>
                </a:lnTo>
                <a:lnTo>
                  <a:pt x="2819400" y="1143000"/>
                </a:lnTo>
                <a:lnTo>
                  <a:pt x="2847975" y="1143000"/>
                </a:lnTo>
                <a:lnTo>
                  <a:pt x="2886075" y="1143000"/>
                </a:lnTo>
                <a:lnTo>
                  <a:pt x="2914650" y="1143000"/>
                </a:lnTo>
                <a:lnTo>
                  <a:pt x="2943225" y="1133475"/>
                </a:lnTo>
                <a:lnTo>
                  <a:pt x="2971800" y="1133475"/>
                </a:lnTo>
                <a:lnTo>
                  <a:pt x="3000375" y="1133475"/>
                </a:lnTo>
                <a:lnTo>
                  <a:pt x="3028950" y="1133475"/>
                </a:lnTo>
                <a:lnTo>
                  <a:pt x="3057525" y="1133475"/>
                </a:lnTo>
                <a:lnTo>
                  <a:pt x="3095625" y="1133475"/>
                </a:lnTo>
                <a:lnTo>
                  <a:pt x="3114675" y="1133475"/>
                </a:lnTo>
                <a:lnTo>
                  <a:pt x="3143250" y="1133475"/>
                </a:lnTo>
                <a:lnTo>
                  <a:pt x="3171825" y="1133475"/>
                </a:lnTo>
                <a:lnTo>
                  <a:pt x="3200400" y="1133475"/>
                </a:lnTo>
                <a:lnTo>
                  <a:pt x="3228975" y="1133475"/>
                </a:lnTo>
                <a:lnTo>
                  <a:pt x="3248025" y="1133475"/>
                </a:lnTo>
                <a:lnTo>
                  <a:pt x="3276600" y="1133475"/>
                </a:lnTo>
                <a:lnTo>
                  <a:pt x="3305175" y="1133475"/>
                </a:lnTo>
                <a:lnTo>
                  <a:pt x="3333750" y="1143000"/>
                </a:lnTo>
                <a:lnTo>
                  <a:pt x="3352800" y="1143000"/>
                </a:lnTo>
                <a:lnTo>
                  <a:pt x="3371850" y="1143000"/>
                </a:lnTo>
                <a:lnTo>
                  <a:pt x="3390900" y="1143000"/>
                </a:lnTo>
                <a:lnTo>
                  <a:pt x="3409950" y="1143000"/>
                </a:lnTo>
                <a:lnTo>
                  <a:pt x="3429000" y="1143000"/>
                </a:lnTo>
                <a:lnTo>
                  <a:pt x="3448050" y="1143000"/>
                </a:lnTo>
                <a:lnTo>
                  <a:pt x="3467100" y="1143000"/>
                </a:lnTo>
                <a:lnTo>
                  <a:pt x="3486150" y="1143000"/>
                </a:lnTo>
                <a:lnTo>
                  <a:pt x="3505200" y="1133475"/>
                </a:lnTo>
                <a:lnTo>
                  <a:pt x="3514725" y="1133475"/>
                </a:lnTo>
                <a:lnTo>
                  <a:pt x="3533775" y="1133475"/>
                </a:lnTo>
                <a:lnTo>
                  <a:pt x="3552825" y="1123950"/>
                </a:lnTo>
                <a:lnTo>
                  <a:pt x="3562350" y="1123950"/>
                </a:lnTo>
                <a:lnTo>
                  <a:pt x="3581400" y="1114425"/>
                </a:lnTo>
                <a:lnTo>
                  <a:pt x="3590925" y="1114425"/>
                </a:lnTo>
                <a:lnTo>
                  <a:pt x="3609975" y="1104900"/>
                </a:lnTo>
                <a:lnTo>
                  <a:pt x="3619500" y="1095375"/>
                </a:lnTo>
                <a:lnTo>
                  <a:pt x="3629025" y="1085850"/>
                </a:lnTo>
                <a:lnTo>
                  <a:pt x="3638550" y="1076325"/>
                </a:lnTo>
                <a:lnTo>
                  <a:pt x="3657600" y="1066800"/>
                </a:lnTo>
                <a:lnTo>
                  <a:pt x="3667125" y="1047750"/>
                </a:lnTo>
                <a:lnTo>
                  <a:pt x="3676650" y="1038225"/>
                </a:lnTo>
                <a:lnTo>
                  <a:pt x="3686175" y="1028700"/>
                </a:lnTo>
                <a:lnTo>
                  <a:pt x="3695700" y="1009650"/>
                </a:lnTo>
                <a:lnTo>
                  <a:pt x="3705225" y="1000125"/>
                </a:lnTo>
                <a:lnTo>
                  <a:pt x="3714750" y="981075"/>
                </a:lnTo>
                <a:lnTo>
                  <a:pt x="3724275" y="962025"/>
                </a:lnTo>
                <a:lnTo>
                  <a:pt x="3733800" y="952500"/>
                </a:lnTo>
                <a:lnTo>
                  <a:pt x="3733800" y="933450"/>
                </a:lnTo>
                <a:lnTo>
                  <a:pt x="3752850" y="914400"/>
                </a:lnTo>
                <a:lnTo>
                  <a:pt x="3752850" y="895350"/>
                </a:lnTo>
                <a:lnTo>
                  <a:pt x="3762375" y="876300"/>
                </a:lnTo>
                <a:lnTo>
                  <a:pt x="3762375" y="857250"/>
                </a:lnTo>
                <a:lnTo>
                  <a:pt x="3771900" y="838200"/>
                </a:lnTo>
                <a:lnTo>
                  <a:pt x="3781425" y="819150"/>
                </a:lnTo>
                <a:lnTo>
                  <a:pt x="3781425" y="800100"/>
                </a:lnTo>
                <a:lnTo>
                  <a:pt x="3790950" y="790575"/>
                </a:lnTo>
                <a:lnTo>
                  <a:pt x="3790950" y="762000"/>
                </a:lnTo>
                <a:lnTo>
                  <a:pt x="3800475" y="742950"/>
                </a:lnTo>
                <a:lnTo>
                  <a:pt x="3800475" y="723900"/>
                </a:lnTo>
                <a:lnTo>
                  <a:pt x="3810000" y="704850"/>
                </a:lnTo>
                <a:lnTo>
                  <a:pt x="3810000" y="676275"/>
                </a:lnTo>
                <a:lnTo>
                  <a:pt x="3810000" y="657225"/>
                </a:lnTo>
                <a:lnTo>
                  <a:pt x="3819525" y="628650"/>
                </a:lnTo>
                <a:lnTo>
                  <a:pt x="3819525" y="609600"/>
                </a:lnTo>
                <a:lnTo>
                  <a:pt x="3819525" y="581025"/>
                </a:lnTo>
                <a:lnTo>
                  <a:pt x="3829050" y="561975"/>
                </a:lnTo>
                <a:lnTo>
                  <a:pt x="3829050" y="533400"/>
                </a:lnTo>
                <a:lnTo>
                  <a:pt x="3829050" y="504825"/>
                </a:lnTo>
                <a:lnTo>
                  <a:pt x="3829050" y="476250"/>
                </a:lnTo>
                <a:lnTo>
                  <a:pt x="3838575" y="457200"/>
                </a:lnTo>
                <a:lnTo>
                  <a:pt x="3838575" y="428625"/>
                </a:lnTo>
                <a:lnTo>
                  <a:pt x="3838575" y="400050"/>
                </a:lnTo>
                <a:lnTo>
                  <a:pt x="3838575" y="381000"/>
                </a:lnTo>
                <a:lnTo>
                  <a:pt x="3838575" y="352425"/>
                </a:lnTo>
                <a:lnTo>
                  <a:pt x="3838575" y="323850"/>
                </a:lnTo>
                <a:lnTo>
                  <a:pt x="3838575" y="295275"/>
                </a:lnTo>
                <a:lnTo>
                  <a:pt x="3838575" y="266700"/>
                </a:lnTo>
                <a:lnTo>
                  <a:pt x="3838575" y="247650"/>
                </a:lnTo>
                <a:lnTo>
                  <a:pt x="3838575" y="219075"/>
                </a:lnTo>
                <a:lnTo>
                  <a:pt x="3829050" y="200025"/>
                </a:lnTo>
                <a:lnTo>
                  <a:pt x="3829050" y="171450"/>
                </a:lnTo>
                <a:lnTo>
                  <a:pt x="3829050" y="152400"/>
                </a:lnTo>
                <a:lnTo>
                  <a:pt x="3829050" y="133350"/>
                </a:lnTo>
                <a:lnTo>
                  <a:pt x="3819525" y="114300"/>
                </a:lnTo>
                <a:lnTo>
                  <a:pt x="3810000" y="95250"/>
                </a:lnTo>
                <a:lnTo>
                  <a:pt x="3810000" y="76200"/>
                </a:lnTo>
                <a:lnTo>
                  <a:pt x="3800475" y="66675"/>
                </a:lnTo>
                <a:lnTo>
                  <a:pt x="3790950" y="57150"/>
                </a:lnTo>
                <a:lnTo>
                  <a:pt x="3781425" y="47625"/>
                </a:lnTo>
                <a:lnTo>
                  <a:pt x="3762375" y="38100"/>
                </a:lnTo>
                <a:lnTo>
                  <a:pt x="3752850" y="28575"/>
                </a:lnTo>
                <a:lnTo>
                  <a:pt x="3733800" y="19050"/>
                </a:lnTo>
                <a:lnTo>
                  <a:pt x="3724275" y="19050"/>
                </a:lnTo>
                <a:lnTo>
                  <a:pt x="3705225" y="9525"/>
                </a:lnTo>
                <a:lnTo>
                  <a:pt x="3686175" y="9525"/>
                </a:lnTo>
                <a:lnTo>
                  <a:pt x="3667125" y="9525"/>
                </a:lnTo>
                <a:lnTo>
                  <a:pt x="3638550" y="9525"/>
                </a:lnTo>
                <a:lnTo>
                  <a:pt x="3619500" y="0"/>
                </a:lnTo>
                <a:lnTo>
                  <a:pt x="3590925" y="0"/>
                </a:lnTo>
                <a:lnTo>
                  <a:pt x="3571875" y="0"/>
                </a:lnTo>
                <a:lnTo>
                  <a:pt x="3552825" y="0"/>
                </a:lnTo>
                <a:lnTo>
                  <a:pt x="3524250" y="0"/>
                </a:lnTo>
                <a:lnTo>
                  <a:pt x="3505200" y="0"/>
                </a:lnTo>
                <a:lnTo>
                  <a:pt x="3476625" y="0"/>
                </a:lnTo>
                <a:lnTo>
                  <a:pt x="3448050" y="0"/>
                </a:lnTo>
                <a:lnTo>
                  <a:pt x="3419475" y="0"/>
                </a:lnTo>
                <a:lnTo>
                  <a:pt x="3390900" y="0"/>
                </a:lnTo>
                <a:lnTo>
                  <a:pt x="3362325" y="0"/>
                </a:lnTo>
                <a:lnTo>
                  <a:pt x="3333750" y="0"/>
                </a:lnTo>
                <a:lnTo>
                  <a:pt x="3305175" y="0"/>
                </a:lnTo>
                <a:lnTo>
                  <a:pt x="3276600" y="0"/>
                </a:lnTo>
                <a:lnTo>
                  <a:pt x="3248025" y="0"/>
                </a:lnTo>
                <a:lnTo>
                  <a:pt x="3219450" y="0"/>
                </a:lnTo>
                <a:lnTo>
                  <a:pt x="3181350" y="0"/>
                </a:lnTo>
                <a:lnTo>
                  <a:pt x="3152775" y="0"/>
                </a:lnTo>
                <a:lnTo>
                  <a:pt x="3124200" y="0"/>
                </a:lnTo>
                <a:lnTo>
                  <a:pt x="3095625" y="0"/>
                </a:lnTo>
                <a:lnTo>
                  <a:pt x="3057525" y="0"/>
                </a:lnTo>
                <a:lnTo>
                  <a:pt x="3028950" y="0"/>
                </a:lnTo>
                <a:lnTo>
                  <a:pt x="3000375" y="0"/>
                </a:lnTo>
                <a:lnTo>
                  <a:pt x="2962275" y="0"/>
                </a:lnTo>
                <a:lnTo>
                  <a:pt x="2933700" y="0"/>
                </a:lnTo>
                <a:lnTo>
                  <a:pt x="2895600" y="0"/>
                </a:lnTo>
                <a:lnTo>
                  <a:pt x="2867025" y="0"/>
                </a:lnTo>
                <a:lnTo>
                  <a:pt x="2828925" y="9525"/>
                </a:lnTo>
                <a:lnTo>
                  <a:pt x="2800350" y="0"/>
                </a:lnTo>
                <a:lnTo>
                  <a:pt x="2762250" y="0"/>
                </a:lnTo>
                <a:lnTo>
                  <a:pt x="2733675" y="0"/>
                </a:lnTo>
                <a:lnTo>
                  <a:pt x="2705100" y="0"/>
                </a:lnTo>
                <a:lnTo>
                  <a:pt x="2667000" y="0"/>
                </a:lnTo>
                <a:lnTo>
                  <a:pt x="2638425" y="0"/>
                </a:lnTo>
                <a:lnTo>
                  <a:pt x="2600325" y="0"/>
                </a:lnTo>
                <a:lnTo>
                  <a:pt x="2571750" y="0"/>
                </a:lnTo>
                <a:lnTo>
                  <a:pt x="2533650" y="0"/>
                </a:lnTo>
                <a:lnTo>
                  <a:pt x="2505075" y="0"/>
                </a:lnTo>
                <a:lnTo>
                  <a:pt x="2466975" y="0"/>
                </a:lnTo>
                <a:lnTo>
                  <a:pt x="2428875" y="0"/>
                </a:lnTo>
                <a:lnTo>
                  <a:pt x="2390775" y="0"/>
                </a:lnTo>
                <a:lnTo>
                  <a:pt x="2362200" y="0"/>
                </a:lnTo>
                <a:lnTo>
                  <a:pt x="2324100" y="0"/>
                </a:lnTo>
                <a:lnTo>
                  <a:pt x="2295525" y="0"/>
                </a:lnTo>
                <a:lnTo>
                  <a:pt x="2257425" y="0"/>
                </a:lnTo>
                <a:lnTo>
                  <a:pt x="2219325" y="0"/>
                </a:lnTo>
                <a:lnTo>
                  <a:pt x="2181225" y="0"/>
                </a:lnTo>
                <a:lnTo>
                  <a:pt x="2152650" y="0"/>
                </a:lnTo>
                <a:lnTo>
                  <a:pt x="2114550" y="0"/>
                </a:lnTo>
                <a:lnTo>
                  <a:pt x="2076450" y="0"/>
                </a:lnTo>
                <a:lnTo>
                  <a:pt x="2038350" y="0"/>
                </a:lnTo>
                <a:lnTo>
                  <a:pt x="2000250" y="9525"/>
                </a:lnTo>
                <a:lnTo>
                  <a:pt x="1971675" y="9525"/>
                </a:lnTo>
                <a:lnTo>
                  <a:pt x="1933575" y="9525"/>
                </a:lnTo>
                <a:lnTo>
                  <a:pt x="1895475" y="9525"/>
                </a:lnTo>
                <a:lnTo>
                  <a:pt x="1857375" y="9525"/>
                </a:lnTo>
                <a:lnTo>
                  <a:pt x="1828800" y="19050"/>
                </a:lnTo>
                <a:lnTo>
                  <a:pt x="1790700" y="19050"/>
                </a:lnTo>
                <a:lnTo>
                  <a:pt x="1762125" y="19050"/>
                </a:lnTo>
                <a:lnTo>
                  <a:pt x="1714500" y="19050"/>
                </a:lnTo>
                <a:lnTo>
                  <a:pt x="1685925" y="19050"/>
                </a:lnTo>
                <a:lnTo>
                  <a:pt x="1647825" y="19050"/>
                </a:lnTo>
                <a:lnTo>
                  <a:pt x="1619250" y="19050"/>
                </a:lnTo>
                <a:lnTo>
                  <a:pt x="1581150" y="19050"/>
                </a:lnTo>
                <a:lnTo>
                  <a:pt x="1543050" y="19050"/>
                </a:lnTo>
                <a:lnTo>
                  <a:pt x="1514475" y="19050"/>
                </a:lnTo>
                <a:lnTo>
                  <a:pt x="1476375" y="19050"/>
                </a:lnTo>
                <a:lnTo>
                  <a:pt x="1438275" y="19050"/>
                </a:lnTo>
                <a:lnTo>
                  <a:pt x="1409700" y="19050"/>
                </a:lnTo>
                <a:lnTo>
                  <a:pt x="1371600" y="19050"/>
                </a:lnTo>
                <a:lnTo>
                  <a:pt x="1343025" y="19050"/>
                </a:lnTo>
                <a:lnTo>
                  <a:pt x="1304925" y="19050"/>
                </a:lnTo>
                <a:lnTo>
                  <a:pt x="1276350" y="19050"/>
                </a:lnTo>
                <a:lnTo>
                  <a:pt x="1238250" y="19050"/>
                </a:lnTo>
                <a:lnTo>
                  <a:pt x="1209675" y="28575"/>
                </a:lnTo>
                <a:lnTo>
                  <a:pt x="1171575" y="28575"/>
                </a:lnTo>
                <a:lnTo>
                  <a:pt x="1143000" y="28575"/>
                </a:lnTo>
                <a:lnTo>
                  <a:pt x="1114425" y="28575"/>
                </a:lnTo>
                <a:lnTo>
                  <a:pt x="1076325" y="28575"/>
                </a:lnTo>
                <a:lnTo>
                  <a:pt x="1047750" y="28575"/>
                </a:lnTo>
                <a:lnTo>
                  <a:pt x="1019175" y="28575"/>
                </a:lnTo>
                <a:lnTo>
                  <a:pt x="990600" y="38100"/>
                </a:lnTo>
                <a:lnTo>
                  <a:pt x="952500" y="38100"/>
                </a:lnTo>
                <a:lnTo>
                  <a:pt x="923925" y="38100"/>
                </a:lnTo>
                <a:lnTo>
                  <a:pt x="895350" y="38100"/>
                </a:lnTo>
                <a:lnTo>
                  <a:pt x="857250" y="47625"/>
                </a:lnTo>
                <a:lnTo>
                  <a:pt x="828675" y="47625"/>
                </a:lnTo>
                <a:lnTo>
                  <a:pt x="800100" y="47625"/>
                </a:lnTo>
                <a:lnTo>
                  <a:pt x="771525" y="57150"/>
                </a:lnTo>
                <a:lnTo>
                  <a:pt x="742950" y="57150"/>
                </a:lnTo>
                <a:lnTo>
                  <a:pt x="714375" y="57150"/>
                </a:lnTo>
                <a:lnTo>
                  <a:pt x="685800" y="66675"/>
                </a:lnTo>
                <a:lnTo>
                  <a:pt x="657225" y="66675"/>
                </a:lnTo>
                <a:lnTo>
                  <a:pt x="628650" y="66675"/>
                </a:lnTo>
                <a:lnTo>
                  <a:pt x="600075" y="76200"/>
                </a:lnTo>
                <a:lnTo>
                  <a:pt x="571500" y="76200"/>
                </a:lnTo>
                <a:lnTo>
                  <a:pt x="542925" y="76200"/>
                </a:lnTo>
                <a:lnTo>
                  <a:pt x="514350" y="85725"/>
                </a:lnTo>
                <a:lnTo>
                  <a:pt x="485775" y="85725"/>
                </a:lnTo>
                <a:lnTo>
                  <a:pt x="457200" y="85725"/>
                </a:lnTo>
                <a:lnTo>
                  <a:pt x="438150" y="95250"/>
                </a:lnTo>
                <a:lnTo>
                  <a:pt x="409575" y="95250"/>
                </a:lnTo>
                <a:lnTo>
                  <a:pt x="381000" y="104775"/>
                </a:lnTo>
                <a:lnTo>
                  <a:pt x="352425" y="104775"/>
                </a:lnTo>
                <a:lnTo>
                  <a:pt x="323850" y="114300"/>
                </a:lnTo>
                <a:lnTo>
                  <a:pt x="304800" y="114300"/>
                </a:lnTo>
                <a:lnTo>
                  <a:pt x="276225" y="123825"/>
                </a:lnTo>
                <a:lnTo>
                  <a:pt x="247650" y="123825"/>
                </a:lnTo>
                <a:lnTo>
                  <a:pt x="228600" y="133350"/>
                </a:lnTo>
                <a:lnTo>
                  <a:pt x="209550" y="133350"/>
                </a:lnTo>
                <a:lnTo>
                  <a:pt x="190500" y="142875"/>
                </a:lnTo>
                <a:lnTo>
                  <a:pt x="171450" y="142875"/>
                </a:lnTo>
                <a:lnTo>
                  <a:pt x="142875" y="152400"/>
                </a:lnTo>
                <a:lnTo>
                  <a:pt x="133350" y="152400"/>
                </a:lnTo>
                <a:lnTo>
                  <a:pt x="114300" y="152400"/>
                </a:lnTo>
                <a:lnTo>
                  <a:pt x="104775" y="161925"/>
                </a:lnTo>
                <a:lnTo>
                  <a:pt x="95250" y="161925"/>
                </a:lnTo>
                <a:lnTo>
                  <a:pt x="76200" y="171450"/>
                </a:lnTo>
                <a:lnTo>
                  <a:pt x="66675" y="171450"/>
                </a:lnTo>
                <a:lnTo>
                  <a:pt x="57150" y="180975"/>
                </a:lnTo>
                <a:lnTo>
                  <a:pt x="47625" y="190500"/>
                </a:lnTo>
                <a:lnTo>
                  <a:pt x="47625" y="200025"/>
                </a:lnTo>
                <a:lnTo>
                  <a:pt x="38100" y="219075"/>
                </a:lnTo>
                <a:lnTo>
                  <a:pt x="38100" y="238125"/>
                </a:lnTo>
                <a:lnTo>
                  <a:pt x="28575" y="257175"/>
                </a:lnTo>
                <a:lnTo>
                  <a:pt x="19050" y="285750"/>
                </a:lnTo>
                <a:lnTo>
                  <a:pt x="19050" y="304800"/>
                </a:lnTo>
                <a:lnTo>
                  <a:pt x="1905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5019675" y="5495925"/>
            <a:ext cx="2971801" cy="1028701"/>
          </a:xfrm>
          <a:custGeom>
            <a:avLst/>
            <a:gdLst/>
            <a:ahLst/>
            <a:cxnLst/>
            <a:rect l="0" t="0" r="0" b="0"/>
            <a:pathLst>
              <a:path w="2971801" h="1028701">
                <a:moveTo>
                  <a:pt x="95250" y="76200"/>
                </a:moveTo>
                <a:lnTo>
                  <a:pt x="95250" y="76200"/>
                </a:lnTo>
                <a:lnTo>
                  <a:pt x="85725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76200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200025"/>
                </a:lnTo>
                <a:lnTo>
                  <a:pt x="38100" y="238125"/>
                </a:lnTo>
                <a:lnTo>
                  <a:pt x="28575" y="266700"/>
                </a:lnTo>
                <a:lnTo>
                  <a:pt x="28575" y="304800"/>
                </a:lnTo>
                <a:lnTo>
                  <a:pt x="19050" y="342900"/>
                </a:lnTo>
                <a:lnTo>
                  <a:pt x="19050" y="381000"/>
                </a:lnTo>
                <a:lnTo>
                  <a:pt x="9525" y="409575"/>
                </a:lnTo>
                <a:lnTo>
                  <a:pt x="9525" y="447675"/>
                </a:lnTo>
                <a:lnTo>
                  <a:pt x="9525" y="485775"/>
                </a:lnTo>
                <a:lnTo>
                  <a:pt x="0" y="514350"/>
                </a:lnTo>
                <a:lnTo>
                  <a:pt x="0" y="552450"/>
                </a:lnTo>
                <a:lnTo>
                  <a:pt x="0" y="581025"/>
                </a:lnTo>
                <a:lnTo>
                  <a:pt x="0" y="609600"/>
                </a:lnTo>
                <a:lnTo>
                  <a:pt x="0" y="638175"/>
                </a:lnTo>
                <a:lnTo>
                  <a:pt x="0" y="666750"/>
                </a:lnTo>
                <a:lnTo>
                  <a:pt x="9525" y="685800"/>
                </a:lnTo>
                <a:lnTo>
                  <a:pt x="9525" y="704850"/>
                </a:lnTo>
                <a:lnTo>
                  <a:pt x="9525" y="733425"/>
                </a:lnTo>
                <a:lnTo>
                  <a:pt x="19050" y="752475"/>
                </a:lnTo>
                <a:lnTo>
                  <a:pt x="19050" y="771525"/>
                </a:lnTo>
                <a:lnTo>
                  <a:pt x="28575" y="781050"/>
                </a:lnTo>
                <a:lnTo>
                  <a:pt x="28575" y="790575"/>
                </a:lnTo>
                <a:lnTo>
                  <a:pt x="38100" y="809625"/>
                </a:lnTo>
                <a:lnTo>
                  <a:pt x="47625" y="819150"/>
                </a:lnTo>
                <a:lnTo>
                  <a:pt x="57150" y="828675"/>
                </a:lnTo>
                <a:lnTo>
                  <a:pt x="66675" y="828675"/>
                </a:lnTo>
                <a:lnTo>
                  <a:pt x="76200" y="838200"/>
                </a:lnTo>
                <a:lnTo>
                  <a:pt x="95250" y="847725"/>
                </a:lnTo>
                <a:lnTo>
                  <a:pt x="114300" y="847725"/>
                </a:lnTo>
                <a:lnTo>
                  <a:pt x="123825" y="857250"/>
                </a:lnTo>
                <a:lnTo>
                  <a:pt x="142875" y="857250"/>
                </a:lnTo>
                <a:lnTo>
                  <a:pt x="161925" y="866775"/>
                </a:lnTo>
                <a:lnTo>
                  <a:pt x="190500" y="866775"/>
                </a:lnTo>
                <a:lnTo>
                  <a:pt x="209550" y="866775"/>
                </a:lnTo>
                <a:lnTo>
                  <a:pt x="238125" y="876300"/>
                </a:lnTo>
                <a:lnTo>
                  <a:pt x="266700" y="876300"/>
                </a:lnTo>
                <a:lnTo>
                  <a:pt x="285750" y="885825"/>
                </a:lnTo>
                <a:lnTo>
                  <a:pt x="314325" y="885825"/>
                </a:lnTo>
                <a:lnTo>
                  <a:pt x="342900" y="885825"/>
                </a:lnTo>
                <a:lnTo>
                  <a:pt x="371475" y="895350"/>
                </a:lnTo>
                <a:lnTo>
                  <a:pt x="400050" y="895350"/>
                </a:lnTo>
                <a:lnTo>
                  <a:pt x="438150" y="904875"/>
                </a:lnTo>
                <a:lnTo>
                  <a:pt x="466725" y="914400"/>
                </a:lnTo>
                <a:lnTo>
                  <a:pt x="504825" y="914400"/>
                </a:lnTo>
                <a:lnTo>
                  <a:pt x="533400" y="923925"/>
                </a:lnTo>
                <a:lnTo>
                  <a:pt x="571500" y="923925"/>
                </a:lnTo>
                <a:lnTo>
                  <a:pt x="600075" y="923925"/>
                </a:lnTo>
                <a:lnTo>
                  <a:pt x="638175" y="933450"/>
                </a:lnTo>
                <a:lnTo>
                  <a:pt x="676275" y="933450"/>
                </a:lnTo>
                <a:lnTo>
                  <a:pt x="704850" y="942975"/>
                </a:lnTo>
                <a:lnTo>
                  <a:pt x="742950" y="942975"/>
                </a:lnTo>
                <a:lnTo>
                  <a:pt x="781050" y="952500"/>
                </a:lnTo>
                <a:lnTo>
                  <a:pt x="819150" y="952500"/>
                </a:lnTo>
                <a:lnTo>
                  <a:pt x="847725" y="962025"/>
                </a:lnTo>
                <a:lnTo>
                  <a:pt x="885825" y="962025"/>
                </a:lnTo>
                <a:lnTo>
                  <a:pt x="923925" y="971550"/>
                </a:lnTo>
                <a:lnTo>
                  <a:pt x="962025" y="971550"/>
                </a:lnTo>
                <a:lnTo>
                  <a:pt x="1000125" y="981075"/>
                </a:lnTo>
                <a:lnTo>
                  <a:pt x="1038225" y="981075"/>
                </a:lnTo>
                <a:lnTo>
                  <a:pt x="1076325" y="981075"/>
                </a:lnTo>
                <a:lnTo>
                  <a:pt x="1114425" y="990600"/>
                </a:lnTo>
                <a:lnTo>
                  <a:pt x="1143000" y="990600"/>
                </a:lnTo>
                <a:lnTo>
                  <a:pt x="1171575" y="990600"/>
                </a:lnTo>
                <a:lnTo>
                  <a:pt x="1209675" y="990600"/>
                </a:lnTo>
                <a:lnTo>
                  <a:pt x="1247775" y="990600"/>
                </a:lnTo>
                <a:lnTo>
                  <a:pt x="1285875" y="990600"/>
                </a:lnTo>
                <a:lnTo>
                  <a:pt x="1314450" y="990600"/>
                </a:lnTo>
                <a:lnTo>
                  <a:pt x="1362075" y="990600"/>
                </a:lnTo>
                <a:lnTo>
                  <a:pt x="1390650" y="990600"/>
                </a:lnTo>
                <a:lnTo>
                  <a:pt x="1428750" y="990600"/>
                </a:lnTo>
                <a:lnTo>
                  <a:pt x="1466850" y="990600"/>
                </a:lnTo>
                <a:lnTo>
                  <a:pt x="1504950" y="990600"/>
                </a:lnTo>
                <a:lnTo>
                  <a:pt x="1543050" y="990600"/>
                </a:lnTo>
                <a:lnTo>
                  <a:pt x="1571625" y="990600"/>
                </a:lnTo>
                <a:lnTo>
                  <a:pt x="1609725" y="990600"/>
                </a:lnTo>
                <a:lnTo>
                  <a:pt x="1647825" y="990600"/>
                </a:lnTo>
                <a:lnTo>
                  <a:pt x="1676400" y="990600"/>
                </a:lnTo>
                <a:lnTo>
                  <a:pt x="1714500" y="990600"/>
                </a:lnTo>
                <a:lnTo>
                  <a:pt x="1752600" y="990600"/>
                </a:lnTo>
                <a:lnTo>
                  <a:pt x="1790700" y="990600"/>
                </a:lnTo>
                <a:lnTo>
                  <a:pt x="1819275" y="990600"/>
                </a:lnTo>
                <a:lnTo>
                  <a:pt x="1857375" y="990600"/>
                </a:lnTo>
                <a:lnTo>
                  <a:pt x="1885950" y="990600"/>
                </a:lnTo>
                <a:lnTo>
                  <a:pt x="1924050" y="990600"/>
                </a:lnTo>
                <a:lnTo>
                  <a:pt x="1962150" y="990600"/>
                </a:lnTo>
                <a:lnTo>
                  <a:pt x="1990725" y="990600"/>
                </a:lnTo>
                <a:lnTo>
                  <a:pt x="2019300" y="1000125"/>
                </a:lnTo>
                <a:lnTo>
                  <a:pt x="2057400" y="1000125"/>
                </a:lnTo>
                <a:lnTo>
                  <a:pt x="2085975" y="1000125"/>
                </a:lnTo>
                <a:lnTo>
                  <a:pt x="2124075" y="1000125"/>
                </a:lnTo>
                <a:lnTo>
                  <a:pt x="2152650" y="1000125"/>
                </a:lnTo>
                <a:lnTo>
                  <a:pt x="2181225" y="1000125"/>
                </a:lnTo>
                <a:lnTo>
                  <a:pt x="2209800" y="1000125"/>
                </a:lnTo>
                <a:lnTo>
                  <a:pt x="2238375" y="1000125"/>
                </a:lnTo>
                <a:lnTo>
                  <a:pt x="2266950" y="1000125"/>
                </a:lnTo>
                <a:lnTo>
                  <a:pt x="2295525" y="1000125"/>
                </a:lnTo>
                <a:lnTo>
                  <a:pt x="2314575" y="1000125"/>
                </a:lnTo>
                <a:lnTo>
                  <a:pt x="2343150" y="1000125"/>
                </a:lnTo>
                <a:lnTo>
                  <a:pt x="2371725" y="1000125"/>
                </a:lnTo>
                <a:lnTo>
                  <a:pt x="2400300" y="1000125"/>
                </a:lnTo>
                <a:lnTo>
                  <a:pt x="2428875" y="1000125"/>
                </a:lnTo>
                <a:lnTo>
                  <a:pt x="2457450" y="1009650"/>
                </a:lnTo>
                <a:lnTo>
                  <a:pt x="2476500" y="1009650"/>
                </a:lnTo>
                <a:lnTo>
                  <a:pt x="2505075" y="1009650"/>
                </a:lnTo>
                <a:lnTo>
                  <a:pt x="2533650" y="1009650"/>
                </a:lnTo>
                <a:lnTo>
                  <a:pt x="2562225" y="1009650"/>
                </a:lnTo>
                <a:lnTo>
                  <a:pt x="2590800" y="1009650"/>
                </a:lnTo>
                <a:lnTo>
                  <a:pt x="2609850" y="1009650"/>
                </a:lnTo>
                <a:lnTo>
                  <a:pt x="2638425" y="1009650"/>
                </a:lnTo>
                <a:lnTo>
                  <a:pt x="2667000" y="1009650"/>
                </a:lnTo>
                <a:lnTo>
                  <a:pt x="2686050" y="1009650"/>
                </a:lnTo>
                <a:lnTo>
                  <a:pt x="2714625" y="1019175"/>
                </a:lnTo>
                <a:lnTo>
                  <a:pt x="2743200" y="1019175"/>
                </a:lnTo>
                <a:lnTo>
                  <a:pt x="2762250" y="1019175"/>
                </a:lnTo>
                <a:lnTo>
                  <a:pt x="2781300" y="1019175"/>
                </a:lnTo>
                <a:lnTo>
                  <a:pt x="2800350" y="1019175"/>
                </a:lnTo>
                <a:lnTo>
                  <a:pt x="2828925" y="1028700"/>
                </a:lnTo>
                <a:lnTo>
                  <a:pt x="2838450" y="1028700"/>
                </a:lnTo>
                <a:lnTo>
                  <a:pt x="2857500" y="1028700"/>
                </a:lnTo>
                <a:lnTo>
                  <a:pt x="2876550" y="1028700"/>
                </a:lnTo>
                <a:lnTo>
                  <a:pt x="2895600" y="1019175"/>
                </a:lnTo>
                <a:lnTo>
                  <a:pt x="2905125" y="1019175"/>
                </a:lnTo>
                <a:lnTo>
                  <a:pt x="2914650" y="1009650"/>
                </a:lnTo>
                <a:lnTo>
                  <a:pt x="2924175" y="1009650"/>
                </a:lnTo>
                <a:lnTo>
                  <a:pt x="2933700" y="1000125"/>
                </a:lnTo>
                <a:lnTo>
                  <a:pt x="2943225" y="990600"/>
                </a:lnTo>
                <a:lnTo>
                  <a:pt x="2952750" y="971550"/>
                </a:lnTo>
                <a:lnTo>
                  <a:pt x="2962275" y="962025"/>
                </a:lnTo>
                <a:lnTo>
                  <a:pt x="2962275" y="942975"/>
                </a:lnTo>
                <a:lnTo>
                  <a:pt x="2971800" y="923925"/>
                </a:lnTo>
                <a:lnTo>
                  <a:pt x="2971800" y="904875"/>
                </a:lnTo>
                <a:lnTo>
                  <a:pt x="2971800" y="876300"/>
                </a:lnTo>
                <a:lnTo>
                  <a:pt x="2971800" y="857250"/>
                </a:lnTo>
                <a:lnTo>
                  <a:pt x="2971800" y="828675"/>
                </a:lnTo>
                <a:lnTo>
                  <a:pt x="2971800" y="800100"/>
                </a:lnTo>
                <a:lnTo>
                  <a:pt x="2971800" y="771525"/>
                </a:lnTo>
                <a:lnTo>
                  <a:pt x="2962275" y="733425"/>
                </a:lnTo>
                <a:lnTo>
                  <a:pt x="2962275" y="704850"/>
                </a:lnTo>
                <a:lnTo>
                  <a:pt x="2962275" y="666750"/>
                </a:lnTo>
                <a:lnTo>
                  <a:pt x="2952750" y="638175"/>
                </a:lnTo>
                <a:lnTo>
                  <a:pt x="2952750" y="600075"/>
                </a:lnTo>
                <a:lnTo>
                  <a:pt x="2943225" y="571500"/>
                </a:lnTo>
                <a:lnTo>
                  <a:pt x="2943225" y="533400"/>
                </a:lnTo>
                <a:lnTo>
                  <a:pt x="2943225" y="495300"/>
                </a:lnTo>
                <a:lnTo>
                  <a:pt x="2933700" y="466725"/>
                </a:lnTo>
                <a:lnTo>
                  <a:pt x="2933700" y="428625"/>
                </a:lnTo>
                <a:lnTo>
                  <a:pt x="2933700" y="400050"/>
                </a:lnTo>
                <a:lnTo>
                  <a:pt x="2933700" y="371475"/>
                </a:lnTo>
                <a:lnTo>
                  <a:pt x="2924175" y="342900"/>
                </a:lnTo>
                <a:lnTo>
                  <a:pt x="2924175" y="314325"/>
                </a:lnTo>
                <a:lnTo>
                  <a:pt x="2924175" y="295275"/>
                </a:lnTo>
                <a:lnTo>
                  <a:pt x="2914650" y="276225"/>
                </a:lnTo>
                <a:lnTo>
                  <a:pt x="2914650" y="257175"/>
                </a:lnTo>
                <a:lnTo>
                  <a:pt x="2905125" y="238125"/>
                </a:lnTo>
                <a:lnTo>
                  <a:pt x="2895600" y="228600"/>
                </a:lnTo>
                <a:lnTo>
                  <a:pt x="2895600" y="219075"/>
                </a:lnTo>
                <a:lnTo>
                  <a:pt x="2886075" y="200025"/>
                </a:lnTo>
                <a:lnTo>
                  <a:pt x="2876550" y="190500"/>
                </a:lnTo>
                <a:lnTo>
                  <a:pt x="2867025" y="180975"/>
                </a:lnTo>
                <a:lnTo>
                  <a:pt x="2857500" y="171450"/>
                </a:lnTo>
                <a:lnTo>
                  <a:pt x="2847975" y="161925"/>
                </a:lnTo>
                <a:lnTo>
                  <a:pt x="2828925" y="152400"/>
                </a:lnTo>
                <a:lnTo>
                  <a:pt x="2809875" y="152400"/>
                </a:lnTo>
                <a:lnTo>
                  <a:pt x="2800350" y="142875"/>
                </a:lnTo>
                <a:lnTo>
                  <a:pt x="2781300" y="133350"/>
                </a:lnTo>
                <a:lnTo>
                  <a:pt x="2762250" y="133350"/>
                </a:lnTo>
                <a:lnTo>
                  <a:pt x="2743200" y="123825"/>
                </a:lnTo>
                <a:lnTo>
                  <a:pt x="2714625" y="123825"/>
                </a:lnTo>
                <a:lnTo>
                  <a:pt x="2695575" y="114300"/>
                </a:lnTo>
                <a:lnTo>
                  <a:pt x="2667000" y="114300"/>
                </a:lnTo>
                <a:lnTo>
                  <a:pt x="2647950" y="104775"/>
                </a:lnTo>
                <a:lnTo>
                  <a:pt x="2619375" y="95250"/>
                </a:lnTo>
                <a:lnTo>
                  <a:pt x="2590800" y="95250"/>
                </a:lnTo>
                <a:lnTo>
                  <a:pt x="2562225" y="85725"/>
                </a:lnTo>
                <a:lnTo>
                  <a:pt x="2533650" y="85725"/>
                </a:lnTo>
                <a:lnTo>
                  <a:pt x="2505075" y="85725"/>
                </a:lnTo>
                <a:lnTo>
                  <a:pt x="2466975" y="76200"/>
                </a:lnTo>
                <a:lnTo>
                  <a:pt x="2438400" y="76200"/>
                </a:lnTo>
                <a:lnTo>
                  <a:pt x="2400300" y="66675"/>
                </a:lnTo>
                <a:lnTo>
                  <a:pt x="2362200" y="66675"/>
                </a:lnTo>
                <a:lnTo>
                  <a:pt x="2324100" y="57150"/>
                </a:lnTo>
                <a:lnTo>
                  <a:pt x="2295525" y="57150"/>
                </a:lnTo>
                <a:lnTo>
                  <a:pt x="2257425" y="47625"/>
                </a:lnTo>
                <a:lnTo>
                  <a:pt x="2228850" y="38100"/>
                </a:lnTo>
                <a:lnTo>
                  <a:pt x="2190750" y="38100"/>
                </a:lnTo>
                <a:lnTo>
                  <a:pt x="2152650" y="28575"/>
                </a:lnTo>
                <a:lnTo>
                  <a:pt x="2114550" y="28575"/>
                </a:lnTo>
                <a:lnTo>
                  <a:pt x="2076450" y="19050"/>
                </a:lnTo>
                <a:lnTo>
                  <a:pt x="2028825" y="19050"/>
                </a:lnTo>
                <a:lnTo>
                  <a:pt x="1990725" y="19050"/>
                </a:lnTo>
                <a:lnTo>
                  <a:pt x="1943100" y="19050"/>
                </a:lnTo>
                <a:lnTo>
                  <a:pt x="1905000" y="9525"/>
                </a:lnTo>
                <a:lnTo>
                  <a:pt x="1866900" y="9525"/>
                </a:lnTo>
                <a:lnTo>
                  <a:pt x="1828800" y="9525"/>
                </a:lnTo>
                <a:lnTo>
                  <a:pt x="1781175" y="0"/>
                </a:lnTo>
                <a:lnTo>
                  <a:pt x="1743075" y="0"/>
                </a:lnTo>
                <a:lnTo>
                  <a:pt x="1695450" y="0"/>
                </a:lnTo>
                <a:lnTo>
                  <a:pt x="1647825" y="0"/>
                </a:lnTo>
                <a:lnTo>
                  <a:pt x="1609725" y="0"/>
                </a:lnTo>
                <a:lnTo>
                  <a:pt x="1562100" y="0"/>
                </a:lnTo>
                <a:lnTo>
                  <a:pt x="1524000" y="0"/>
                </a:lnTo>
                <a:lnTo>
                  <a:pt x="1476375" y="0"/>
                </a:lnTo>
                <a:lnTo>
                  <a:pt x="1438275" y="0"/>
                </a:lnTo>
                <a:lnTo>
                  <a:pt x="1400175" y="0"/>
                </a:lnTo>
                <a:lnTo>
                  <a:pt x="1362075" y="0"/>
                </a:lnTo>
                <a:lnTo>
                  <a:pt x="1314450" y="0"/>
                </a:lnTo>
                <a:lnTo>
                  <a:pt x="1266825" y="0"/>
                </a:lnTo>
                <a:lnTo>
                  <a:pt x="1228725" y="9525"/>
                </a:lnTo>
                <a:lnTo>
                  <a:pt x="1181100" y="9525"/>
                </a:lnTo>
                <a:lnTo>
                  <a:pt x="1133475" y="9525"/>
                </a:lnTo>
                <a:lnTo>
                  <a:pt x="1095375" y="9525"/>
                </a:lnTo>
                <a:lnTo>
                  <a:pt x="1057275" y="9525"/>
                </a:lnTo>
                <a:lnTo>
                  <a:pt x="1019175" y="9525"/>
                </a:lnTo>
                <a:lnTo>
                  <a:pt x="981075" y="9525"/>
                </a:lnTo>
                <a:lnTo>
                  <a:pt x="942975" y="9525"/>
                </a:lnTo>
                <a:lnTo>
                  <a:pt x="904875" y="9525"/>
                </a:lnTo>
                <a:lnTo>
                  <a:pt x="866775" y="9525"/>
                </a:lnTo>
                <a:lnTo>
                  <a:pt x="828675" y="9525"/>
                </a:lnTo>
                <a:lnTo>
                  <a:pt x="790575" y="9525"/>
                </a:lnTo>
                <a:lnTo>
                  <a:pt x="752475" y="9525"/>
                </a:lnTo>
                <a:lnTo>
                  <a:pt x="723900" y="9525"/>
                </a:lnTo>
                <a:lnTo>
                  <a:pt x="685800" y="9525"/>
                </a:lnTo>
                <a:lnTo>
                  <a:pt x="647700" y="9525"/>
                </a:lnTo>
                <a:lnTo>
                  <a:pt x="619125" y="9525"/>
                </a:lnTo>
                <a:lnTo>
                  <a:pt x="590550" y="9525"/>
                </a:lnTo>
                <a:lnTo>
                  <a:pt x="561975" y="9525"/>
                </a:lnTo>
                <a:lnTo>
                  <a:pt x="533400" y="9525"/>
                </a:lnTo>
                <a:lnTo>
                  <a:pt x="495300" y="19050"/>
                </a:lnTo>
                <a:lnTo>
                  <a:pt x="466725" y="19050"/>
                </a:lnTo>
                <a:lnTo>
                  <a:pt x="447675" y="19050"/>
                </a:lnTo>
                <a:lnTo>
                  <a:pt x="409575" y="28575"/>
                </a:lnTo>
                <a:lnTo>
                  <a:pt x="381000" y="28575"/>
                </a:lnTo>
                <a:lnTo>
                  <a:pt x="361950" y="28575"/>
                </a:lnTo>
                <a:lnTo>
                  <a:pt x="333375" y="28575"/>
                </a:lnTo>
                <a:lnTo>
                  <a:pt x="304800" y="38100"/>
                </a:lnTo>
                <a:lnTo>
                  <a:pt x="276225" y="38100"/>
                </a:lnTo>
                <a:lnTo>
                  <a:pt x="257175" y="38100"/>
                </a:lnTo>
                <a:lnTo>
                  <a:pt x="228600" y="47625"/>
                </a:lnTo>
                <a:lnTo>
                  <a:pt x="209550" y="47625"/>
                </a:lnTo>
                <a:lnTo>
                  <a:pt x="180975" y="57150"/>
                </a:lnTo>
                <a:lnTo>
                  <a:pt x="161925" y="57150"/>
                </a:lnTo>
                <a:lnTo>
                  <a:pt x="142875" y="57150"/>
                </a:lnTo>
                <a:lnTo>
                  <a:pt x="123825" y="66675"/>
                </a:lnTo>
                <a:lnTo>
                  <a:pt x="104775" y="66675"/>
                </a:lnTo>
                <a:lnTo>
                  <a:pt x="95250" y="66675"/>
                </a:lnTo>
                <a:lnTo>
                  <a:pt x="76200" y="66675"/>
                </a:lnTo>
                <a:lnTo>
                  <a:pt x="76200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47625" y="76200"/>
                </a:lnTo>
                <a:lnTo>
                  <a:pt x="38100" y="85725"/>
                </a:lnTo>
                <a:lnTo>
                  <a:pt x="38100" y="85725"/>
                </a:lnTo>
                <a:lnTo>
                  <a:pt x="38100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8343900" y="6067425"/>
            <a:ext cx="190501" cy="552451"/>
          </a:xfrm>
          <a:custGeom>
            <a:avLst/>
            <a:gdLst/>
            <a:ahLst/>
            <a:cxnLst/>
            <a:rect l="0" t="0" r="0" b="0"/>
            <a:pathLst>
              <a:path w="190501" h="552451">
                <a:moveTo>
                  <a:pt x="190500" y="57150"/>
                </a:moveTo>
                <a:lnTo>
                  <a:pt x="190500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47625"/>
                </a:lnTo>
                <a:lnTo>
                  <a:pt x="190500" y="38100"/>
                </a:lnTo>
                <a:lnTo>
                  <a:pt x="190500" y="3810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28575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19050" y="219075"/>
                </a:lnTo>
                <a:lnTo>
                  <a:pt x="28575" y="228600"/>
                </a:lnTo>
                <a:lnTo>
                  <a:pt x="38100" y="238125"/>
                </a:lnTo>
                <a:lnTo>
                  <a:pt x="47625" y="247650"/>
                </a:lnTo>
                <a:lnTo>
                  <a:pt x="57150" y="238125"/>
                </a:lnTo>
                <a:lnTo>
                  <a:pt x="76200" y="238125"/>
                </a:lnTo>
                <a:lnTo>
                  <a:pt x="85725" y="219075"/>
                </a:lnTo>
                <a:lnTo>
                  <a:pt x="95250" y="209550"/>
                </a:lnTo>
                <a:lnTo>
                  <a:pt x="114300" y="190500"/>
                </a:lnTo>
                <a:lnTo>
                  <a:pt x="123825" y="171450"/>
                </a:lnTo>
                <a:lnTo>
                  <a:pt x="133350" y="152400"/>
                </a:lnTo>
                <a:lnTo>
                  <a:pt x="133350" y="123825"/>
                </a:lnTo>
                <a:lnTo>
                  <a:pt x="133350" y="104775"/>
                </a:lnTo>
                <a:lnTo>
                  <a:pt x="142875" y="85725"/>
                </a:lnTo>
                <a:lnTo>
                  <a:pt x="133350" y="76200"/>
                </a:lnTo>
                <a:lnTo>
                  <a:pt x="133350" y="66675"/>
                </a:lnTo>
                <a:lnTo>
                  <a:pt x="133350" y="57150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4762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04775" y="66675"/>
                </a:lnTo>
                <a:lnTo>
                  <a:pt x="95250" y="85725"/>
                </a:lnTo>
                <a:lnTo>
                  <a:pt x="95250" y="104775"/>
                </a:lnTo>
                <a:lnTo>
                  <a:pt x="85725" y="133350"/>
                </a:lnTo>
                <a:lnTo>
                  <a:pt x="85725" y="161925"/>
                </a:lnTo>
                <a:lnTo>
                  <a:pt x="85725" y="190500"/>
                </a:lnTo>
                <a:lnTo>
                  <a:pt x="85725" y="228600"/>
                </a:lnTo>
                <a:lnTo>
                  <a:pt x="85725" y="266700"/>
                </a:lnTo>
                <a:lnTo>
                  <a:pt x="85725" y="304800"/>
                </a:lnTo>
                <a:lnTo>
                  <a:pt x="85725" y="352425"/>
                </a:lnTo>
                <a:lnTo>
                  <a:pt x="85725" y="400050"/>
                </a:lnTo>
                <a:lnTo>
                  <a:pt x="85725" y="438150"/>
                </a:lnTo>
                <a:lnTo>
                  <a:pt x="95250" y="476250"/>
                </a:lnTo>
                <a:lnTo>
                  <a:pt x="95250" y="504825"/>
                </a:lnTo>
                <a:lnTo>
                  <a:pt x="104775" y="533400"/>
                </a:lnTo>
                <a:lnTo>
                  <a:pt x="114300" y="542925"/>
                </a:lnTo>
                <a:lnTo>
                  <a:pt x="114300" y="552450"/>
                </a:lnTo>
                <a:lnTo>
                  <a:pt x="114300" y="552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8515350" y="6267450"/>
            <a:ext cx="171451" cy="276226"/>
          </a:xfrm>
          <a:custGeom>
            <a:avLst/>
            <a:gdLst/>
            <a:ahLst/>
            <a:cxnLst/>
            <a:rect l="0" t="0" r="0" b="0"/>
            <a:pathLst>
              <a:path w="171451" h="276226">
                <a:moveTo>
                  <a:pt x="95250" y="0"/>
                </a:moveTo>
                <a:lnTo>
                  <a:pt x="95250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95250" y="66675"/>
                </a:lnTo>
                <a:lnTo>
                  <a:pt x="95250" y="85725"/>
                </a:lnTo>
                <a:lnTo>
                  <a:pt x="104775" y="114300"/>
                </a:lnTo>
                <a:lnTo>
                  <a:pt x="95250" y="152400"/>
                </a:lnTo>
                <a:lnTo>
                  <a:pt x="95250" y="180975"/>
                </a:lnTo>
                <a:lnTo>
                  <a:pt x="95250" y="209550"/>
                </a:lnTo>
                <a:lnTo>
                  <a:pt x="85725" y="238125"/>
                </a:lnTo>
                <a:lnTo>
                  <a:pt x="85725" y="257175"/>
                </a:lnTo>
                <a:lnTo>
                  <a:pt x="66675" y="266700"/>
                </a:lnTo>
                <a:lnTo>
                  <a:pt x="57150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38100" y="257175"/>
                </a:lnTo>
                <a:lnTo>
                  <a:pt x="19050" y="247650"/>
                </a:lnTo>
                <a:lnTo>
                  <a:pt x="9525" y="228600"/>
                </a:lnTo>
                <a:lnTo>
                  <a:pt x="9525" y="209550"/>
                </a:lnTo>
                <a:lnTo>
                  <a:pt x="0" y="190500"/>
                </a:lnTo>
                <a:lnTo>
                  <a:pt x="0" y="171450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42875"/>
                </a:lnTo>
                <a:lnTo>
                  <a:pt x="57150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23825" y="209550"/>
                </a:lnTo>
                <a:lnTo>
                  <a:pt x="142875" y="219075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8743950" y="6191250"/>
            <a:ext cx="209551" cy="1"/>
          </a:xfrm>
          <a:custGeom>
            <a:avLst/>
            <a:gdLst/>
            <a:ahLst/>
            <a:cxnLst/>
            <a:rect l="0" t="0" r="0" b="0"/>
            <a:pathLst>
              <a:path w="2095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8791575" y="628650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9144000" y="5981700"/>
            <a:ext cx="95251" cy="342901"/>
          </a:xfrm>
          <a:custGeom>
            <a:avLst/>
            <a:gdLst/>
            <a:ahLst/>
            <a:cxnLst/>
            <a:rect l="0" t="0" r="0" b="0"/>
            <a:pathLst>
              <a:path w="95251" h="342901">
                <a:moveTo>
                  <a:pt x="0" y="238125"/>
                </a:move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209550"/>
                </a:lnTo>
                <a:lnTo>
                  <a:pt x="28575" y="190500"/>
                </a:lnTo>
                <a:lnTo>
                  <a:pt x="38100" y="161925"/>
                </a:lnTo>
                <a:lnTo>
                  <a:pt x="47625" y="142875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76200" y="38100"/>
                </a:lnTo>
                <a:lnTo>
                  <a:pt x="85725" y="28575"/>
                </a:lnTo>
                <a:lnTo>
                  <a:pt x="85725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57150" y="171450"/>
                </a:lnTo>
                <a:lnTo>
                  <a:pt x="47625" y="200025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95275"/>
                </a:lnTo>
                <a:lnTo>
                  <a:pt x="47625" y="314325"/>
                </a:lnTo>
                <a:lnTo>
                  <a:pt x="47625" y="333375"/>
                </a:lnTo>
                <a:lnTo>
                  <a:pt x="47625" y="342900"/>
                </a:lnTo>
                <a:lnTo>
                  <a:pt x="47625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9248775" y="6276975"/>
            <a:ext cx="19051" cy="180976"/>
          </a:xfrm>
          <a:custGeom>
            <a:avLst/>
            <a:gdLst/>
            <a:ahLst/>
            <a:cxnLst/>
            <a:rect l="0" t="0" r="0" b="0"/>
            <a:pathLst>
              <a:path w="19051" h="1809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85725"/>
                </a:lnTo>
                <a:lnTo>
                  <a:pt x="9525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8810625" y="6238875"/>
            <a:ext cx="219076" cy="123826"/>
          </a:xfrm>
          <a:custGeom>
            <a:avLst/>
            <a:gdLst/>
            <a:ahLst/>
            <a:cxnLst/>
            <a:rect l="0" t="0" r="0" b="0"/>
            <a:pathLst>
              <a:path w="219076" h="1238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1430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85725"/>
                </a:lnTo>
                <a:lnTo>
                  <a:pt x="171450" y="76200"/>
                </a:lnTo>
                <a:lnTo>
                  <a:pt x="180975" y="66675"/>
                </a:lnTo>
                <a:lnTo>
                  <a:pt x="190500" y="57150"/>
                </a:lnTo>
                <a:lnTo>
                  <a:pt x="190500" y="47625"/>
                </a:lnTo>
                <a:lnTo>
                  <a:pt x="200025" y="38100"/>
                </a:lnTo>
                <a:lnTo>
                  <a:pt x="209550" y="28575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8915400" y="6143625"/>
            <a:ext cx="123826" cy="85726"/>
          </a:xfrm>
          <a:custGeom>
            <a:avLst/>
            <a:gdLst/>
            <a:ahLst/>
            <a:cxnLst/>
            <a:rect l="0" t="0" r="0" b="0"/>
            <a:pathLst>
              <a:path w="123826" h="8572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9334500" y="5991225"/>
            <a:ext cx="104776" cy="323851"/>
          </a:xfrm>
          <a:custGeom>
            <a:avLst/>
            <a:gdLst/>
            <a:ahLst/>
            <a:cxnLst/>
            <a:rect l="0" t="0" r="0" b="0"/>
            <a:pathLst>
              <a:path w="104776" h="323851">
                <a:moveTo>
                  <a:pt x="0" y="219075"/>
                </a:move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9525" y="209550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61925"/>
                </a:lnTo>
                <a:lnTo>
                  <a:pt x="47625" y="133350"/>
                </a:lnTo>
                <a:lnTo>
                  <a:pt x="47625" y="114300"/>
                </a:lnTo>
                <a:lnTo>
                  <a:pt x="57150" y="9525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23825"/>
                </a:lnTo>
                <a:lnTo>
                  <a:pt x="85725" y="152400"/>
                </a:lnTo>
                <a:lnTo>
                  <a:pt x="85725" y="180975"/>
                </a:lnTo>
                <a:lnTo>
                  <a:pt x="76200" y="209550"/>
                </a:lnTo>
                <a:lnTo>
                  <a:pt x="76200" y="238125"/>
                </a:lnTo>
                <a:lnTo>
                  <a:pt x="76200" y="266700"/>
                </a:lnTo>
                <a:lnTo>
                  <a:pt x="76200" y="295275"/>
                </a:lnTo>
                <a:lnTo>
                  <a:pt x="76200" y="304800"/>
                </a:lnTo>
                <a:lnTo>
                  <a:pt x="76200" y="323850"/>
                </a:lnTo>
                <a:lnTo>
                  <a:pt x="76200" y="323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9544050" y="6019800"/>
            <a:ext cx="152401" cy="333376"/>
          </a:xfrm>
          <a:custGeom>
            <a:avLst/>
            <a:gdLst/>
            <a:ahLst/>
            <a:cxnLst/>
            <a:rect l="0" t="0" r="0" b="0"/>
            <a:pathLst>
              <a:path w="152401" h="3333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23825"/>
                </a:lnTo>
                <a:lnTo>
                  <a:pt x="47625" y="123825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28600"/>
                </a:lnTo>
                <a:lnTo>
                  <a:pt x="152400" y="238125"/>
                </a:lnTo>
                <a:lnTo>
                  <a:pt x="142875" y="247650"/>
                </a:lnTo>
                <a:lnTo>
                  <a:pt x="133350" y="266700"/>
                </a:lnTo>
                <a:lnTo>
                  <a:pt x="123825" y="276225"/>
                </a:lnTo>
                <a:lnTo>
                  <a:pt x="114300" y="285750"/>
                </a:lnTo>
                <a:lnTo>
                  <a:pt x="104775" y="285750"/>
                </a:lnTo>
                <a:lnTo>
                  <a:pt x="85725" y="295275"/>
                </a:lnTo>
                <a:lnTo>
                  <a:pt x="76200" y="304800"/>
                </a:lnTo>
                <a:lnTo>
                  <a:pt x="57150" y="304800"/>
                </a:lnTo>
                <a:lnTo>
                  <a:pt x="38100" y="314325"/>
                </a:lnTo>
                <a:lnTo>
                  <a:pt x="28575" y="314325"/>
                </a:lnTo>
                <a:lnTo>
                  <a:pt x="28575" y="323850"/>
                </a:lnTo>
                <a:lnTo>
                  <a:pt x="19050" y="323850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9553575" y="6096000"/>
            <a:ext cx="104776" cy="247651"/>
          </a:xfrm>
          <a:custGeom>
            <a:avLst/>
            <a:gdLst/>
            <a:ahLst/>
            <a:cxnLst/>
            <a:rect l="0" t="0" r="0" b="0"/>
            <a:pathLst>
              <a:path w="104776" h="247651">
                <a:moveTo>
                  <a:pt x="104775" y="19050"/>
                </a:moveTo>
                <a:lnTo>
                  <a:pt x="104775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олилиния 232"/>
          <p:cNvSpPr/>
          <p:nvPr/>
        </p:nvSpPr>
        <p:spPr>
          <a:xfrm>
            <a:off x="9782175" y="6124575"/>
            <a:ext cx="142876" cy="485776"/>
          </a:xfrm>
          <a:custGeom>
            <a:avLst/>
            <a:gdLst/>
            <a:ahLst/>
            <a:cxnLst/>
            <a:rect l="0" t="0" r="0" b="0"/>
            <a:pathLst>
              <a:path w="142876" h="485776">
                <a:moveTo>
                  <a:pt x="142875" y="47625"/>
                </a:moveTo>
                <a:lnTo>
                  <a:pt x="142875" y="47625"/>
                </a:lnTo>
                <a:lnTo>
                  <a:pt x="142875" y="3810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42875"/>
                </a:lnTo>
                <a:lnTo>
                  <a:pt x="85725" y="123825"/>
                </a:lnTo>
                <a:lnTo>
                  <a:pt x="95250" y="104775"/>
                </a:lnTo>
                <a:lnTo>
                  <a:pt x="104775" y="85725"/>
                </a:lnTo>
                <a:lnTo>
                  <a:pt x="114300" y="66675"/>
                </a:lnTo>
                <a:lnTo>
                  <a:pt x="11430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85725" y="133350"/>
                </a:lnTo>
                <a:lnTo>
                  <a:pt x="76200" y="161925"/>
                </a:lnTo>
                <a:lnTo>
                  <a:pt x="76200" y="190500"/>
                </a:lnTo>
                <a:lnTo>
                  <a:pt x="76200" y="228600"/>
                </a:lnTo>
                <a:lnTo>
                  <a:pt x="66675" y="257175"/>
                </a:lnTo>
                <a:lnTo>
                  <a:pt x="66675" y="295275"/>
                </a:lnTo>
                <a:lnTo>
                  <a:pt x="66675" y="333375"/>
                </a:lnTo>
                <a:lnTo>
                  <a:pt x="66675" y="371475"/>
                </a:lnTo>
                <a:lnTo>
                  <a:pt x="66675" y="409575"/>
                </a:lnTo>
                <a:lnTo>
                  <a:pt x="66675" y="438150"/>
                </a:lnTo>
                <a:lnTo>
                  <a:pt x="66675" y="457200"/>
                </a:lnTo>
                <a:lnTo>
                  <a:pt x="66675" y="476250"/>
                </a:lnTo>
                <a:lnTo>
                  <a:pt x="66675" y="485775"/>
                </a:lnTo>
                <a:lnTo>
                  <a:pt x="66675" y="485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олилиния 233"/>
          <p:cNvSpPr/>
          <p:nvPr/>
        </p:nvSpPr>
        <p:spPr>
          <a:xfrm>
            <a:off x="9934575" y="6248400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47625" y="190500"/>
                </a:moveTo>
                <a:lnTo>
                  <a:pt x="47625" y="180975"/>
                </a:lnTo>
                <a:lnTo>
                  <a:pt x="57150" y="171450"/>
                </a:lnTo>
                <a:lnTo>
                  <a:pt x="57150" y="152400"/>
                </a:lnTo>
                <a:lnTo>
                  <a:pt x="66675" y="133350"/>
                </a:lnTo>
                <a:lnTo>
                  <a:pt x="76200" y="114300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04775" y="219075"/>
                </a:lnTo>
                <a:lnTo>
                  <a:pt x="104775" y="228600"/>
                </a:lnTo>
                <a:lnTo>
                  <a:pt x="95250" y="228600"/>
                </a:lnTo>
                <a:lnTo>
                  <a:pt x="85725" y="238125"/>
                </a:lnTo>
                <a:lnTo>
                  <a:pt x="85725" y="247650"/>
                </a:lnTo>
                <a:lnTo>
                  <a:pt x="76200" y="257175"/>
                </a:lnTo>
                <a:lnTo>
                  <a:pt x="66675" y="257175"/>
                </a:lnTo>
                <a:lnTo>
                  <a:pt x="47625" y="266700"/>
                </a:lnTo>
                <a:lnTo>
                  <a:pt x="38100" y="276225"/>
                </a:lnTo>
                <a:lnTo>
                  <a:pt x="19050" y="285750"/>
                </a:lnTo>
                <a:lnTo>
                  <a:pt x="19050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9525" y="295275"/>
                </a:lnTo>
                <a:lnTo>
                  <a:pt x="9525" y="295275"/>
                </a:lnTo>
                <a:lnTo>
                  <a:pt x="19050" y="285750"/>
                </a:lnTo>
                <a:lnTo>
                  <a:pt x="28575" y="285750"/>
                </a:lnTo>
                <a:lnTo>
                  <a:pt x="47625" y="285750"/>
                </a:lnTo>
                <a:lnTo>
                  <a:pt x="57150" y="276225"/>
                </a:lnTo>
                <a:lnTo>
                  <a:pt x="66675" y="276225"/>
                </a:lnTo>
                <a:lnTo>
                  <a:pt x="85725" y="276225"/>
                </a:lnTo>
                <a:lnTo>
                  <a:pt x="104775" y="266700"/>
                </a:lnTo>
                <a:lnTo>
                  <a:pt x="123825" y="266700"/>
                </a:lnTo>
                <a:lnTo>
                  <a:pt x="142875" y="266700"/>
                </a:lnTo>
                <a:lnTo>
                  <a:pt x="161925" y="257175"/>
                </a:lnTo>
                <a:lnTo>
                  <a:pt x="180975" y="257175"/>
                </a:lnTo>
                <a:lnTo>
                  <a:pt x="200025" y="257175"/>
                </a:lnTo>
                <a:lnTo>
                  <a:pt x="209550" y="257175"/>
                </a:lnTo>
                <a:lnTo>
                  <a:pt x="219075" y="247650"/>
                </a:lnTo>
                <a:lnTo>
                  <a:pt x="219075" y="247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олилиния 234"/>
          <p:cNvSpPr/>
          <p:nvPr/>
        </p:nvSpPr>
        <p:spPr>
          <a:xfrm>
            <a:off x="10353675" y="630555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4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03" y="773295"/>
            <a:ext cx="10965583" cy="6260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03" y="1880923"/>
            <a:ext cx="4809795" cy="2819063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6353175" y="2876550"/>
            <a:ext cx="885826" cy="57151"/>
          </a:xfrm>
          <a:custGeom>
            <a:avLst/>
            <a:gdLst/>
            <a:ahLst/>
            <a:cxnLst/>
            <a:rect l="0" t="0" r="0" b="0"/>
            <a:pathLst>
              <a:path w="885826" h="571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80975" y="28575"/>
                </a:lnTo>
                <a:lnTo>
                  <a:pt x="209550" y="28575"/>
                </a:lnTo>
                <a:lnTo>
                  <a:pt x="228600" y="28575"/>
                </a:lnTo>
                <a:lnTo>
                  <a:pt x="257175" y="38100"/>
                </a:lnTo>
                <a:lnTo>
                  <a:pt x="285750" y="38100"/>
                </a:lnTo>
                <a:lnTo>
                  <a:pt x="314325" y="38100"/>
                </a:lnTo>
                <a:lnTo>
                  <a:pt x="342900" y="47625"/>
                </a:lnTo>
                <a:lnTo>
                  <a:pt x="381000" y="47625"/>
                </a:lnTo>
                <a:lnTo>
                  <a:pt x="409575" y="47625"/>
                </a:lnTo>
                <a:lnTo>
                  <a:pt x="438150" y="47625"/>
                </a:lnTo>
                <a:lnTo>
                  <a:pt x="476250" y="47625"/>
                </a:lnTo>
                <a:lnTo>
                  <a:pt x="504825" y="57150"/>
                </a:lnTo>
                <a:lnTo>
                  <a:pt x="542925" y="57150"/>
                </a:lnTo>
                <a:lnTo>
                  <a:pt x="571500" y="57150"/>
                </a:lnTo>
                <a:lnTo>
                  <a:pt x="600075" y="57150"/>
                </a:lnTo>
                <a:lnTo>
                  <a:pt x="638175" y="57150"/>
                </a:lnTo>
                <a:lnTo>
                  <a:pt x="666750" y="57150"/>
                </a:lnTo>
                <a:lnTo>
                  <a:pt x="695325" y="57150"/>
                </a:lnTo>
                <a:lnTo>
                  <a:pt x="723900" y="57150"/>
                </a:lnTo>
                <a:lnTo>
                  <a:pt x="752475" y="47625"/>
                </a:lnTo>
                <a:lnTo>
                  <a:pt x="771525" y="47625"/>
                </a:lnTo>
                <a:lnTo>
                  <a:pt x="800100" y="38100"/>
                </a:lnTo>
                <a:lnTo>
                  <a:pt x="819150" y="38100"/>
                </a:lnTo>
                <a:lnTo>
                  <a:pt x="838200" y="38100"/>
                </a:lnTo>
                <a:lnTo>
                  <a:pt x="857250" y="28575"/>
                </a:lnTo>
                <a:lnTo>
                  <a:pt x="866775" y="28575"/>
                </a:lnTo>
                <a:lnTo>
                  <a:pt x="876300" y="28575"/>
                </a:lnTo>
                <a:lnTo>
                  <a:pt x="885825" y="28575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7239000" y="2667000"/>
            <a:ext cx="57151" cy="533401"/>
          </a:xfrm>
          <a:custGeom>
            <a:avLst/>
            <a:gdLst/>
            <a:ahLst/>
            <a:cxnLst/>
            <a:rect l="0" t="0" r="0" b="0"/>
            <a:pathLst>
              <a:path w="57151" h="533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104775"/>
                </a:lnTo>
                <a:lnTo>
                  <a:pt x="9525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19050" y="285750"/>
                </a:lnTo>
                <a:lnTo>
                  <a:pt x="19050" y="323850"/>
                </a:lnTo>
                <a:lnTo>
                  <a:pt x="19050" y="352425"/>
                </a:lnTo>
                <a:lnTo>
                  <a:pt x="28575" y="390525"/>
                </a:lnTo>
                <a:lnTo>
                  <a:pt x="38100" y="419100"/>
                </a:lnTo>
                <a:lnTo>
                  <a:pt x="38100" y="447675"/>
                </a:lnTo>
                <a:lnTo>
                  <a:pt x="47625" y="476250"/>
                </a:lnTo>
                <a:lnTo>
                  <a:pt x="47625" y="495300"/>
                </a:lnTo>
                <a:lnTo>
                  <a:pt x="57150" y="514350"/>
                </a:lnTo>
                <a:lnTo>
                  <a:pt x="57150" y="523875"/>
                </a:lnTo>
                <a:lnTo>
                  <a:pt x="57150" y="533400"/>
                </a:lnTo>
                <a:lnTo>
                  <a:pt x="5715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7277100" y="2638425"/>
            <a:ext cx="962026" cy="628651"/>
          </a:xfrm>
          <a:custGeom>
            <a:avLst/>
            <a:gdLst/>
            <a:ahLst/>
            <a:cxnLst/>
            <a:rect l="0" t="0" r="0" b="0"/>
            <a:pathLst>
              <a:path w="962026" h="62865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33350" y="28575"/>
                </a:lnTo>
                <a:lnTo>
                  <a:pt x="161925" y="28575"/>
                </a:lnTo>
                <a:lnTo>
                  <a:pt x="200025" y="28575"/>
                </a:lnTo>
                <a:lnTo>
                  <a:pt x="228600" y="28575"/>
                </a:lnTo>
                <a:lnTo>
                  <a:pt x="266700" y="28575"/>
                </a:lnTo>
                <a:lnTo>
                  <a:pt x="304800" y="28575"/>
                </a:lnTo>
                <a:lnTo>
                  <a:pt x="342900" y="28575"/>
                </a:lnTo>
                <a:lnTo>
                  <a:pt x="381000" y="28575"/>
                </a:lnTo>
                <a:lnTo>
                  <a:pt x="419100" y="28575"/>
                </a:lnTo>
                <a:lnTo>
                  <a:pt x="466725" y="28575"/>
                </a:lnTo>
                <a:lnTo>
                  <a:pt x="504825" y="28575"/>
                </a:lnTo>
                <a:lnTo>
                  <a:pt x="542925" y="19050"/>
                </a:lnTo>
                <a:lnTo>
                  <a:pt x="581025" y="19050"/>
                </a:lnTo>
                <a:lnTo>
                  <a:pt x="619125" y="19050"/>
                </a:lnTo>
                <a:lnTo>
                  <a:pt x="657225" y="19050"/>
                </a:lnTo>
                <a:lnTo>
                  <a:pt x="685800" y="19050"/>
                </a:lnTo>
                <a:lnTo>
                  <a:pt x="723900" y="9525"/>
                </a:lnTo>
                <a:lnTo>
                  <a:pt x="752475" y="9525"/>
                </a:lnTo>
                <a:lnTo>
                  <a:pt x="781050" y="9525"/>
                </a:lnTo>
                <a:lnTo>
                  <a:pt x="809625" y="9525"/>
                </a:lnTo>
                <a:lnTo>
                  <a:pt x="838200" y="9525"/>
                </a:lnTo>
                <a:lnTo>
                  <a:pt x="857250" y="9525"/>
                </a:lnTo>
                <a:lnTo>
                  <a:pt x="885825" y="0"/>
                </a:lnTo>
                <a:lnTo>
                  <a:pt x="895350" y="0"/>
                </a:lnTo>
                <a:lnTo>
                  <a:pt x="914400" y="0"/>
                </a:lnTo>
                <a:lnTo>
                  <a:pt x="914400" y="0"/>
                </a:lnTo>
                <a:lnTo>
                  <a:pt x="923925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9525"/>
                </a:lnTo>
                <a:lnTo>
                  <a:pt x="933450" y="9525"/>
                </a:lnTo>
                <a:lnTo>
                  <a:pt x="933450" y="9525"/>
                </a:lnTo>
                <a:lnTo>
                  <a:pt x="933450" y="9525"/>
                </a:lnTo>
                <a:lnTo>
                  <a:pt x="933450" y="9525"/>
                </a:lnTo>
                <a:lnTo>
                  <a:pt x="942975" y="19050"/>
                </a:lnTo>
                <a:lnTo>
                  <a:pt x="942975" y="19050"/>
                </a:lnTo>
                <a:lnTo>
                  <a:pt x="942975" y="28575"/>
                </a:lnTo>
                <a:lnTo>
                  <a:pt x="952500" y="38100"/>
                </a:lnTo>
                <a:lnTo>
                  <a:pt x="942975" y="47625"/>
                </a:lnTo>
                <a:lnTo>
                  <a:pt x="942975" y="66675"/>
                </a:lnTo>
                <a:lnTo>
                  <a:pt x="942975" y="76200"/>
                </a:lnTo>
                <a:lnTo>
                  <a:pt x="942975" y="95250"/>
                </a:lnTo>
                <a:lnTo>
                  <a:pt x="933450" y="104775"/>
                </a:lnTo>
                <a:lnTo>
                  <a:pt x="942975" y="123825"/>
                </a:lnTo>
                <a:lnTo>
                  <a:pt x="942975" y="142875"/>
                </a:lnTo>
                <a:lnTo>
                  <a:pt x="942975" y="161925"/>
                </a:lnTo>
                <a:lnTo>
                  <a:pt x="942975" y="180975"/>
                </a:lnTo>
                <a:lnTo>
                  <a:pt x="942975" y="209550"/>
                </a:lnTo>
                <a:lnTo>
                  <a:pt x="933450" y="228600"/>
                </a:lnTo>
                <a:lnTo>
                  <a:pt x="933450" y="257175"/>
                </a:lnTo>
                <a:lnTo>
                  <a:pt x="933450" y="285750"/>
                </a:lnTo>
                <a:lnTo>
                  <a:pt x="933450" y="314325"/>
                </a:lnTo>
                <a:lnTo>
                  <a:pt x="933450" y="333375"/>
                </a:lnTo>
                <a:lnTo>
                  <a:pt x="933450" y="371475"/>
                </a:lnTo>
                <a:lnTo>
                  <a:pt x="933450" y="400050"/>
                </a:lnTo>
                <a:lnTo>
                  <a:pt x="933450" y="428625"/>
                </a:lnTo>
                <a:lnTo>
                  <a:pt x="942975" y="457200"/>
                </a:lnTo>
                <a:lnTo>
                  <a:pt x="942975" y="476250"/>
                </a:lnTo>
                <a:lnTo>
                  <a:pt x="942975" y="504825"/>
                </a:lnTo>
                <a:lnTo>
                  <a:pt x="942975" y="533400"/>
                </a:lnTo>
                <a:lnTo>
                  <a:pt x="952500" y="552450"/>
                </a:lnTo>
                <a:lnTo>
                  <a:pt x="952500" y="571500"/>
                </a:lnTo>
                <a:lnTo>
                  <a:pt x="952500" y="590550"/>
                </a:lnTo>
                <a:lnTo>
                  <a:pt x="962025" y="600075"/>
                </a:lnTo>
                <a:lnTo>
                  <a:pt x="962025" y="609600"/>
                </a:lnTo>
                <a:lnTo>
                  <a:pt x="962025" y="619125"/>
                </a:lnTo>
                <a:lnTo>
                  <a:pt x="962025" y="628650"/>
                </a:lnTo>
                <a:lnTo>
                  <a:pt x="962025" y="628650"/>
                </a:lnTo>
                <a:lnTo>
                  <a:pt x="962025" y="628650"/>
                </a:lnTo>
                <a:lnTo>
                  <a:pt x="962025" y="628650"/>
                </a:lnTo>
                <a:lnTo>
                  <a:pt x="962025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7267575" y="3209925"/>
            <a:ext cx="952501" cy="47626"/>
          </a:xfrm>
          <a:custGeom>
            <a:avLst/>
            <a:gdLst/>
            <a:ahLst/>
            <a:cxnLst/>
            <a:rect l="0" t="0" r="0" b="0"/>
            <a:pathLst>
              <a:path w="952501" h="4762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47625"/>
                </a:lnTo>
                <a:lnTo>
                  <a:pt x="57150" y="47625"/>
                </a:lnTo>
                <a:lnTo>
                  <a:pt x="76200" y="47625"/>
                </a:lnTo>
                <a:lnTo>
                  <a:pt x="95250" y="47625"/>
                </a:lnTo>
                <a:lnTo>
                  <a:pt x="123825" y="47625"/>
                </a:lnTo>
                <a:lnTo>
                  <a:pt x="152400" y="47625"/>
                </a:lnTo>
                <a:lnTo>
                  <a:pt x="180975" y="38100"/>
                </a:lnTo>
                <a:lnTo>
                  <a:pt x="219075" y="38100"/>
                </a:lnTo>
                <a:lnTo>
                  <a:pt x="247650" y="28575"/>
                </a:lnTo>
                <a:lnTo>
                  <a:pt x="285750" y="28575"/>
                </a:lnTo>
                <a:lnTo>
                  <a:pt x="323850" y="28575"/>
                </a:lnTo>
                <a:lnTo>
                  <a:pt x="361950" y="28575"/>
                </a:lnTo>
                <a:lnTo>
                  <a:pt x="409575" y="28575"/>
                </a:lnTo>
                <a:lnTo>
                  <a:pt x="447675" y="19050"/>
                </a:lnTo>
                <a:lnTo>
                  <a:pt x="495300" y="19050"/>
                </a:lnTo>
                <a:lnTo>
                  <a:pt x="542925" y="19050"/>
                </a:lnTo>
                <a:lnTo>
                  <a:pt x="581025" y="19050"/>
                </a:lnTo>
                <a:lnTo>
                  <a:pt x="619125" y="19050"/>
                </a:lnTo>
                <a:lnTo>
                  <a:pt x="657225" y="19050"/>
                </a:lnTo>
                <a:lnTo>
                  <a:pt x="704850" y="19050"/>
                </a:lnTo>
                <a:lnTo>
                  <a:pt x="733425" y="19050"/>
                </a:lnTo>
                <a:lnTo>
                  <a:pt x="781050" y="9525"/>
                </a:lnTo>
                <a:lnTo>
                  <a:pt x="809625" y="9525"/>
                </a:lnTo>
                <a:lnTo>
                  <a:pt x="828675" y="9525"/>
                </a:lnTo>
                <a:lnTo>
                  <a:pt x="866775" y="9525"/>
                </a:lnTo>
                <a:lnTo>
                  <a:pt x="885825" y="9525"/>
                </a:lnTo>
                <a:lnTo>
                  <a:pt x="904875" y="9525"/>
                </a:lnTo>
                <a:lnTo>
                  <a:pt x="923925" y="0"/>
                </a:lnTo>
                <a:lnTo>
                  <a:pt x="933450" y="0"/>
                </a:lnTo>
                <a:lnTo>
                  <a:pt x="942975" y="0"/>
                </a:lnTo>
                <a:lnTo>
                  <a:pt x="952500" y="0"/>
                </a:lnTo>
                <a:lnTo>
                  <a:pt x="952500" y="0"/>
                </a:lnTo>
                <a:lnTo>
                  <a:pt x="952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486650" y="2809875"/>
            <a:ext cx="47626" cy="295276"/>
          </a:xfrm>
          <a:custGeom>
            <a:avLst/>
            <a:gdLst/>
            <a:ahLst/>
            <a:cxnLst/>
            <a:rect l="0" t="0" r="0" b="0"/>
            <a:pathLst>
              <a:path w="47626" h="2952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38100" y="219075"/>
                </a:lnTo>
                <a:lnTo>
                  <a:pt x="38100" y="238125"/>
                </a:lnTo>
                <a:lnTo>
                  <a:pt x="38100" y="257175"/>
                </a:lnTo>
                <a:lnTo>
                  <a:pt x="47625" y="276225"/>
                </a:lnTo>
                <a:lnTo>
                  <a:pt x="47625" y="295275"/>
                </a:lnTo>
                <a:lnTo>
                  <a:pt x="47625" y="295275"/>
                </a:lnTo>
                <a:lnTo>
                  <a:pt x="476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524750" y="29527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7667625" y="2800350"/>
            <a:ext cx="9526" cy="323851"/>
          </a:xfrm>
          <a:custGeom>
            <a:avLst/>
            <a:gdLst/>
            <a:ahLst/>
            <a:cxnLst/>
            <a:rect l="0" t="0" r="0" b="0"/>
            <a:pathLst>
              <a:path w="9526" h="3238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7772400" y="2800350"/>
            <a:ext cx="238126" cy="295276"/>
          </a:xfrm>
          <a:custGeom>
            <a:avLst/>
            <a:gdLst/>
            <a:ahLst/>
            <a:cxnLst/>
            <a:rect l="0" t="0" r="0" b="0"/>
            <a:pathLst>
              <a:path w="238126" h="295276">
                <a:moveTo>
                  <a:pt x="19050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57175"/>
                </a:lnTo>
                <a:lnTo>
                  <a:pt x="47625" y="257175"/>
                </a:lnTo>
                <a:lnTo>
                  <a:pt x="57150" y="257175"/>
                </a:lnTo>
                <a:lnTo>
                  <a:pt x="66675" y="257175"/>
                </a:lnTo>
                <a:lnTo>
                  <a:pt x="76200" y="247650"/>
                </a:lnTo>
                <a:lnTo>
                  <a:pt x="85725" y="228600"/>
                </a:lnTo>
                <a:lnTo>
                  <a:pt x="95250" y="209550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33350" y="123825"/>
                </a:lnTo>
                <a:lnTo>
                  <a:pt x="142875" y="95250"/>
                </a:lnTo>
                <a:lnTo>
                  <a:pt x="152400" y="76200"/>
                </a:lnTo>
                <a:lnTo>
                  <a:pt x="152400" y="57150"/>
                </a:lnTo>
                <a:lnTo>
                  <a:pt x="161925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80975"/>
                </a:lnTo>
                <a:lnTo>
                  <a:pt x="142875" y="200025"/>
                </a:lnTo>
                <a:lnTo>
                  <a:pt x="142875" y="228600"/>
                </a:lnTo>
                <a:lnTo>
                  <a:pt x="142875" y="247650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52400" y="285750"/>
                </a:lnTo>
                <a:lnTo>
                  <a:pt x="161925" y="295275"/>
                </a:lnTo>
                <a:lnTo>
                  <a:pt x="161925" y="295275"/>
                </a:lnTo>
                <a:lnTo>
                  <a:pt x="171450" y="295275"/>
                </a:lnTo>
                <a:lnTo>
                  <a:pt x="180975" y="285750"/>
                </a:lnTo>
                <a:lnTo>
                  <a:pt x="190500" y="276225"/>
                </a:lnTo>
                <a:lnTo>
                  <a:pt x="209550" y="266700"/>
                </a:lnTo>
                <a:lnTo>
                  <a:pt x="228600" y="247650"/>
                </a:lnTo>
                <a:lnTo>
                  <a:pt x="238125" y="238125"/>
                </a:lnTo>
                <a:lnTo>
                  <a:pt x="2381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8201025" y="2924175"/>
            <a:ext cx="571501" cy="19051"/>
          </a:xfrm>
          <a:custGeom>
            <a:avLst/>
            <a:gdLst/>
            <a:ahLst/>
            <a:cxnLst/>
            <a:rect l="0" t="0" r="0" b="0"/>
            <a:pathLst>
              <a:path w="57150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47650" y="19050"/>
                </a:lnTo>
                <a:lnTo>
                  <a:pt x="285750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90525" y="19050"/>
                </a:lnTo>
                <a:lnTo>
                  <a:pt x="419100" y="19050"/>
                </a:lnTo>
                <a:lnTo>
                  <a:pt x="457200" y="19050"/>
                </a:lnTo>
                <a:lnTo>
                  <a:pt x="485775" y="19050"/>
                </a:lnTo>
                <a:lnTo>
                  <a:pt x="504825" y="19050"/>
                </a:lnTo>
                <a:lnTo>
                  <a:pt x="533400" y="19050"/>
                </a:lnTo>
                <a:lnTo>
                  <a:pt x="552450" y="19050"/>
                </a:lnTo>
                <a:lnTo>
                  <a:pt x="561975" y="19050"/>
                </a:lnTo>
                <a:lnTo>
                  <a:pt x="571500" y="19050"/>
                </a:lnTo>
                <a:lnTo>
                  <a:pt x="571500" y="19050"/>
                </a:lnTo>
                <a:lnTo>
                  <a:pt x="571500" y="19050"/>
                </a:lnTo>
                <a:lnTo>
                  <a:pt x="571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8753475" y="2657475"/>
            <a:ext cx="19051" cy="600076"/>
          </a:xfrm>
          <a:custGeom>
            <a:avLst/>
            <a:gdLst/>
            <a:ahLst/>
            <a:cxnLst/>
            <a:rect l="0" t="0" r="0" b="0"/>
            <a:pathLst>
              <a:path w="19051" h="6000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0" y="266700"/>
                </a:lnTo>
                <a:lnTo>
                  <a:pt x="0" y="304800"/>
                </a:lnTo>
                <a:lnTo>
                  <a:pt x="0" y="352425"/>
                </a:lnTo>
                <a:lnTo>
                  <a:pt x="9525" y="390525"/>
                </a:lnTo>
                <a:lnTo>
                  <a:pt x="9525" y="428625"/>
                </a:lnTo>
                <a:lnTo>
                  <a:pt x="9525" y="466725"/>
                </a:lnTo>
                <a:lnTo>
                  <a:pt x="9525" y="504825"/>
                </a:lnTo>
                <a:lnTo>
                  <a:pt x="9525" y="533400"/>
                </a:lnTo>
                <a:lnTo>
                  <a:pt x="9525" y="552450"/>
                </a:lnTo>
                <a:lnTo>
                  <a:pt x="9525" y="571500"/>
                </a:lnTo>
                <a:lnTo>
                  <a:pt x="9525" y="581025"/>
                </a:lnTo>
                <a:lnTo>
                  <a:pt x="19050" y="590550"/>
                </a:lnTo>
                <a:lnTo>
                  <a:pt x="19050" y="600075"/>
                </a:lnTo>
                <a:lnTo>
                  <a:pt x="19050" y="600075"/>
                </a:lnTo>
                <a:lnTo>
                  <a:pt x="19050" y="600075"/>
                </a:lnTo>
                <a:lnTo>
                  <a:pt x="1905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8782050" y="2647950"/>
            <a:ext cx="904876" cy="19051"/>
          </a:xfrm>
          <a:custGeom>
            <a:avLst/>
            <a:gdLst/>
            <a:ahLst/>
            <a:cxnLst/>
            <a:rect l="0" t="0" r="0" b="0"/>
            <a:pathLst>
              <a:path w="9048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23825" y="0"/>
                </a:lnTo>
                <a:lnTo>
                  <a:pt x="142875" y="0"/>
                </a:lnTo>
                <a:lnTo>
                  <a:pt x="180975" y="9525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23850" y="9525"/>
                </a:lnTo>
                <a:lnTo>
                  <a:pt x="361950" y="9525"/>
                </a:lnTo>
                <a:lnTo>
                  <a:pt x="409575" y="9525"/>
                </a:lnTo>
                <a:lnTo>
                  <a:pt x="447675" y="9525"/>
                </a:lnTo>
                <a:lnTo>
                  <a:pt x="495300" y="9525"/>
                </a:lnTo>
                <a:lnTo>
                  <a:pt x="542925" y="9525"/>
                </a:lnTo>
                <a:lnTo>
                  <a:pt x="581025" y="9525"/>
                </a:lnTo>
                <a:lnTo>
                  <a:pt x="619125" y="9525"/>
                </a:lnTo>
                <a:lnTo>
                  <a:pt x="666750" y="9525"/>
                </a:lnTo>
                <a:lnTo>
                  <a:pt x="714375" y="0"/>
                </a:lnTo>
                <a:lnTo>
                  <a:pt x="752475" y="0"/>
                </a:lnTo>
                <a:lnTo>
                  <a:pt x="790575" y="0"/>
                </a:lnTo>
                <a:lnTo>
                  <a:pt x="819150" y="0"/>
                </a:lnTo>
                <a:lnTo>
                  <a:pt x="838200" y="9525"/>
                </a:lnTo>
                <a:lnTo>
                  <a:pt x="866775" y="9525"/>
                </a:lnTo>
                <a:lnTo>
                  <a:pt x="885825" y="9525"/>
                </a:lnTo>
                <a:lnTo>
                  <a:pt x="895350" y="9525"/>
                </a:lnTo>
                <a:lnTo>
                  <a:pt x="904875" y="19050"/>
                </a:lnTo>
                <a:lnTo>
                  <a:pt x="904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8763000" y="3124200"/>
            <a:ext cx="942976" cy="57151"/>
          </a:xfrm>
          <a:custGeom>
            <a:avLst/>
            <a:gdLst/>
            <a:ahLst/>
            <a:cxnLst/>
            <a:rect l="0" t="0" r="0" b="0"/>
            <a:pathLst>
              <a:path w="942976" h="57151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38100" y="47625"/>
                </a:lnTo>
                <a:lnTo>
                  <a:pt x="66675" y="47625"/>
                </a:lnTo>
                <a:lnTo>
                  <a:pt x="95250" y="47625"/>
                </a:lnTo>
                <a:lnTo>
                  <a:pt x="123825" y="57150"/>
                </a:lnTo>
                <a:lnTo>
                  <a:pt x="161925" y="57150"/>
                </a:lnTo>
                <a:lnTo>
                  <a:pt x="190500" y="57150"/>
                </a:lnTo>
                <a:lnTo>
                  <a:pt x="238125" y="57150"/>
                </a:lnTo>
                <a:lnTo>
                  <a:pt x="276225" y="57150"/>
                </a:lnTo>
                <a:lnTo>
                  <a:pt x="314325" y="47625"/>
                </a:lnTo>
                <a:lnTo>
                  <a:pt x="361950" y="47625"/>
                </a:lnTo>
                <a:lnTo>
                  <a:pt x="400050" y="47625"/>
                </a:lnTo>
                <a:lnTo>
                  <a:pt x="447675" y="47625"/>
                </a:lnTo>
                <a:lnTo>
                  <a:pt x="495300" y="47625"/>
                </a:lnTo>
                <a:lnTo>
                  <a:pt x="552450" y="47625"/>
                </a:lnTo>
                <a:lnTo>
                  <a:pt x="590550" y="47625"/>
                </a:lnTo>
                <a:lnTo>
                  <a:pt x="638175" y="47625"/>
                </a:lnTo>
                <a:lnTo>
                  <a:pt x="676275" y="47625"/>
                </a:lnTo>
                <a:lnTo>
                  <a:pt x="723900" y="47625"/>
                </a:lnTo>
                <a:lnTo>
                  <a:pt x="771525" y="38100"/>
                </a:lnTo>
                <a:lnTo>
                  <a:pt x="809625" y="38100"/>
                </a:lnTo>
                <a:lnTo>
                  <a:pt x="838200" y="38100"/>
                </a:lnTo>
                <a:lnTo>
                  <a:pt x="866775" y="38100"/>
                </a:lnTo>
                <a:lnTo>
                  <a:pt x="895350" y="28575"/>
                </a:lnTo>
                <a:lnTo>
                  <a:pt x="914400" y="28575"/>
                </a:lnTo>
                <a:lnTo>
                  <a:pt x="923925" y="19050"/>
                </a:lnTo>
                <a:lnTo>
                  <a:pt x="933450" y="9525"/>
                </a:lnTo>
                <a:lnTo>
                  <a:pt x="942975" y="0"/>
                </a:lnTo>
                <a:lnTo>
                  <a:pt x="942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9648825" y="2676525"/>
            <a:ext cx="57151" cy="438151"/>
          </a:xfrm>
          <a:custGeom>
            <a:avLst/>
            <a:gdLst/>
            <a:ahLst/>
            <a:cxnLst/>
            <a:rect l="0" t="0" r="0" b="0"/>
            <a:pathLst>
              <a:path w="57151" h="438151">
                <a:moveTo>
                  <a:pt x="57150" y="47625"/>
                </a:moveTo>
                <a:lnTo>
                  <a:pt x="57150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9525" y="114300"/>
                </a:lnTo>
                <a:lnTo>
                  <a:pt x="9525" y="142875"/>
                </a:lnTo>
                <a:lnTo>
                  <a:pt x="0" y="180975"/>
                </a:lnTo>
                <a:lnTo>
                  <a:pt x="0" y="219075"/>
                </a:lnTo>
                <a:lnTo>
                  <a:pt x="0" y="266700"/>
                </a:lnTo>
                <a:lnTo>
                  <a:pt x="0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0" y="428625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8963025" y="2790825"/>
            <a:ext cx="171451" cy="276226"/>
          </a:xfrm>
          <a:custGeom>
            <a:avLst/>
            <a:gdLst/>
            <a:ahLst/>
            <a:cxnLst/>
            <a:rect l="0" t="0" r="0" b="0"/>
            <a:pathLst>
              <a:path w="171451" h="276226">
                <a:moveTo>
                  <a:pt x="38100" y="9525"/>
                </a:move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28600"/>
                </a:lnTo>
                <a:lnTo>
                  <a:pt x="9525" y="209550"/>
                </a:lnTo>
                <a:lnTo>
                  <a:pt x="9525" y="200025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57150" y="161925"/>
                </a:lnTo>
                <a:lnTo>
                  <a:pt x="76200" y="161925"/>
                </a:lnTo>
                <a:lnTo>
                  <a:pt x="85725" y="161925"/>
                </a:lnTo>
                <a:lnTo>
                  <a:pt x="104775" y="152400"/>
                </a:lnTo>
                <a:lnTo>
                  <a:pt x="114300" y="142875"/>
                </a:lnTo>
                <a:lnTo>
                  <a:pt x="123825" y="133350"/>
                </a:lnTo>
                <a:lnTo>
                  <a:pt x="142875" y="123825"/>
                </a:lnTo>
                <a:lnTo>
                  <a:pt x="152400" y="104775"/>
                </a:lnTo>
                <a:lnTo>
                  <a:pt x="161925" y="95250"/>
                </a:lnTo>
                <a:lnTo>
                  <a:pt x="171450" y="76200"/>
                </a:lnTo>
                <a:lnTo>
                  <a:pt x="171450" y="66675"/>
                </a:lnTo>
                <a:lnTo>
                  <a:pt x="171450" y="47625"/>
                </a:lnTo>
                <a:lnTo>
                  <a:pt x="171450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52400" y="95250"/>
                </a:lnTo>
                <a:lnTo>
                  <a:pt x="152400" y="123825"/>
                </a:lnTo>
                <a:lnTo>
                  <a:pt x="152400" y="161925"/>
                </a:lnTo>
                <a:lnTo>
                  <a:pt x="152400" y="190500"/>
                </a:lnTo>
                <a:lnTo>
                  <a:pt x="161925" y="209550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71450" y="266700"/>
                </a:lnTo>
                <a:lnTo>
                  <a:pt x="171450" y="276225"/>
                </a:lnTo>
                <a:lnTo>
                  <a:pt x="1714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9239250" y="2790825"/>
            <a:ext cx="209551" cy="276226"/>
          </a:xfrm>
          <a:custGeom>
            <a:avLst/>
            <a:gdLst/>
            <a:ahLst/>
            <a:cxnLst/>
            <a:rect l="0" t="0" r="0" b="0"/>
            <a:pathLst>
              <a:path w="209551" h="276226">
                <a:moveTo>
                  <a:pt x="19050" y="19050"/>
                </a:move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9525" y="238125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47650"/>
                </a:lnTo>
                <a:lnTo>
                  <a:pt x="57150" y="238125"/>
                </a:lnTo>
                <a:lnTo>
                  <a:pt x="66675" y="219075"/>
                </a:lnTo>
                <a:lnTo>
                  <a:pt x="85725" y="190500"/>
                </a:lnTo>
                <a:lnTo>
                  <a:pt x="95250" y="171450"/>
                </a:lnTo>
                <a:lnTo>
                  <a:pt x="114300" y="142875"/>
                </a:lnTo>
                <a:lnTo>
                  <a:pt x="133350" y="114300"/>
                </a:lnTo>
                <a:lnTo>
                  <a:pt x="142875" y="85725"/>
                </a:lnTo>
                <a:lnTo>
                  <a:pt x="142875" y="57150"/>
                </a:lnTo>
                <a:lnTo>
                  <a:pt x="152400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23825" y="66675"/>
                </a:lnTo>
                <a:lnTo>
                  <a:pt x="123825" y="95250"/>
                </a:lnTo>
                <a:lnTo>
                  <a:pt x="123825" y="123825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33350" y="247650"/>
                </a:lnTo>
                <a:lnTo>
                  <a:pt x="142875" y="257175"/>
                </a:lnTo>
                <a:lnTo>
                  <a:pt x="152400" y="266700"/>
                </a:lnTo>
                <a:lnTo>
                  <a:pt x="161925" y="276225"/>
                </a:lnTo>
                <a:lnTo>
                  <a:pt x="180975" y="266700"/>
                </a:lnTo>
                <a:lnTo>
                  <a:pt x="190500" y="266700"/>
                </a:lnTo>
                <a:lnTo>
                  <a:pt x="209550" y="266700"/>
                </a:lnTo>
                <a:lnTo>
                  <a:pt x="2095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725025" y="2886075"/>
            <a:ext cx="781051" cy="19051"/>
          </a:xfrm>
          <a:custGeom>
            <a:avLst/>
            <a:gdLst/>
            <a:ahLst/>
            <a:cxnLst/>
            <a:rect l="0" t="0" r="0" b="0"/>
            <a:pathLst>
              <a:path w="7810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71450" y="19050"/>
                </a:lnTo>
                <a:lnTo>
                  <a:pt x="209550" y="19050"/>
                </a:lnTo>
                <a:lnTo>
                  <a:pt x="247650" y="19050"/>
                </a:lnTo>
                <a:lnTo>
                  <a:pt x="285750" y="9525"/>
                </a:lnTo>
                <a:lnTo>
                  <a:pt x="333375" y="9525"/>
                </a:lnTo>
                <a:lnTo>
                  <a:pt x="381000" y="9525"/>
                </a:lnTo>
                <a:lnTo>
                  <a:pt x="419100" y="9525"/>
                </a:lnTo>
                <a:lnTo>
                  <a:pt x="466725" y="9525"/>
                </a:lnTo>
                <a:lnTo>
                  <a:pt x="514350" y="9525"/>
                </a:lnTo>
                <a:lnTo>
                  <a:pt x="552450" y="9525"/>
                </a:lnTo>
                <a:lnTo>
                  <a:pt x="590550" y="9525"/>
                </a:lnTo>
                <a:lnTo>
                  <a:pt x="638175" y="9525"/>
                </a:lnTo>
                <a:lnTo>
                  <a:pt x="666750" y="9525"/>
                </a:lnTo>
                <a:lnTo>
                  <a:pt x="704850" y="9525"/>
                </a:lnTo>
                <a:lnTo>
                  <a:pt x="733425" y="9525"/>
                </a:lnTo>
                <a:lnTo>
                  <a:pt x="752475" y="19050"/>
                </a:lnTo>
                <a:lnTo>
                  <a:pt x="771525" y="19050"/>
                </a:lnTo>
                <a:lnTo>
                  <a:pt x="781050" y="19050"/>
                </a:lnTo>
                <a:lnTo>
                  <a:pt x="781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772275" y="3524250"/>
            <a:ext cx="2714626" cy="114301"/>
          </a:xfrm>
          <a:custGeom>
            <a:avLst/>
            <a:gdLst/>
            <a:ahLst/>
            <a:cxnLst/>
            <a:rect l="0" t="0" r="0" b="0"/>
            <a:pathLst>
              <a:path w="2714626" h="1143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14300" y="28575"/>
                </a:lnTo>
                <a:lnTo>
                  <a:pt x="142875" y="28575"/>
                </a:lnTo>
                <a:lnTo>
                  <a:pt x="171450" y="28575"/>
                </a:lnTo>
                <a:lnTo>
                  <a:pt x="200025" y="28575"/>
                </a:lnTo>
                <a:lnTo>
                  <a:pt x="238125" y="28575"/>
                </a:lnTo>
                <a:lnTo>
                  <a:pt x="266700" y="28575"/>
                </a:lnTo>
                <a:lnTo>
                  <a:pt x="304800" y="28575"/>
                </a:lnTo>
                <a:lnTo>
                  <a:pt x="342900" y="28575"/>
                </a:lnTo>
                <a:lnTo>
                  <a:pt x="381000" y="28575"/>
                </a:lnTo>
                <a:lnTo>
                  <a:pt x="419100" y="28575"/>
                </a:lnTo>
                <a:lnTo>
                  <a:pt x="466725" y="28575"/>
                </a:lnTo>
                <a:lnTo>
                  <a:pt x="504825" y="28575"/>
                </a:lnTo>
                <a:lnTo>
                  <a:pt x="552450" y="28575"/>
                </a:lnTo>
                <a:lnTo>
                  <a:pt x="600075" y="28575"/>
                </a:lnTo>
                <a:lnTo>
                  <a:pt x="647700" y="28575"/>
                </a:lnTo>
                <a:lnTo>
                  <a:pt x="685800" y="28575"/>
                </a:lnTo>
                <a:lnTo>
                  <a:pt x="742950" y="28575"/>
                </a:lnTo>
                <a:lnTo>
                  <a:pt x="790575" y="28575"/>
                </a:lnTo>
                <a:lnTo>
                  <a:pt x="838200" y="38100"/>
                </a:lnTo>
                <a:lnTo>
                  <a:pt x="885825" y="38100"/>
                </a:lnTo>
                <a:lnTo>
                  <a:pt x="933450" y="38100"/>
                </a:lnTo>
                <a:lnTo>
                  <a:pt x="990600" y="38100"/>
                </a:lnTo>
                <a:lnTo>
                  <a:pt x="1038225" y="38100"/>
                </a:lnTo>
                <a:lnTo>
                  <a:pt x="1095375" y="28575"/>
                </a:lnTo>
                <a:lnTo>
                  <a:pt x="1152525" y="28575"/>
                </a:lnTo>
                <a:lnTo>
                  <a:pt x="1200150" y="28575"/>
                </a:lnTo>
                <a:lnTo>
                  <a:pt x="1257300" y="28575"/>
                </a:lnTo>
                <a:lnTo>
                  <a:pt x="1314450" y="28575"/>
                </a:lnTo>
                <a:lnTo>
                  <a:pt x="1371600" y="28575"/>
                </a:lnTo>
                <a:lnTo>
                  <a:pt x="1419225" y="28575"/>
                </a:lnTo>
                <a:lnTo>
                  <a:pt x="1476375" y="28575"/>
                </a:lnTo>
                <a:lnTo>
                  <a:pt x="1533525" y="28575"/>
                </a:lnTo>
                <a:lnTo>
                  <a:pt x="1590675" y="28575"/>
                </a:lnTo>
                <a:lnTo>
                  <a:pt x="1647825" y="28575"/>
                </a:lnTo>
                <a:lnTo>
                  <a:pt x="1704975" y="38100"/>
                </a:lnTo>
                <a:lnTo>
                  <a:pt x="1762125" y="38100"/>
                </a:lnTo>
                <a:lnTo>
                  <a:pt x="1819275" y="38100"/>
                </a:lnTo>
                <a:lnTo>
                  <a:pt x="1876425" y="38100"/>
                </a:lnTo>
                <a:lnTo>
                  <a:pt x="1933575" y="38100"/>
                </a:lnTo>
                <a:lnTo>
                  <a:pt x="1981200" y="38100"/>
                </a:lnTo>
                <a:lnTo>
                  <a:pt x="2038350" y="47625"/>
                </a:lnTo>
                <a:lnTo>
                  <a:pt x="2095500" y="47625"/>
                </a:lnTo>
                <a:lnTo>
                  <a:pt x="2143125" y="47625"/>
                </a:lnTo>
                <a:lnTo>
                  <a:pt x="2200275" y="57150"/>
                </a:lnTo>
                <a:lnTo>
                  <a:pt x="2247900" y="57150"/>
                </a:lnTo>
                <a:lnTo>
                  <a:pt x="2295525" y="57150"/>
                </a:lnTo>
                <a:lnTo>
                  <a:pt x="2343150" y="57150"/>
                </a:lnTo>
                <a:lnTo>
                  <a:pt x="2390775" y="66675"/>
                </a:lnTo>
                <a:lnTo>
                  <a:pt x="2438400" y="66675"/>
                </a:lnTo>
                <a:lnTo>
                  <a:pt x="2476500" y="66675"/>
                </a:lnTo>
                <a:lnTo>
                  <a:pt x="2514600" y="66675"/>
                </a:lnTo>
                <a:lnTo>
                  <a:pt x="2552700" y="76200"/>
                </a:lnTo>
                <a:lnTo>
                  <a:pt x="2590800" y="76200"/>
                </a:lnTo>
                <a:lnTo>
                  <a:pt x="2619375" y="76200"/>
                </a:lnTo>
                <a:lnTo>
                  <a:pt x="2647950" y="76200"/>
                </a:lnTo>
                <a:lnTo>
                  <a:pt x="2667000" y="76200"/>
                </a:lnTo>
                <a:lnTo>
                  <a:pt x="2686050" y="76200"/>
                </a:lnTo>
                <a:lnTo>
                  <a:pt x="2705100" y="76200"/>
                </a:lnTo>
                <a:lnTo>
                  <a:pt x="2705100" y="76200"/>
                </a:lnTo>
                <a:lnTo>
                  <a:pt x="2714625" y="76200"/>
                </a:lnTo>
                <a:lnTo>
                  <a:pt x="2714625" y="76200"/>
                </a:lnTo>
                <a:lnTo>
                  <a:pt x="2714625" y="76200"/>
                </a:lnTo>
                <a:lnTo>
                  <a:pt x="2714625" y="76200"/>
                </a:lnTo>
                <a:lnTo>
                  <a:pt x="2705100" y="76200"/>
                </a:lnTo>
                <a:lnTo>
                  <a:pt x="2705100" y="66675"/>
                </a:lnTo>
                <a:lnTo>
                  <a:pt x="2686050" y="66675"/>
                </a:lnTo>
                <a:lnTo>
                  <a:pt x="2667000" y="66675"/>
                </a:lnTo>
                <a:lnTo>
                  <a:pt x="2657475" y="57150"/>
                </a:lnTo>
                <a:lnTo>
                  <a:pt x="2638425" y="57150"/>
                </a:lnTo>
                <a:lnTo>
                  <a:pt x="2609850" y="57150"/>
                </a:lnTo>
                <a:lnTo>
                  <a:pt x="2590800" y="47625"/>
                </a:lnTo>
                <a:lnTo>
                  <a:pt x="2562225" y="47625"/>
                </a:lnTo>
                <a:lnTo>
                  <a:pt x="2543175" y="38100"/>
                </a:lnTo>
                <a:lnTo>
                  <a:pt x="2514600" y="38100"/>
                </a:lnTo>
                <a:lnTo>
                  <a:pt x="2495550" y="28575"/>
                </a:lnTo>
                <a:lnTo>
                  <a:pt x="2466975" y="19050"/>
                </a:lnTo>
                <a:lnTo>
                  <a:pt x="2447925" y="19050"/>
                </a:lnTo>
                <a:lnTo>
                  <a:pt x="2428875" y="9525"/>
                </a:lnTo>
                <a:lnTo>
                  <a:pt x="2409825" y="9525"/>
                </a:lnTo>
                <a:lnTo>
                  <a:pt x="2400300" y="0"/>
                </a:lnTo>
                <a:lnTo>
                  <a:pt x="2381250" y="0"/>
                </a:lnTo>
                <a:lnTo>
                  <a:pt x="2371725" y="0"/>
                </a:lnTo>
                <a:lnTo>
                  <a:pt x="2371725" y="0"/>
                </a:lnTo>
                <a:lnTo>
                  <a:pt x="2371725" y="0"/>
                </a:lnTo>
                <a:lnTo>
                  <a:pt x="2362200" y="0"/>
                </a:lnTo>
                <a:lnTo>
                  <a:pt x="2371725" y="0"/>
                </a:lnTo>
                <a:lnTo>
                  <a:pt x="2371725" y="0"/>
                </a:lnTo>
                <a:lnTo>
                  <a:pt x="2381250" y="0"/>
                </a:lnTo>
                <a:lnTo>
                  <a:pt x="2390775" y="9525"/>
                </a:lnTo>
                <a:lnTo>
                  <a:pt x="2400300" y="19050"/>
                </a:lnTo>
                <a:lnTo>
                  <a:pt x="2419350" y="19050"/>
                </a:lnTo>
                <a:lnTo>
                  <a:pt x="2438400" y="28575"/>
                </a:lnTo>
                <a:lnTo>
                  <a:pt x="2466975" y="38100"/>
                </a:lnTo>
                <a:lnTo>
                  <a:pt x="2486025" y="47625"/>
                </a:lnTo>
                <a:lnTo>
                  <a:pt x="2514600" y="57150"/>
                </a:lnTo>
                <a:lnTo>
                  <a:pt x="2543175" y="57150"/>
                </a:lnTo>
                <a:lnTo>
                  <a:pt x="2562225" y="66675"/>
                </a:lnTo>
                <a:lnTo>
                  <a:pt x="2590800" y="66675"/>
                </a:lnTo>
                <a:lnTo>
                  <a:pt x="2619375" y="76200"/>
                </a:lnTo>
                <a:lnTo>
                  <a:pt x="2638425" y="76200"/>
                </a:lnTo>
                <a:lnTo>
                  <a:pt x="2657475" y="76200"/>
                </a:lnTo>
                <a:lnTo>
                  <a:pt x="2667000" y="76200"/>
                </a:lnTo>
                <a:lnTo>
                  <a:pt x="2686050" y="66675"/>
                </a:lnTo>
                <a:lnTo>
                  <a:pt x="2686050" y="66675"/>
                </a:lnTo>
                <a:lnTo>
                  <a:pt x="2695575" y="66675"/>
                </a:lnTo>
                <a:lnTo>
                  <a:pt x="2686050" y="57150"/>
                </a:lnTo>
                <a:lnTo>
                  <a:pt x="2686050" y="57150"/>
                </a:lnTo>
                <a:lnTo>
                  <a:pt x="2676525" y="47625"/>
                </a:lnTo>
                <a:lnTo>
                  <a:pt x="2657475" y="47625"/>
                </a:lnTo>
                <a:lnTo>
                  <a:pt x="2647950" y="47625"/>
                </a:lnTo>
                <a:lnTo>
                  <a:pt x="2619375" y="47625"/>
                </a:lnTo>
                <a:lnTo>
                  <a:pt x="2600325" y="57150"/>
                </a:lnTo>
                <a:lnTo>
                  <a:pt x="2571750" y="57150"/>
                </a:lnTo>
                <a:lnTo>
                  <a:pt x="2552700" y="66675"/>
                </a:lnTo>
                <a:lnTo>
                  <a:pt x="2514600" y="85725"/>
                </a:lnTo>
                <a:lnTo>
                  <a:pt x="2495550" y="95250"/>
                </a:lnTo>
                <a:lnTo>
                  <a:pt x="2476500" y="104775"/>
                </a:lnTo>
                <a:lnTo>
                  <a:pt x="2466975" y="114300"/>
                </a:lnTo>
                <a:lnTo>
                  <a:pt x="24669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8686800" y="3829050"/>
            <a:ext cx="104776" cy="390526"/>
          </a:xfrm>
          <a:custGeom>
            <a:avLst/>
            <a:gdLst/>
            <a:ahLst/>
            <a:cxnLst/>
            <a:rect l="0" t="0" r="0" b="0"/>
            <a:pathLst>
              <a:path w="104776" h="39052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33350"/>
                </a:lnTo>
                <a:lnTo>
                  <a:pt x="57150" y="161925"/>
                </a:lnTo>
                <a:lnTo>
                  <a:pt x="57150" y="190500"/>
                </a:lnTo>
                <a:lnTo>
                  <a:pt x="47625" y="219075"/>
                </a:lnTo>
                <a:lnTo>
                  <a:pt x="47625" y="247650"/>
                </a:lnTo>
                <a:lnTo>
                  <a:pt x="38100" y="276225"/>
                </a:lnTo>
                <a:lnTo>
                  <a:pt x="28575" y="295275"/>
                </a:lnTo>
                <a:lnTo>
                  <a:pt x="28575" y="323850"/>
                </a:lnTo>
                <a:lnTo>
                  <a:pt x="19050" y="342900"/>
                </a:lnTo>
                <a:lnTo>
                  <a:pt x="19050" y="361950"/>
                </a:lnTo>
                <a:lnTo>
                  <a:pt x="9525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8620125" y="3819525"/>
            <a:ext cx="295276" cy="28576"/>
          </a:xfrm>
          <a:custGeom>
            <a:avLst/>
            <a:gdLst/>
            <a:ahLst/>
            <a:cxnLst/>
            <a:rect l="0" t="0" r="0" b="0"/>
            <a:pathLst>
              <a:path w="295276" h="28576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28575"/>
                </a:lnTo>
                <a:lnTo>
                  <a:pt x="285750" y="28575"/>
                </a:lnTo>
                <a:lnTo>
                  <a:pt x="295275" y="28575"/>
                </a:lnTo>
                <a:lnTo>
                  <a:pt x="2952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8515350" y="4181475"/>
            <a:ext cx="390526" cy="9526"/>
          </a:xfrm>
          <a:custGeom>
            <a:avLst/>
            <a:gdLst/>
            <a:ahLst/>
            <a:cxnLst/>
            <a:rect l="0" t="0" r="0" b="0"/>
            <a:pathLst>
              <a:path w="390526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80975" y="0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90525" y="9525"/>
                </a:lnTo>
                <a:lnTo>
                  <a:pt x="390525" y="9525"/>
                </a:lnTo>
                <a:lnTo>
                  <a:pt x="390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324725" y="2066925"/>
            <a:ext cx="295276" cy="314326"/>
          </a:xfrm>
          <a:custGeom>
            <a:avLst/>
            <a:gdLst/>
            <a:ahLst/>
            <a:cxnLst/>
            <a:rect l="0" t="0" r="0" b="0"/>
            <a:pathLst>
              <a:path w="295276" h="314326">
                <a:moveTo>
                  <a:pt x="0" y="219075"/>
                </a:move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76200" y="85725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28575"/>
                </a:lnTo>
                <a:lnTo>
                  <a:pt x="123825" y="47625"/>
                </a:lnTo>
                <a:lnTo>
                  <a:pt x="114300" y="76200"/>
                </a:lnTo>
                <a:lnTo>
                  <a:pt x="104775" y="104775"/>
                </a:lnTo>
                <a:lnTo>
                  <a:pt x="104775" y="133350"/>
                </a:lnTo>
                <a:lnTo>
                  <a:pt x="95250" y="161925"/>
                </a:lnTo>
                <a:lnTo>
                  <a:pt x="85725" y="190500"/>
                </a:lnTo>
                <a:lnTo>
                  <a:pt x="85725" y="228600"/>
                </a:lnTo>
                <a:lnTo>
                  <a:pt x="76200" y="247650"/>
                </a:lnTo>
                <a:lnTo>
                  <a:pt x="76200" y="266700"/>
                </a:lnTo>
                <a:lnTo>
                  <a:pt x="76200" y="285750"/>
                </a:lnTo>
                <a:lnTo>
                  <a:pt x="85725" y="295275"/>
                </a:lnTo>
                <a:lnTo>
                  <a:pt x="95250" y="304800"/>
                </a:lnTo>
                <a:lnTo>
                  <a:pt x="104775" y="304800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42875" y="295275"/>
                </a:lnTo>
                <a:lnTo>
                  <a:pt x="152400" y="276225"/>
                </a:lnTo>
                <a:lnTo>
                  <a:pt x="171450" y="257175"/>
                </a:lnTo>
                <a:lnTo>
                  <a:pt x="190500" y="228600"/>
                </a:lnTo>
                <a:lnTo>
                  <a:pt x="200025" y="200025"/>
                </a:lnTo>
                <a:lnTo>
                  <a:pt x="219075" y="171450"/>
                </a:lnTo>
                <a:lnTo>
                  <a:pt x="228600" y="152400"/>
                </a:lnTo>
                <a:lnTo>
                  <a:pt x="238125" y="123825"/>
                </a:lnTo>
                <a:lnTo>
                  <a:pt x="247650" y="104775"/>
                </a:lnTo>
                <a:lnTo>
                  <a:pt x="257175" y="85725"/>
                </a:lnTo>
                <a:lnTo>
                  <a:pt x="266700" y="66675"/>
                </a:lnTo>
                <a:lnTo>
                  <a:pt x="266700" y="57150"/>
                </a:lnTo>
                <a:lnTo>
                  <a:pt x="266700" y="47625"/>
                </a:lnTo>
                <a:lnTo>
                  <a:pt x="266700" y="38100"/>
                </a:lnTo>
                <a:lnTo>
                  <a:pt x="266700" y="38100"/>
                </a:lnTo>
                <a:lnTo>
                  <a:pt x="266700" y="38100"/>
                </a:lnTo>
                <a:lnTo>
                  <a:pt x="257175" y="47625"/>
                </a:lnTo>
                <a:lnTo>
                  <a:pt x="247650" y="57150"/>
                </a:lnTo>
                <a:lnTo>
                  <a:pt x="238125" y="76200"/>
                </a:lnTo>
                <a:lnTo>
                  <a:pt x="228600" y="104775"/>
                </a:lnTo>
                <a:lnTo>
                  <a:pt x="209550" y="123825"/>
                </a:lnTo>
                <a:lnTo>
                  <a:pt x="200025" y="152400"/>
                </a:lnTo>
                <a:lnTo>
                  <a:pt x="200025" y="180975"/>
                </a:lnTo>
                <a:lnTo>
                  <a:pt x="190500" y="209550"/>
                </a:lnTo>
                <a:lnTo>
                  <a:pt x="180975" y="238125"/>
                </a:lnTo>
                <a:lnTo>
                  <a:pt x="180975" y="257175"/>
                </a:lnTo>
                <a:lnTo>
                  <a:pt x="180975" y="276225"/>
                </a:lnTo>
                <a:lnTo>
                  <a:pt x="180975" y="295275"/>
                </a:lnTo>
                <a:lnTo>
                  <a:pt x="180975" y="304800"/>
                </a:lnTo>
                <a:lnTo>
                  <a:pt x="190500" y="304800"/>
                </a:lnTo>
                <a:lnTo>
                  <a:pt x="200025" y="314325"/>
                </a:lnTo>
                <a:lnTo>
                  <a:pt x="219075" y="314325"/>
                </a:lnTo>
                <a:lnTo>
                  <a:pt x="228600" y="304800"/>
                </a:lnTo>
                <a:lnTo>
                  <a:pt x="247650" y="295275"/>
                </a:lnTo>
                <a:lnTo>
                  <a:pt x="266700" y="285750"/>
                </a:lnTo>
                <a:lnTo>
                  <a:pt x="285750" y="276225"/>
                </a:lnTo>
                <a:lnTo>
                  <a:pt x="295275" y="276225"/>
                </a:lnTo>
                <a:lnTo>
                  <a:pt x="2952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677150" y="2238375"/>
            <a:ext cx="66676" cy="238126"/>
          </a:xfrm>
          <a:custGeom>
            <a:avLst/>
            <a:gdLst/>
            <a:ahLst/>
            <a:cxnLst/>
            <a:rect l="0" t="0" r="0" b="0"/>
            <a:pathLst>
              <a:path w="66676" h="238126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048750" y="2076450"/>
            <a:ext cx="323851" cy="276226"/>
          </a:xfrm>
          <a:custGeom>
            <a:avLst/>
            <a:gdLst/>
            <a:ahLst/>
            <a:cxnLst/>
            <a:rect l="0" t="0" r="0" b="0"/>
            <a:pathLst>
              <a:path w="323851" h="276226">
                <a:moveTo>
                  <a:pt x="0" y="171450"/>
                </a:moveTo>
                <a:lnTo>
                  <a:pt x="0" y="161925"/>
                </a:lnTo>
                <a:lnTo>
                  <a:pt x="0" y="152400"/>
                </a:lnTo>
                <a:lnTo>
                  <a:pt x="19050" y="133350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76200" y="47625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80975"/>
                </a:lnTo>
                <a:lnTo>
                  <a:pt x="38100" y="209550"/>
                </a:lnTo>
                <a:lnTo>
                  <a:pt x="38100" y="228600"/>
                </a:lnTo>
                <a:lnTo>
                  <a:pt x="47625" y="238125"/>
                </a:lnTo>
                <a:lnTo>
                  <a:pt x="47625" y="257175"/>
                </a:lnTo>
                <a:lnTo>
                  <a:pt x="57150" y="266700"/>
                </a:lnTo>
                <a:lnTo>
                  <a:pt x="76200" y="266700"/>
                </a:lnTo>
                <a:lnTo>
                  <a:pt x="85725" y="266700"/>
                </a:lnTo>
                <a:lnTo>
                  <a:pt x="104775" y="257175"/>
                </a:lnTo>
                <a:lnTo>
                  <a:pt x="123825" y="247650"/>
                </a:lnTo>
                <a:lnTo>
                  <a:pt x="152400" y="238125"/>
                </a:lnTo>
                <a:lnTo>
                  <a:pt x="171450" y="219075"/>
                </a:lnTo>
                <a:lnTo>
                  <a:pt x="200025" y="190500"/>
                </a:lnTo>
                <a:lnTo>
                  <a:pt x="228600" y="171450"/>
                </a:lnTo>
                <a:lnTo>
                  <a:pt x="247650" y="152400"/>
                </a:lnTo>
                <a:lnTo>
                  <a:pt x="266700" y="123825"/>
                </a:lnTo>
                <a:lnTo>
                  <a:pt x="285750" y="104775"/>
                </a:lnTo>
                <a:lnTo>
                  <a:pt x="304800" y="76200"/>
                </a:lnTo>
                <a:lnTo>
                  <a:pt x="314325" y="57150"/>
                </a:lnTo>
                <a:lnTo>
                  <a:pt x="314325" y="38100"/>
                </a:lnTo>
                <a:lnTo>
                  <a:pt x="323850" y="28575"/>
                </a:lnTo>
                <a:lnTo>
                  <a:pt x="314325" y="19050"/>
                </a:lnTo>
                <a:lnTo>
                  <a:pt x="314325" y="9525"/>
                </a:lnTo>
                <a:lnTo>
                  <a:pt x="304800" y="9525"/>
                </a:lnTo>
                <a:lnTo>
                  <a:pt x="304800" y="9525"/>
                </a:lnTo>
                <a:lnTo>
                  <a:pt x="295275" y="19050"/>
                </a:lnTo>
                <a:lnTo>
                  <a:pt x="285750" y="28575"/>
                </a:lnTo>
                <a:lnTo>
                  <a:pt x="276225" y="47625"/>
                </a:lnTo>
                <a:lnTo>
                  <a:pt x="266700" y="66675"/>
                </a:lnTo>
                <a:lnTo>
                  <a:pt x="257175" y="85725"/>
                </a:lnTo>
                <a:lnTo>
                  <a:pt x="247650" y="114300"/>
                </a:lnTo>
                <a:lnTo>
                  <a:pt x="238125" y="133350"/>
                </a:lnTo>
                <a:lnTo>
                  <a:pt x="238125" y="161925"/>
                </a:lnTo>
                <a:lnTo>
                  <a:pt x="228600" y="190500"/>
                </a:lnTo>
                <a:lnTo>
                  <a:pt x="228600" y="219075"/>
                </a:lnTo>
                <a:lnTo>
                  <a:pt x="219075" y="238125"/>
                </a:lnTo>
                <a:lnTo>
                  <a:pt x="219075" y="257175"/>
                </a:lnTo>
                <a:lnTo>
                  <a:pt x="219075" y="276225"/>
                </a:lnTo>
                <a:lnTo>
                  <a:pt x="2190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9382125" y="2266950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19050" y="38100"/>
                </a:moveTo>
                <a:lnTo>
                  <a:pt x="1905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85725" y="57150"/>
                </a:lnTo>
                <a:lnTo>
                  <a:pt x="76200" y="76200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47625" y="180975"/>
                </a:lnTo>
                <a:lnTo>
                  <a:pt x="66675" y="171450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190625" y="3571875"/>
            <a:ext cx="2943226" cy="95251"/>
          </a:xfrm>
          <a:custGeom>
            <a:avLst/>
            <a:gdLst/>
            <a:ahLst/>
            <a:cxnLst/>
            <a:rect l="0" t="0" r="0" b="0"/>
            <a:pathLst>
              <a:path w="2943226" h="9525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90525" y="9525"/>
                </a:lnTo>
                <a:lnTo>
                  <a:pt x="409575" y="9525"/>
                </a:lnTo>
                <a:lnTo>
                  <a:pt x="419100" y="19050"/>
                </a:lnTo>
                <a:lnTo>
                  <a:pt x="428625" y="19050"/>
                </a:lnTo>
                <a:lnTo>
                  <a:pt x="447675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485775" y="19050"/>
                </a:lnTo>
                <a:lnTo>
                  <a:pt x="495300" y="19050"/>
                </a:lnTo>
                <a:lnTo>
                  <a:pt x="514350" y="19050"/>
                </a:lnTo>
                <a:lnTo>
                  <a:pt x="523875" y="19050"/>
                </a:lnTo>
                <a:lnTo>
                  <a:pt x="542925" y="19050"/>
                </a:lnTo>
                <a:lnTo>
                  <a:pt x="552450" y="19050"/>
                </a:lnTo>
                <a:lnTo>
                  <a:pt x="561975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09600" y="19050"/>
                </a:lnTo>
                <a:lnTo>
                  <a:pt x="619125" y="19050"/>
                </a:lnTo>
                <a:lnTo>
                  <a:pt x="628650" y="19050"/>
                </a:lnTo>
                <a:lnTo>
                  <a:pt x="647700" y="19050"/>
                </a:lnTo>
                <a:lnTo>
                  <a:pt x="657225" y="19050"/>
                </a:lnTo>
                <a:lnTo>
                  <a:pt x="676275" y="19050"/>
                </a:lnTo>
                <a:lnTo>
                  <a:pt x="685800" y="19050"/>
                </a:lnTo>
                <a:lnTo>
                  <a:pt x="695325" y="19050"/>
                </a:lnTo>
                <a:lnTo>
                  <a:pt x="714375" y="19050"/>
                </a:lnTo>
                <a:lnTo>
                  <a:pt x="723900" y="28575"/>
                </a:lnTo>
                <a:lnTo>
                  <a:pt x="742950" y="28575"/>
                </a:lnTo>
                <a:lnTo>
                  <a:pt x="752475" y="28575"/>
                </a:lnTo>
                <a:lnTo>
                  <a:pt x="762000" y="28575"/>
                </a:lnTo>
                <a:lnTo>
                  <a:pt x="781050" y="28575"/>
                </a:lnTo>
                <a:lnTo>
                  <a:pt x="790575" y="28575"/>
                </a:lnTo>
                <a:lnTo>
                  <a:pt x="809625" y="28575"/>
                </a:lnTo>
                <a:lnTo>
                  <a:pt x="819150" y="28575"/>
                </a:lnTo>
                <a:lnTo>
                  <a:pt x="828675" y="28575"/>
                </a:lnTo>
                <a:lnTo>
                  <a:pt x="847725" y="28575"/>
                </a:lnTo>
                <a:lnTo>
                  <a:pt x="857250" y="28575"/>
                </a:lnTo>
                <a:lnTo>
                  <a:pt x="876300" y="38100"/>
                </a:lnTo>
                <a:lnTo>
                  <a:pt x="895350" y="38100"/>
                </a:lnTo>
                <a:lnTo>
                  <a:pt x="904875" y="38100"/>
                </a:lnTo>
                <a:lnTo>
                  <a:pt x="923925" y="38100"/>
                </a:lnTo>
                <a:lnTo>
                  <a:pt x="933450" y="38100"/>
                </a:lnTo>
                <a:lnTo>
                  <a:pt x="952500" y="38100"/>
                </a:lnTo>
                <a:lnTo>
                  <a:pt x="962025" y="38100"/>
                </a:lnTo>
                <a:lnTo>
                  <a:pt x="981075" y="38100"/>
                </a:lnTo>
                <a:lnTo>
                  <a:pt x="990600" y="38100"/>
                </a:lnTo>
                <a:lnTo>
                  <a:pt x="1000125" y="38100"/>
                </a:lnTo>
                <a:lnTo>
                  <a:pt x="1019175" y="38100"/>
                </a:lnTo>
                <a:lnTo>
                  <a:pt x="1028700" y="38100"/>
                </a:lnTo>
                <a:lnTo>
                  <a:pt x="1047750" y="38100"/>
                </a:lnTo>
                <a:lnTo>
                  <a:pt x="1057275" y="38100"/>
                </a:lnTo>
                <a:lnTo>
                  <a:pt x="1076325" y="38100"/>
                </a:lnTo>
                <a:lnTo>
                  <a:pt x="1095375" y="38100"/>
                </a:lnTo>
                <a:lnTo>
                  <a:pt x="1104900" y="38100"/>
                </a:lnTo>
                <a:lnTo>
                  <a:pt x="1114425" y="38100"/>
                </a:lnTo>
                <a:lnTo>
                  <a:pt x="1133475" y="38100"/>
                </a:lnTo>
                <a:lnTo>
                  <a:pt x="1143000" y="38100"/>
                </a:lnTo>
                <a:lnTo>
                  <a:pt x="1162050" y="38100"/>
                </a:lnTo>
                <a:lnTo>
                  <a:pt x="1181100" y="47625"/>
                </a:lnTo>
                <a:lnTo>
                  <a:pt x="1190625" y="47625"/>
                </a:lnTo>
                <a:lnTo>
                  <a:pt x="1209675" y="47625"/>
                </a:lnTo>
                <a:lnTo>
                  <a:pt x="1228725" y="47625"/>
                </a:lnTo>
                <a:lnTo>
                  <a:pt x="1238250" y="47625"/>
                </a:lnTo>
                <a:lnTo>
                  <a:pt x="1257300" y="47625"/>
                </a:lnTo>
                <a:lnTo>
                  <a:pt x="1266825" y="47625"/>
                </a:lnTo>
                <a:lnTo>
                  <a:pt x="1285875" y="47625"/>
                </a:lnTo>
                <a:lnTo>
                  <a:pt x="1304925" y="47625"/>
                </a:lnTo>
                <a:lnTo>
                  <a:pt x="1314450" y="47625"/>
                </a:lnTo>
                <a:lnTo>
                  <a:pt x="1333500" y="47625"/>
                </a:lnTo>
                <a:lnTo>
                  <a:pt x="1343025" y="47625"/>
                </a:lnTo>
                <a:lnTo>
                  <a:pt x="1362075" y="47625"/>
                </a:lnTo>
                <a:lnTo>
                  <a:pt x="1381125" y="47625"/>
                </a:lnTo>
                <a:lnTo>
                  <a:pt x="1400175" y="47625"/>
                </a:lnTo>
                <a:lnTo>
                  <a:pt x="1409700" y="47625"/>
                </a:lnTo>
                <a:lnTo>
                  <a:pt x="1428750" y="47625"/>
                </a:lnTo>
                <a:lnTo>
                  <a:pt x="1447800" y="47625"/>
                </a:lnTo>
                <a:lnTo>
                  <a:pt x="1466850" y="47625"/>
                </a:lnTo>
                <a:lnTo>
                  <a:pt x="1476375" y="47625"/>
                </a:lnTo>
                <a:lnTo>
                  <a:pt x="1504950" y="47625"/>
                </a:lnTo>
                <a:lnTo>
                  <a:pt x="1524000" y="47625"/>
                </a:lnTo>
                <a:lnTo>
                  <a:pt x="1533525" y="47625"/>
                </a:lnTo>
                <a:lnTo>
                  <a:pt x="1552575" y="47625"/>
                </a:lnTo>
                <a:lnTo>
                  <a:pt x="1571625" y="47625"/>
                </a:lnTo>
                <a:lnTo>
                  <a:pt x="1590675" y="47625"/>
                </a:lnTo>
                <a:lnTo>
                  <a:pt x="1609725" y="47625"/>
                </a:lnTo>
                <a:lnTo>
                  <a:pt x="1628775" y="47625"/>
                </a:lnTo>
                <a:lnTo>
                  <a:pt x="1647825" y="47625"/>
                </a:lnTo>
                <a:lnTo>
                  <a:pt x="1666875" y="47625"/>
                </a:lnTo>
                <a:lnTo>
                  <a:pt x="1685925" y="47625"/>
                </a:lnTo>
                <a:lnTo>
                  <a:pt x="1704975" y="47625"/>
                </a:lnTo>
                <a:lnTo>
                  <a:pt x="1724025" y="47625"/>
                </a:lnTo>
                <a:lnTo>
                  <a:pt x="1743075" y="47625"/>
                </a:lnTo>
                <a:lnTo>
                  <a:pt x="1762125" y="47625"/>
                </a:lnTo>
                <a:lnTo>
                  <a:pt x="1781175" y="57150"/>
                </a:lnTo>
                <a:lnTo>
                  <a:pt x="1809750" y="57150"/>
                </a:lnTo>
                <a:lnTo>
                  <a:pt x="1819275" y="57150"/>
                </a:lnTo>
                <a:lnTo>
                  <a:pt x="1838325" y="57150"/>
                </a:lnTo>
                <a:lnTo>
                  <a:pt x="1866900" y="57150"/>
                </a:lnTo>
                <a:lnTo>
                  <a:pt x="1885950" y="57150"/>
                </a:lnTo>
                <a:lnTo>
                  <a:pt x="1905000" y="57150"/>
                </a:lnTo>
                <a:lnTo>
                  <a:pt x="1924050" y="57150"/>
                </a:lnTo>
                <a:lnTo>
                  <a:pt x="1943100" y="66675"/>
                </a:lnTo>
                <a:lnTo>
                  <a:pt x="1962150" y="66675"/>
                </a:lnTo>
                <a:lnTo>
                  <a:pt x="1981200" y="66675"/>
                </a:lnTo>
                <a:lnTo>
                  <a:pt x="2009775" y="66675"/>
                </a:lnTo>
                <a:lnTo>
                  <a:pt x="2028825" y="66675"/>
                </a:lnTo>
                <a:lnTo>
                  <a:pt x="2047875" y="66675"/>
                </a:lnTo>
                <a:lnTo>
                  <a:pt x="2076450" y="66675"/>
                </a:lnTo>
                <a:lnTo>
                  <a:pt x="2095500" y="66675"/>
                </a:lnTo>
                <a:lnTo>
                  <a:pt x="2114550" y="66675"/>
                </a:lnTo>
                <a:lnTo>
                  <a:pt x="2143125" y="76200"/>
                </a:lnTo>
                <a:lnTo>
                  <a:pt x="2162175" y="76200"/>
                </a:lnTo>
                <a:lnTo>
                  <a:pt x="2190750" y="76200"/>
                </a:lnTo>
                <a:lnTo>
                  <a:pt x="2209800" y="76200"/>
                </a:lnTo>
                <a:lnTo>
                  <a:pt x="2228850" y="76200"/>
                </a:lnTo>
                <a:lnTo>
                  <a:pt x="2247900" y="76200"/>
                </a:lnTo>
                <a:lnTo>
                  <a:pt x="2276475" y="76200"/>
                </a:lnTo>
                <a:lnTo>
                  <a:pt x="2295525" y="76200"/>
                </a:lnTo>
                <a:lnTo>
                  <a:pt x="2324100" y="76200"/>
                </a:lnTo>
                <a:lnTo>
                  <a:pt x="2343150" y="76200"/>
                </a:lnTo>
                <a:lnTo>
                  <a:pt x="2362200" y="76200"/>
                </a:lnTo>
                <a:lnTo>
                  <a:pt x="2381250" y="76200"/>
                </a:lnTo>
                <a:lnTo>
                  <a:pt x="2409825" y="85725"/>
                </a:lnTo>
                <a:lnTo>
                  <a:pt x="2438400" y="85725"/>
                </a:lnTo>
                <a:lnTo>
                  <a:pt x="2457450" y="85725"/>
                </a:lnTo>
                <a:lnTo>
                  <a:pt x="2486025" y="85725"/>
                </a:lnTo>
                <a:lnTo>
                  <a:pt x="2514600" y="85725"/>
                </a:lnTo>
                <a:lnTo>
                  <a:pt x="2533650" y="85725"/>
                </a:lnTo>
                <a:lnTo>
                  <a:pt x="2571750" y="85725"/>
                </a:lnTo>
                <a:lnTo>
                  <a:pt x="2590800" y="85725"/>
                </a:lnTo>
                <a:lnTo>
                  <a:pt x="2619375" y="85725"/>
                </a:lnTo>
                <a:lnTo>
                  <a:pt x="2657475" y="85725"/>
                </a:lnTo>
                <a:lnTo>
                  <a:pt x="2686050" y="85725"/>
                </a:lnTo>
                <a:lnTo>
                  <a:pt x="2714625" y="85725"/>
                </a:lnTo>
                <a:lnTo>
                  <a:pt x="2762250" y="85725"/>
                </a:lnTo>
                <a:lnTo>
                  <a:pt x="2790825" y="85725"/>
                </a:lnTo>
                <a:lnTo>
                  <a:pt x="2838450" y="85725"/>
                </a:lnTo>
                <a:lnTo>
                  <a:pt x="2886075" y="85725"/>
                </a:lnTo>
                <a:lnTo>
                  <a:pt x="2924175" y="95250"/>
                </a:lnTo>
                <a:lnTo>
                  <a:pt x="2943225" y="95250"/>
                </a:lnTo>
                <a:lnTo>
                  <a:pt x="29432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771650" y="3524250"/>
            <a:ext cx="142876" cy="95251"/>
          </a:xfrm>
          <a:custGeom>
            <a:avLst/>
            <a:gdLst/>
            <a:ahLst/>
            <a:cxnLst/>
            <a:rect l="0" t="0" r="0" b="0"/>
            <a:pathLst>
              <a:path w="142876" h="95251">
                <a:moveTo>
                  <a:pt x="85725" y="28575"/>
                </a:moveTo>
                <a:lnTo>
                  <a:pt x="85725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85725"/>
                </a:lnTo>
                <a:lnTo>
                  <a:pt x="76200" y="85725"/>
                </a:lnTo>
                <a:lnTo>
                  <a:pt x="85725" y="85725"/>
                </a:lnTo>
                <a:lnTo>
                  <a:pt x="95250" y="85725"/>
                </a:lnTo>
                <a:lnTo>
                  <a:pt x="104775" y="76200"/>
                </a:lnTo>
                <a:lnTo>
                  <a:pt x="123825" y="76200"/>
                </a:lnTo>
                <a:lnTo>
                  <a:pt x="123825" y="66675"/>
                </a:lnTo>
                <a:lnTo>
                  <a:pt x="133350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42875" y="38100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76200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95250"/>
                </a:lnTo>
                <a:lnTo>
                  <a:pt x="104775" y="95250"/>
                </a:lnTo>
                <a:lnTo>
                  <a:pt x="114300" y="95250"/>
                </a:lnTo>
                <a:lnTo>
                  <a:pt x="123825" y="95250"/>
                </a:lnTo>
                <a:lnTo>
                  <a:pt x="133350" y="85725"/>
                </a:lnTo>
                <a:lnTo>
                  <a:pt x="142875" y="76200"/>
                </a:lnTo>
                <a:lnTo>
                  <a:pt x="142875" y="66675"/>
                </a:lnTo>
                <a:lnTo>
                  <a:pt x="142875" y="57150"/>
                </a:lnTo>
                <a:lnTo>
                  <a:pt x="142875" y="47625"/>
                </a:lnTo>
                <a:lnTo>
                  <a:pt x="142875" y="38100"/>
                </a:lnTo>
                <a:lnTo>
                  <a:pt x="133350" y="28575"/>
                </a:lnTo>
                <a:lnTo>
                  <a:pt x="133350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66675" y="0"/>
                </a:lnTo>
                <a:lnTo>
                  <a:pt x="5715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190750" y="3571875"/>
            <a:ext cx="114301" cy="66676"/>
          </a:xfrm>
          <a:custGeom>
            <a:avLst/>
            <a:gdLst/>
            <a:ahLst/>
            <a:cxnLst/>
            <a:rect l="0" t="0" r="0" b="0"/>
            <a:pathLst>
              <a:path w="114301" h="66676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76200" y="57150"/>
                </a:lnTo>
                <a:lnTo>
                  <a:pt x="85725" y="57150"/>
                </a:lnTo>
                <a:lnTo>
                  <a:pt x="95250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76200" y="9525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76200" y="66675"/>
                </a:lnTo>
                <a:lnTo>
                  <a:pt x="85725" y="57150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762125" y="3552825"/>
            <a:ext cx="28576" cy="190501"/>
          </a:xfrm>
          <a:custGeom>
            <a:avLst/>
            <a:gdLst/>
            <a:ahLst/>
            <a:cxnLst/>
            <a:rect l="0" t="0" r="0" b="0"/>
            <a:pathLst>
              <a:path w="28576" h="1905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762125" y="3838575"/>
            <a:ext cx="9526" cy="114301"/>
          </a:xfrm>
          <a:custGeom>
            <a:avLst/>
            <a:gdLst/>
            <a:ahLst/>
            <a:cxnLst/>
            <a:rect l="0" t="0" r="0" b="0"/>
            <a:pathLst>
              <a:path w="9526" h="114301">
                <a:moveTo>
                  <a:pt x="9525" y="0"/>
                </a:move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762125" y="4029075"/>
            <a:ext cx="19051" cy="95251"/>
          </a:xfrm>
          <a:custGeom>
            <a:avLst/>
            <a:gdLst/>
            <a:ahLst/>
            <a:cxnLst/>
            <a:rect l="0" t="0" r="0" b="0"/>
            <a:pathLst>
              <a:path w="19051" h="9525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571625" y="4276725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0" y="142875"/>
                </a:move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9525" y="95250"/>
                </a:lnTo>
                <a:lnTo>
                  <a:pt x="19050" y="76200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57175"/>
                </a:lnTo>
                <a:lnTo>
                  <a:pt x="19050" y="266700"/>
                </a:lnTo>
                <a:lnTo>
                  <a:pt x="28575" y="266700"/>
                </a:lnTo>
                <a:lnTo>
                  <a:pt x="38100" y="257175"/>
                </a:lnTo>
                <a:lnTo>
                  <a:pt x="57150" y="247650"/>
                </a:lnTo>
                <a:lnTo>
                  <a:pt x="66675" y="238125"/>
                </a:lnTo>
                <a:lnTo>
                  <a:pt x="85725" y="219075"/>
                </a:lnTo>
                <a:lnTo>
                  <a:pt x="95250" y="200025"/>
                </a:lnTo>
                <a:lnTo>
                  <a:pt x="114300" y="180975"/>
                </a:lnTo>
                <a:lnTo>
                  <a:pt x="133350" y="161925"/>
                </a:lnTo>
                <a:lnTo>
                  <a:pt x="142875" y="142875"/>
                </a:lnTo>
                <a:lnTo>
                  <a:pt x="142875" y="123825"/>
                </a:lnTo>
                <a:lnTo>
                  <a:pt x="152400" y="104775"/>
                </a:lnTo>
                <a:lnTo>
                  <a:pt x="152400" y="104775"/>
                </a:lnTo>
                <a:lnTo>
                  <a:pt x="152400" y="95250"/>
                </a:lnTo>
                <a:lnTo>
                  <a:pt x="152400" y="95250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95250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104775" y="190500"/>
                </a:lnTo>
                <a:lnTo>
                  <a:pt x="95250" y="209550"/>
                </a:lnTo>
                <a:lnTo>
                  <a:pt x="95250" y="238125"/>
                </a:lnTo>
                <a:lnTo>
                  <a:pt x="95250" y="257175"/>
                </a:lnTo>
                <a:lnTo>
                  <a:pt x="95250" y="276225"/>
                </a:lnTo>
                <a:lnTo>
                  <a:pt x="95250" y="285750"/>
                </a:lnTo>
                <a:lnTo>
                  <a:pt x="95250" y="304800"/>
                </a:lnTo>
                <a:lnTo>
                  <a:pt x="95250" y="304800"/>
                </a:lnTo>
                <a:lnTo>
                  <a:pt x="952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819275" y="4524375"/>
            <a:ext cx="38101" cy="161926"/>
          </a:xfrm>
          <a:custGeom>
            <a:avLst/>
            <a:gdLst/>
            <a:ahLst/>
            <a:cxnLst/>
            <a:rect l="0" t="0" r="0" b="0"/>
            <a:pathLst>
              <a:path w="38101" h="1619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238375" y="3629025"/>
            <a:ext cx="9526" cy="123826"/>
          </a:xfrm>
          <a:custGeom>
            <a:avLst/>
            <a:gdLst/>
            <a:ahLst/>
            <a:cxnLst/>
            <a:rect l="0" t="0" r="0" b="0"/>
            <a:pathLst>
              <a:path w="9526" h="1238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228850" y="3857625"/>
            <a:ext cx="28576" cy="66676"/>
          </a:xfrm>
          <a:custGeom>
            <a:avLst/>
            <a:gdLst/>
            <a:ahLst/>
            <a:cxnLst/>
            <a:rect l="0" t="0" r="0" b="0"/>
            <a:pathLst>
              <a:path w="28576" h="66676">
                <a:moveTo>
                  <a:pt x="28575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238375" y="4000500"/>
            <a:ext cx="19051" cy="85726"/>
          </a:xfrm>
          <a:custGeom>
            <a:avLst/>
            <a:gdLst/>
            <a:ahLst/>
            <a:cxnLst/>
            <a:rect l="0" t="0" r="0" b="0"/>
            <a:pathLst>
              <a:path w="19051" h="85726">
                <a:moveTo>
                  <a:pt x="19050" y="0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162175" y="4324350"/>
            <a:ext cx="257176" cy="304801"/>
          </a:xfrm>
          <a:custGeom>
            <a:avLst/>
            <a:gdLst/>
            <a:ahLst/>
            <a:cxnLst/>
            <a:rect l="0" t="0" r="0" b="0"/>
            <a:pathLst>
              <a:path w="257176" h="304801">
                <a:moveTo>
                  <a:pt x="0" y="180975"/>
                </a:moveTo>
                <a:lnTo>
                  <a:pt x="0" y="180975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42875"/>
                </a:lnTo>
                <a:lnTo>
                  <a:pt x="38100" y="133350"/>
                </a:lnTo>
                <a:lnTo>
                  <a:pt x="57150" y="104775"/>
                </a:lnTo>
                <a:lnTo>
                  <a:pt x="76200" y="85725"/>
                </a:lnTo>
                <a:lnTo>
                  <a:pt x="95250" y="57150"/>
                </a:lnTo>
                <a:lnTo>
                  <a:pt x="114300" y="47625"/>
                </a:lnTo>
                <a:lnTo>
                  <a:pt x="123825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42875"/>
                </a:lnTo>
                <a:lnTo>
                  <a:pt x="66675" y="171450"/>
                </a:lnTo>
                <a:lnTo>
                  <a:pt x="66675" y="200025"/>
                </a:lnTo>
                <a:lnTo>
                  <a:pt x="57150" y="219075"/>
                </a:lnTo>
                <a:lnTo>
                  <a:pt x="47625" y="238125"/>
                </a:lnTo>
                <a:lnTo>
                  <a:pt x="47625" y="247650"/>
                </a:lnTo>
                <a:lnTo>
                  <a:pt x="57150" y="266700"/>
                </a:lnTo>
                <a:lnTo>
                  <a:pt x="57150" y="276225"/>
                </a:lnTo>
                <a:lnTo>
                  <a:pt x="76200" y="285750"/>
                </a:lnTo>
                <a:lnTo>
                  <a:pt x="85725" y="285750"/>
                </a:lnTo>
                <a:lnTo>
                  <a:pt x="104775" y="276225"/>
                </a:lnTo>
                <a:lnTo>
                  <a:pt x="123825" y="266700"/>
                </a:lnTo>
                <a:lnTo>
                  <a:pt x="142875" y="257175"/>
                </a:lnTo>
                <a:lnTo>
                  <a:pt x="161925" y="238125"/>
                </a:lnTo>
                <a:lnTo>
                  <a:pt x="180975" y="219075"/>
                </a:lnTo>
                <a:lnTo>
                  <a:pt x="200025" y="190500"/>
                </a:lnTo>
                <a:lnTo>
                  <a:pt x="219075" y="161925"/>
                </a:lnTo>
                <a:lnTo>
                  <a:pt x="238125" y="133350"/>
                </a:lnTo>
                <a:lnTo>
                  <a:pt x="247650" y="114300"/>
                </a:lnTo>
                <a:lnTo>
                  <a:pt x="257175" y="95250"/>
                </a:lnTo>
                <a:lnTo>
                  <a:pt x="257175" y="76200"/>
                </a:lnTo>
                <a:lnTo>
                  <a:pt x="257175" y="66675"/>
                </a:lnTo>
                <a:lnTo>
                  <a:pt x="257175" y="66675"/>
                </a:lnTo>
                <a:lnTo>
                  <a:pt x="257175" y="57150"/>
                </a:lnTo>
                <a:lnTo>
                  <a:pt x="257175" y="57150"/>
                </a:lnTo>
                <a:lnTo>
                  <a:pt x="247650" y="57150"/>
                </a:lnTo>
                <a:lnTo>
                  <a:pt x="238125" y="66675"/>
                </a:lnTo>
                <a:lnTo>
                  <a:pt x="238125" y="76200"/>
                </a:lnTo>
                <a:lnTo>
                  <a:pt x="228600" y="85725"/>
                </a:lnTo>
                <a:lnTo>
                  <a:pt x="209550" y="114300"/>
                </a:lnTo>
                <a:lnTo>
                  <a:pt x="200025" y="133350"/>
                </a:lnTo>
                <a:lnTo>
                  <a:pt x="190500" y="161925"/>
                </a:lnTo>
                <a:lnTo>
                  <a:pt x="180975" y="190500"/>
                </a:lnTo>
                <a:lnTo>
                  <a:pt x="171450" y="219075"/>
                </a:lnTo>
                <a:lnTo>
                  <a:pt x="161925" y="247650"/>
                </a:lnTo>
                <a:lnTo>
                  <a:pt x="152400" y="276225"/>
                </a:lnTo>
                <a:lnTo>
                  <a:pt x="152400" y="295275"/>
                </a:lnTo>
                <a:lnTo>
                  <a:pt x="152400" y="3048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390775" y="4533900"/>
            <a:ext cx="180976" cy="180976"/>
          </a:xfrm>
          <a:custGeom>
            <a:avLst/>
            <a:gdLst/>
            <a:ahLst/>
            <a:cxnLst/>
            <a:rect l="0" t="0" r="0" b="0"/>
            <a:pathLst>
              <a:path w="180976" h="180976">
                <a:moveTo>
                  <a:pt x="38100" y="28575"/>
                </a:moveTo>
                <a:lnTo>
                  <a:pt x="38100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95250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76200" y="161925"/>
                </a:lnTo>
                <a:lnTo>
                  <a:pt x="95250" y="161925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61925" y="152400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180975" y="161925"/>
                </a:lnTo>
                <a:lnTo>
                  <a:pt x="180975" y="161925"/>
                </a:lnTo>
                <a:lnTo>
                  <a:pt x="180975" y="171450"/>
                </a:lnTo>
                <a:lnTo>
                  <a:pt x="180975" y="171450"/>
                </a:lnTo>
                <a:lnTo>
                  <a:pt x="180975" y="180975"/>
                </a:lnTo>
                <a:lnTo>
                  <a:pt x="1809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819275" y="353377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2200275" y="3600450"/>
            <a:ext cx="19051" cy="9526"/>
          </a:xfrm>
          <a:custGeom>
            <a:avLst/>
            <a:gdLst/>
            <a:ahLst/>
            <a:cxnLst/>
            <a:rect l="0" t="0" r="0" b="0"/>
            <a:pathLst>
              <a:path w="19051" h="95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6372225" y="2933700"/>
            <a:ext cx="28576" cy="1381126"/>
          </a:xfrm>
          <a:custGeom>
            <a:avLst/>
            <a:gdLst/>
            <a:ahLst/>
            <a:cxnLst/>
            <a:rect l="0" t="0" r="0" b="0"/>
            <a:pathLst>
              <a:path w="28576" h="13811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85725"/>
                </a:lnTo>
                <a:lnTo>
                  <a:pt x="0" y="123825"/>
                </a:lnTo>
                <a:lnTo>
                  <a:pt x="0" y="161925"/>
                </a:lnTo>
                <a:lnTo>
                  <a:pt x="0" y="219075"/>
                </a:lnTo>
                <a:lnTo>
                  <a:pt x="0" y="266700"/>
                </a:lnTo>
                <a:lnTo>
                  <a:pt x="0" y="333375"/>
                </a:lnTo>
                <a:lnTo>
                  <a:pt x="0" y="390525"/>
                </a:lnTo>
                <a:lnTo>
                  <a:pt x="0" y="457200"/>
                </a:lnTo>
                <a:lnTo>
                  <a:pt x="9525" y="514350"/>
                </a:lnTo>
                <a:lnTo>
                  <a:pt x="9525" y="590550"/>
                </a:lnTo>
                <a:lnTo>
                  <a:pt x="9525" y="657225"/>
                </a:lnTo>
                <a:lnTo>
                  <a:pt x="19050" y="742950"/>
                </a:lnTo>
                <a:lnTo>
                  <a:pt x="19050" y="819150"/>
                </a:lnTo>
                <a:lnTo>
                  <a:pt x="19050" y="895350"/>
                </a:lnTo>
                <a:lnTo>
                  <a:pt x="28575" y="971550"/>
                </a:lnTo>
                <a:lnTo>
                  <a:pt x="19050" y="1047750"/>
                </a:lnTo>
                <a:lnTo>
                  <a:pt x="19050" y="1133475"/>
                </a:lnTo>
                <a:lnTo>
                  <a:pt x="28575" y="1209675"/>
                </a:lnTo>
                <a:lnTo>
                  <a:pt x="28575" y="1285875"/>
                </a:lnTo>
                <a:lnTo>
                  <a:pt x="28575" y="1343025"/>
                </a:lnTo>
                <a:lnTo>
                  <a:pt x="28575" y="1381125"/>
                </a:lnTo>
                <a:lnTo>
                  <a:pt x="28575" y="1381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0077450" y="3048000"/>
            <a:ext cx="38101" cy="1228726"/>
          </a:xfrm>
          <a:custGeom>
            <a:avLst/>
            <a:gdLst/>
            <a:ahLst/>
            <a:cxnLst/>
            <a:rect l="0" t="0" r="0" b="0"/>
            <a:pathLst>
              <a:path w="38101" h="122872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38100" y="95250"/>
                </a:lnTo>
                <a:lnTo>
                  <a:pt x="38100" y="133350"/>
                </a:lnTo>
                <a:lnTo>
                  <a:pt x="38100" y="171450"/>
                </a:lnTo>
                <a:lnTo>
                  <a:pt x="38100" y="219075"/>
                </a:lnTo>
                <a:lnTo>
                  <a:pt x="38100" y="266700"/>
                </a:lnTo>
                <a:lnTo>
                  <a:pt x="28575" y="323850"/>
                </a:lnTo>
                <a:lnTo>
                  <a:pt x="28575" y="371475"/>
                </a:lnTo>
                <a:lnTo>
                  <a:pt x="19050" y="428625"/>
                </a:lnTo>
                <a:lnTo>
                  <a:pt x="9525" y="495300"/>
                </a:lnTo>
                <a:lnTo>
                  <a:pt x="9525" y="561975"/>
                </a:lnTo>
                <a:lnTo>
                  <a:pt x="0" y="628650"/>
                </a:lnTo>
                <a:lnTo>
                  <a:pt x="0" y="695325"/>
                </a:lnTo>
                <a:lnTo>
                  <a:pt x="0" y="771525"/>
                </a:lnTo>
                <a:lnTo>
                  <a:pt x="0" y="847725"/>
                </a:lnTo>
                <a:lnTo>
                  <a:pt x="0" y="923925"/>
                </a:lnTo>
                <a:lnTo>
                  <a:pt x="0" y="990600"/>
                </a:lnTo>
                <a:lnTo>
                  <a:pt x="19050" y="1066800"/>
                </a:lnTo>
                <a:lnTo>
                  <a:pt x="19050" y="1143000"/>
                </a:lnTo>
                <a:lnTo>
                  <a:pt x="28575" y="1190625"/>
                </a:lnTo>
                <a:lnTo>
                  <a:pt x="28575" y="1228725"/>
                </a:lnTo>
                <a:lnTo>
                  <a:pt x="28575" y="1228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877050" y="4343400"/>
            <a:ext cx="3076576" cy="190501"/>
          </a:xfrm>
          <a:custGeom>
            <a:avLst/>
            <a:gdLst/>
            <a:ahLst/>
            <a:cxnLst/>
            <a:rect l="0" t="0" r="0" b="0"/>
            <a:pathLst>
              <a:path w="3076576" h="190501">
                <a:moveTo>
                  <a:pt x="0" y="66675"/>
                </a:moveTo>
                <a:lnTo>
                  <a:pt x="9525" y="66675"/>
                </a:lnTo>
                <a:lnTo>
                  <a:pt x="38100" y="66675"/>
                </a:lnTo>
                <a:lnTo>
                  <a:pt x="76200" y="66675"/>
                </a:lnTo>
                <a:lnTo>
                  <a:pt x="123825" y="66675"/>
                </a:lnTo>
                <a:lnTo>
                  <a:pt x="180975" y="66675"/>
                </a:lnTo>
                <a:lnTo>
                  <a:pt x="238125" y="76200"/>
                </a:lnTo>
                <a:lnTo>
                  <a:pt x="295275" y="76200"/>
                </a:lnTo>
                <a:lnTo>
                  <a:pt x="352425" y="76200"/>
                </a:lnTo>
                <a:lnTo>
                  <a:pt x="409575" y="85725"/>
                </a:lnTo>
                <a:lnTo>
                  <a:pt x="476250" y="85725"/>
                </a:lnTo>
                <a:lnTo>
                  <a:pt x="542925" y="85725"/>
                </a:lnTo>
                <a:lnTo>
                  <a:pt x="609600" y="85725"/>
                </a:lnTo>
                <a:lnTo>
                  <a:pt x="676275" y="85725"/>
                </a:lnTo>
                <a:lnTo>
                  <a:pt x="752475" y="95250"/>
                </a:lnTo>
                <a:lnTo>
                  <a:pt x="819150" y="95250"/>
                </a:lnTo>
                <a:lnTo>
                  <a:pt x="895350" y="95250"/>
                </a:lnTo>
                <a:lnTo>
                  <a:pt x="971550" y="95250"/>
                </a:lnTo>
                <a:lnTo>
                  <a:pt x="1047750" y="95250"/>
                </a:lnTo>
                <a:lnTo>
                  <a:pt x="1123950" y="95250"/>
                </a:lnTo>
                <a:lnTo>
                  <a:pt x="1200150" y="95250"/>
                </a:lnTo>
                <a:lnTo>
                  <a:pt x="1276350" y="95250"/>
                </a:lnTo>
                <a:lnTo>
                  <a:pt x="1362075" y="95250"/>
                </a:lnTo>
                <a:lnTo>
                  <a:pt x="1438275" y="95250"/>
                </a:lnTo>
                <a:lnTo>
                  <a:pt x="1514475" y="104775"/>
                </a:lnTo>
                <a:lnTo>
                  <a:pt x="1590675" y="104775"/>
                </a:lnTo>
                <a:lnTo>
                  <a:pt x="1666875" y="104775"/>
                </a:lnTo>
                <a:lnTo>
                  <a:pt x="1743075" y="104775"/>
                </a:lnTo>
                <a:lnTo>
                  <a:pt x="1819275" y="104775"/>
                </a:lnTo>
                <a:lnTo>
                  <a:pt x="1895475" y="104775"/>
                </a:lnTo>
                <a:lnTo>
                  <a:pt x="1981200" y="104775"/>
                </a:lnTo>
                <a:lnTo>
                  <a:pt x="2057400" y="104775"/>
                </a:lnTo>
                <a:lnTo>
                  <a:pt x="2124075" y="114300"/>
                </a:lnTo>
                <a:lnTo>
                  <a:pt x="2209800" y="114300"/>
                </a:lnTo>
                <a:lnTo>
                  <a:pt x="2276475" y="114300"/>
                </a:lnTo>
                <a:lnTo>
                  <a:pt x="2352675" y="114300"/>
                </a:lnTo>
                <a:lnTo>
                  <a:pt x="2419350" y="123825"/>
                </a:lnTo>
                <a:lnTo>
                  <a:pt x="2486025" y="123825"/>
                </a:lnTo>
                <a:lnTo>
                  <a:pt x="2552700" y="133350"/>
                </a:lnTo>
                <a:lnTo>
                  <a:pt x="2609850" y="133350"/>
                </a:lnTo>
                <a:lnTo>
                  <a:pt x="2676525" y="142875"/>
                </a:lnTo>
                <a:lnTo>
                  <a:pt x="2733675" y="142875"/>
                </a:lnTo>
                <a:lnTo>
                  <a:pt x="2790825" y="142875"/>
                </a:lnTo>
                <a:lnTo>
                  <a:pt x="2838450" y="152400"/>
                </a:lnTo>
                <a:lnTo>
                  <a:pt x="2886075" y="152400"/>
                </a:lnTo>
                <a:lnTo>
                  <a:pt x="2933700" y="152400"/>
                </a:lnTo>
                <a:lnTo>
                  <a:pt x="2962275" y="152400"/>
                </a:lnTo>
                <a:lnTo>
                  <a:pt x="2990850" y="152400"/>
                </a:lnTo>
                <a:lnTo>
                  <a:pt x="3009900" y="142875"/>
                </a:lnTo>
                <a:lnTo>
                  <a:pt x="3019425" y="142875"/>
                </a:lnTo>
                <a:lnTo>
                  <a:pt x="3028950" y="142875"/>
                </a:lnTo>
                <a:lnTo>
                  <a:pt x="3028950" y="133350"/>
                </a:lnTo>
                <a:lnTo>
                  <a:pt x="3028950" y="133350"/>
                </a:lnTo>
                <a:lnTo>
                  <a:pt x="3028950" y="123825"/>
                </a:lnTo>
                <a:lnTo>
                  <a:pt x="3028950" y="114300"/>
                </a:lnTo>
                <a:lnTo>
                  <a:pt x="3019425" y="95250"/>
                </a:lnTo>
                <a:lnTo>
                  <a:pt x="3000375" y="85725"/>
                </a:lnTo>
                <a:lnTo>
                  <a:pt x="2971800" y="66675"/>
                </a:lnTo>
                <a:lnTo>
                  <a:pt x="2943225" y="57150"/>
                </a:lnTo>
                <a:lnTo>
                  <a:pt x="2924175" y="38100"/>
                </a:lnTo>
                <a:lnTo>
                  <a:pt x="2886075" y="28575"/>
                </a:lnTo>
                <a:lnTo>
                  <a:pt x="2857500" y="19050"/>
                </a:lnTo>
                <a:lnTo>
                  <a:pt x="2819400" y="9525"/>
                </a:lnTo>
                <a:lnTo>
                  <a:pt x="2800350" y="0"/>
                </a:lnTo>
                <a:lnTo>
                  <a:pt x="2781300" y="0"/>
                </a:lnTo>
                <a:lnTo>
                  <a:pt x="2771775" y="0"/>
                </a:lnTo>
                <a:lnTo>
                  <a:pt x="2762250" y="0"/>
                </a:lnTo>
                <a:lnTo>
                  <a:pt x="2762250" y="0"/>
                </a:lnTo>
                <a:lnTo>
                  <a:pt x="2762250" y="0"/>
                </a:lnTo>
                <a:lnTo>
                  <a:pt x="2771775" y="0"/>
                </a:lnTo>
                <a:lnTo>
                  <a:pt x="2790825" y="9525"/>
                </a:lnTo>
                <a:lnTo>
                  <a:pt x="2819400" y="9525"/>
                </a:lnTo>
                <a:lnTo>
                  <a:pt x="2847975" y="19050"/>
                </a:lnTo>
                <a:lnTo>
                  <a:pt x="2886075" y="38100"/>
                </a:lnTo>
                <a:lnTo>
                  <a:pt x="2933700" y="47625"/>
                </a:lnTo>
                <a:lnTo>
                  <a:pt x="2962275" y="57150"/>
                </a:lnTo>
                <a:lnTo>
                  <a:pt x="3000375" y="76200"/>
                </a:lnTo>
                <a:lnTo>
                  <a:pt x="3028950" y="85725"/>
                </a:lnTo>
                <a:lnTo>
                  <a:pt x="3057525" y="95250"/>
                </a:lnTo>
                <a:lnTo>
                  <a:pt x="3076575" y="114300"/>
                </a:lnTo>
                <a:lnTo>
                  <a:pt x="3076575" y="123825"/>
                </a:lnTo>
                <a:lnTo>
                  <a:pt x="3076575" y="142875"/>
                </a:lnTo>
                <a:lnTo>
                  <a:pt x="3057525" y="152400"/>
                </a:lnTo>
                <a:lnTo>
                  <a:pt x="3019425" y="171450"/>
                </a:lnTo>
                <a:lnTo>
                  <a:pt x="2962275" y="180975"/>
                </a:lnTo>
                <a:lnTo>
                  <a:pt x="2914650" y="180975"/>
                </a:lnTo>
                <a:lnTo>
                  <a:pt x="2876550" y="190500"/>
                </a:lnTo>
                <a:lnTo>
                  <a:pt x="28765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6629400" y="4267200"/>
            <a:ext cx="419101" cy="304801"/>
          </a:xfrm>
          <a:custGeom>
            <a:avLst/>
            <a:gdLst/>
            <a:ahLst/>
            <a:cxnLst/>
            <a:rect l="0" t="0" r="0" b="0"/>
            <a:pathLst>
              <a:path w="419101" h="304801">
                <a:moveTo>
                  <a:pt x="419100" y="0"/>
                </a:moveTo>
                <a:lnTo>
                  <a:pt x="419100" y="0"/>
                </a:lnTo>
                <a:lnTo>
                  <a:pt x="409575" y="0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9525"/>
                </a:lnTo>
                <a:lnTo>
                  <a:pt x="323850" y="19050"/>
                </a:lnTo>
                <a:lnTo>
                  <a:pt x="295275" y="38100"/>
                </a:lnTo>
                <a:lnTo>
                  <a:pt x="257175" y="57150"/>
                </a:lnTo>
                <a:lnTo>
                  <a:pt x="228600" y="76200"/>
                </a:lnTo>
                <a:lnTo>
                  <a:pt x="180975" y="95250"/>
                </a:lnTo>
                <a:lnTo>
                  <a:pt x="133350" y="123825"/>
                </a:lnTo>
                <a:lnTo>
                  <a:pt x="95250" y="142875"/>
                </a:lnTo>
                <a:lnTo>
                  <a:pt x="57150" y="161925"/>
                </a:lnTo>
                <a:lnTo>
                  <a:pt x="28575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28600"/>
                </a:lnTo>
                <a:lnTo>
                  <a:pt x="19050" y="238125"/>
                </a:lnTo>
                <a:lnTo>
                  <a:pt x="38100" y="247650"/>
                </a:lnTo>
                <a:lnTo>
                  <a:pt x="47625" y="257175"/>
                </a:lnTo>
                <a:lnTo>
                  <a:pt x="76200" y="276225"/>
                </a:lnTo>
                <a:lnTo>
                  <a:pt x="104775" y="285750"/>
                </a:lnTo>
                <a:lnTo>
                  <a:pt x="123825" y="304800"/>
                </a:lnTo>
                <a:lnTo>
                  <a:pt x="142875" y="304800"/>
                </a:lnTo>
                <a:lnTo>
                  <a:pt x="1428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7743825" y="4591050"/>
            <a:ext cx="276226" cy="361951"/>
          </a:xfrm>
          <a:custGeom>
            <a:avLst/>
            <a:gdLst/>
            <a:ahLst/>
            <a:cxnLst/>
            <a:rect l="0" t="0" r="0" b="0"/>
            <a:pathLst>
              <a:path w="276226" h="361951">
                <a:moveTo>
                  <a:pt x="0" y="266700"/>
                </a:moveTo>
                <a:lnTo>
                  <a:pt x="0" y="257175"/>
                </a:lnTo>
                <a:lnTo>
                  <a:pt x="0" y="247650"/>
                </a:lnTo>
                <a:lnTo>
                  <a:pt x="0" y="228600"/>
                </a:lnTo>
                <a:lnTo>
                  <a:pt x="19050" y="200025"/>
                </a:lnTo>
                <a:lnTo>
                  <a:pt x="28575" y="161925"/>
                </a:lnTo>
                <a:lnTo>
                  <a:pt x="47625" y="123825"/>
                </a:lnTo>
                <a:lnTo>
                  <a:pt x="66675" y="95250"/>
                </a:lnTo>
                <a:lnTo>
                  <a:pt x="85725" y="6667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76200" y="76200"/>
                </a:lnTo>
                <a:lnTo>
                  <a:pt x="66675" y="114300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19050" y="314325"/>
                </a:lnTo>
                <a:lnTo>
                  <a:pt x="19050" y="333375"/>
                </a:lnTo>
                <a:lnTo>
                  <a:pt x="28575" y="342900"/>
                </a:lnTo>
                <a:lnTo>
                  <a:pt x="38100" y="352425"/>
                </a:lnTo>
                <a:lnTo>
                  <a:pt x="57150" y="361950"/>
                </a:lnTo>
                <a:lnTo>
                  <a:pt x="66675" y="352425"/>
                </a:lnTo>
                <a:lnTo>
                  <a:pt x="85725" y="342900"/>
                </a:lnTo>
                <a:lnTo>
                  <a:pt x="114300" y="323850"/>
                </a:lnTo>
                <a:lnTo>
                  <a:pt x="133350" y="295275"/>
                </a:lnTo>
                <a:lnTo>
                  <a:pt x="161925" y="266700"/>
                </a:lnTo>
                <a:lnTo>
                  <a:pt x="190500" y="228600"/>
                </a:lnTo>
                <a:lnTo>
                  <a:pt x="209550" y="200025"/>
                </a:lnTo>
                <a:lnTo>
                  <a:pt x="228600" y="171450"/>
                </a:lnTo>
                <a:lnTo>
                  <a:pt x="247650" y="133350"/>
                </a:lnTo>
                <a:lnTo>
                  <a:pt x="257175" y="114300"/>
                </a:lnTo>
                <a:lnTo>
                  <a:pt x="266700" y="85725"/>
                </a:lnTo>
                <a:lnTo>
                  <a:pt x="276225" y="76200"/>
                </a:lnTo>
                <a:lnTo>
                  <a:pt x="276225" y="66675"/>
                </a:lnTo>
                <a:lnTo>
                  <a:pt x="276225" y="66675"/>
                </a:lnTo>
                <a:lnTo>
                  <a:pt x="266700" y="66675"/>
                </a:lnTo>
                <a:lnTo>
                  <a:pt x="266700" y="66675"/>
                </a:lnTo>
                <a:lnTo>
                  <a:pt x="257175" y="76200"/>
                </a:lnTo>
                <a:lnTo>
                  <a:pt x="257175" y="85725"/>
                </a:lnTo>
                <a:lnTo>
                  <a:pt x="247650" y="104775"/>
                </a:lnTo>
                <a:lnTo>
                  <a:pt x="238125" y="123825"/>
                </a:lnTo>
                <a:lnTo>
                  <a:pt x="228600" y="142875"/>
                </a:lnTo>
                <a:lnTo>
                  <a:pt x="219075" y="171450"/>
                </a:lnTo>
                <a:lnTo>
                  <a:pt x="209550" y="200025"/>
                </a:lnTo>
                <a:lnTo>
                  <a:pt x="209550" y="228600"/>
                </a:lnTo>
                <a:lnTo>
                  <a:pt x="209550" y="266700"/>
                </a:lnTo>
                <a:lnTo>
                  <a:pt x="209550" y="295275"/>
                </a:lnTo>
                <a:lnTo>
                  <a:pt x="209550" y="314325"/>
                </a:lnTo>
                <a:lnTo>
                  <a:pt x="219075" y="323850"/>
                </a:lnTo>
                <a:lnTo>
                  <a:pt x="2190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8134350" y="482917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0" y="76200"/>
                </a:lnTo>
                <a:lnTo>
                  <a:pt x="0" y="114300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258175" y="48291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8353425" y="4705350"/>
            <a:ext cx="38101" cy="180976"/>
          </a:xfrm>
          <a:custGeom>
            <a:avLst/>
            <a:gdLst/>
            <a:ahLst/>
            <a:cxnLst/>
            <a:rect l="0" t="0" r="0" b="0"/>
            <a:pathLst>
              <a:path w="38101" h="180976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57150"/>
                </a:lnTo>
                <a:lnTo>
                  <a:pt x="9525" y="85725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8562975" y="4705350"/>
            <a:ext cx="257176" cy="285751"/>
          </a:xfrm>
          <a:custGeom>
            <a:avLst/>
            <a:gdLst/>
            <a:ahLst/>
            <a:cxnLst/>
            <a:rect l="0" t="0" r="0" b="0"/>
            <a:pathLst>
              <a:path w="257176" h="285751">
                <a:moveTo>
                  <a:pt x="0" y="190500"/>
                </a:moveTo>
                <a:lnTo>
                  <a:pt x="0" y="180975"/>
                </a:lnTo>
                <a:lnTo>
                  <a:pt x="9525" y="171450"/>
                </a:lnTo>
                <a:lnTo>
                  <a:pt x="28575" y="152400"/>
                </a:lnTo>
                <a:lnTo>
                  <a:pt x="47625" y="123825"/>
                </a:lnTo>
                <a:lnTo>
                  <a:pt x="66675" y="95250"/>
                </a:lnTo>
                <a:lnTo>
                  <a:pt x="76200" y="76200"/>
                </a:lnTo>
                <a:lnTo>
                  <a:pt x="85725" y="57150"/>
                </a:lnTo>
                <a:lnTo>
                  <a:pt x="95250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28575" y="209550"/>
                </a:lnTo>
                <a:lnTo>
                  <a:pt x="38100" y="228600"/>
                </a:lnTo>
                <a:lnTo>
                  <a:pt x="47625" y="247650"/>
                </a:lnTo>
                <a:lnTo>
                  <a:pt x="57150" y="266700"/>
                </a:lnTo>
                <a:lnTo>
                  <a:pt x="66675" y="276225"/>
                </a:lnTo>
                <a:lnTo>
                  <a:pt x="76200" y="276225"/>
                </a:lnTo>
                <a:lnTo>
                  <a:pt x="95250" y="266700"/>
                </a:lnTo>
                <a:lnTo>
                  <a:pt x="123825" y="247650"/>
                </a:lnTo>
                <a:lnTo>
                  <a:pt x="142875" y="228600"/>
                </a:lnTo>
                <a:lnTo>
                  <a:pt x="161925" y="200025"/>
                </a:lnTo>
                <a:lnTo>
                  <a:pt x="190500" y="161925"/>
                </a:lnTo>
                <a:lnTo>
                  <a:pt x="209550" y="123825"/>
                </a:lnTo>
                <a:lnTo>
                  <a:pt x="228600" y="95250"/>
                </a:lnTo>
                <a:lnTo>
                  <a:pt x="247650" y="66675"/>
                </a:lnTo>
                <a:lnTo>
                  <a:pt x="247650" y="38100"/>
                </a:lnTo>
                <a:lnTo>
                  <a:pt x="257175" y="28575"/>
                </a:lnTo>
                <a:lnTo>
                  <a:pt x="257175" y="19050"/>
                </a:lnTo>
                <a:lnTo>
                  <a:pt x="257175" y="19050"/>
                </a:lnTo>
                <a:lnTo>
                  <a:pt x="247650" y="19050"/>
                </a:lnTo>
                <a:lnTo>
                  <a:pt x="247650" y="28575"/>
                </a:lnTo>
                <a:lnTo>
                  <a:pt x="238125" y="38100"/>
                </a:lnTo>
                <a:lnTo>
                  <a:pt x="228600" y="57150"/>
                </a:lnTo>
                <a:lnTo>
                  <a:pt x="209550" y="85725"/>
                </a:lnTo>
                <a:lnTo>
                  <a:pt x="200025" y="114300"/>
                </a:lnTo>
                <a:lnTo>
                  <a:pt x="190500" y="152400"/>
                </a:lnTo>
                <a:lnTo>
                  <a:pt x="180975" y="180975"/>
                </a:lnTo>
                <a:lnTo>
                  <a:pt x="171450" y="228600"/>
                </a:lnTo>
                <a:lnTo>
                  <a:pt x="161925" y="266700"/>
                </a:lnTo>
                <a:lnTo>
                  <a:pt x="161925" y="285750"/>
                </a:lnTo>
                <a:lnTo>
                  <a:pt x="1619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8839200" y="4876800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66675" y="161925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52400" y="180975"/>
                </a:lnTo>
                <a:lnTo>
                  <a:pt x="1524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4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03" y="773295"/>
            <a:ext cx="10965583" cy="6260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75" y="1924916"/>
            <a:ext cx="4942501" cy="2827192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1238250" y="3886200"/>
            <a:ext cx="257176" cy="104776"/>
          </a:xfrm>
          <a:custGeom>
            <a:avLst/>
            <a:gdLst/>
            <a:ahLst/>
            <a:cxnLst/>
            <a:rect l="0" t="0" r="0" b="0"/>
            <a:pathLst>
              <a:path w="257176" h="1047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95250" y="57150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47625"/>
                </a:lnTo>
                <a:lnTo>
                  <a:pt x="114300" y="47625"/>
                </a:lnTo>
                <a:lnTo>
                  <a:pt x="123825" y="47625"/>
                </a:lnTo>
                <a:lnTo>
                  <a:pt x="123825" y="47625"/>
                </a:lnTo>
                <a:lnTo>
                  <a:pt x="133350" y="4762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42875" y="57150"/>
                </a:lnTo>
                <a:lnTo>
                  <a:pt x="152400" y="57150"/>
                </a:lnTo>
                <a:lnTo>
                  <a:pt x="161925" y="57150"/>
                </a:lnTo>
                <a:lnTo>
                  <a:pt x="161925" y="47625"/>
                </a:lnTo>
                <a:lnTo>
                  <a:pt x="171450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90500" y="47625"/>
                </a:lnTo>
                <a:lnTo>
                  <a:pt x="190500" y="47625"/>
                </a:lnTo>
                <a:lnTo>
                  <a:pt x="200025" y="47625"/>
                </a:lnTo>
                <a:lnTo>
                  <a:pt x="209550" y="47625"/>
                </a:lnTo>
                <a:lnTo>
                  <a:pt x="219075" y="47625"/>
                </a:lnTo>
                <a:lnTo>
                  <a:pt x="219075" y="47625"/>
                </a:lnTo>
                <a:lnTo>
                  <a:pt x="228600" y="47625"/>
                </a:lnTo>
                <a:lnTo>
                  <a:pt x="238125" y="47625"/>
                </a:lnTo>
                <a:lnTo>
                  <a:pt x="238125" y="47625"/>
                </a:lnTo>
                <a:lnTo>
                  <a:pt x="247650" y="47625"/>
                </a:lnTo>
                <a:lnTo>
                  <a:pt x="247650" y="47625"/>
                </a:lnTo>
                <a:lnTo>
                  <a:pt x="247650" y="47625"/>
                </a:lnTo>
                <a:lnTo>
                  <a:pt x="257175" y="47625"/>
                </a:lnTo>
                <a:lnTo>
                  <a:pt x="257175" y="47625"/>
                </a:lnTo>
                <a:lnTo>
                  <a:pt x="257175" y="38100"/>
                </a:lnTo>
                <a:lnTo>
                  <a:pt x="257175" y="38100"/>
                </a:lnTo>
                <a:lnTo>
                  <a:pt x="257175" y="28575"/>
                </a:lnTo>
                <a:lnTo>
                  <a:pt x="257175" y="28575"/>
                </a:lnTo>
                <a:lnTo>
                  <a:pt x="257175" y="19050"/>
                </a:lnTo>
                <a:lnTo>
                  <a:pt x="257175" y="19050"/>
                </a:lnTo>
                <a:lnTo>
                  <a:pt x="247650" y="9525"/>
                </a:lnTo>
                <a:lnTo>
                  <a:pt x="238125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76200"/>
                </a:lnTo>
                <a:lnTo>
                  <a:pt x="142875" y="85725"/>
                </a:lnTo>
                <a:lnTo>
                  <a:pt x="152400" y="95250"/>
                </a:lnTo>
                <a:lnTo>
                  <a:pt x="152400" y="95250"/>
                </a:lnTo>
                <a:lnTo>
                  <a:pt x="161925" y="104775"/>
                </a:lnTo>
                <a:lnTo>
                  <a:pt x="171450" y="104775"/>
                </a:lnTo>
                <a:lnTo>
                  <a:pt x="190500" y="104775"/>
                </a:lnTo>
                <a:lnTo>
                  <a:pt x="200025" y="104775"/>
                </a:lnTo>
                <a:lnTo>
                  <a:pt x="209550" y="95250"/>
                </a:lnTo>
                <a:lnTo>
                  <a:pt x="219075" y="95250"/>
                </a:lnTo>
                <a:lnTo>
                  <a:pt x="219075" y="95250"/>
                </a:lnTo>
                <a:lnTo>
                  <a:pt x="228600" y="85725"/>
                </a:lnTo>
                <a:lnTo>
                  <a:pt x="238125" y="76200"/>
                </a:lnTo>
                <a:lnTo>
                  <a:pt x="238125" y="66675"/>
                </a:lnTo>
                <a:lnTo>
                  <a:pt x="238125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28600" y="28575"/>
                </a:lnTo>
                <a:lnTo>
                  <a:pt x="228600" y="19050"/>
                </a:lnTo>
                <a:lnTo>
                  <a:pt x="228600" y="19050"/>
                </a:lnTo>
                <a:lnTo>
                  <a:pt x="219075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66675"/>
                </a:lnTo>
                <a:lnTo>
                  <a:pt x="133350" y="76200"/>
                </a:lnTo>
                <a:lnTo>
                  <a:pt x="142875" y="85725"/>
                </a:lnTo>
                <a:lnTo>
                  <a:pt x="1428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743075" y="3895725"/>
            <a:ext cx="133351" cy="95251"/>
          </a:xfrm>
          <a:custGeom>
            <a:avLst/>
            <a:gdLst/>
            <a:ahLst/>
            <a:cxnLst/>
            <a:rect l="0" t="0" r="0" b="0"/>
            <a:pathLst>
              <a:path w="133351" h="95251">
                <a:moveTo>
                  <a:pt x="19050" y="38100"/>
                </a:moveTo>
                <a:lnTo>
                  <a:pt x="1905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85725"/>
                </a:lnTo>
                <a:lnTo>
                  <a:pt x="95250" y="85725"/>
                </a:lnTo>
                <a:lnTo>
                  <a:pt x="104775" y="76200"/>
                </a:lnTo>
                <a:lnTo>
                  <a:pt x="104775" y="66675"/>
                </a:lnTo>
                <a:lnTo>
                  <a:pt x="104775" y="57150"/>
                </a:lnTo>
                <a:lnTo>
                  <a:pt x="104775" y="57150"/>
                </a:lnTo>
                <a:lnTo>
                  <a:pt x="104775" y="47625"/>
                </a:lnTo>
                <a:lnTo>
                  <a:pt x="95250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047875" y="390525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476750" y="3095625"/>
            <a:ext cx="723901" cy="552451"/>
          </a:xfrm>
          <a:custGeom>
            <a:avLst/>
            <a:gdLst/>
            <a:ahLst/>
            <a:cxnLst/>
            <a:rect l="0" t="0" r="0" b="0"/>
            <a:pathLst>
              <a:path w="723901" h="552451">
                <a:moveTo>
                  <a:pt x="133350" y="0"/>
                </a:move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9550"/>
                </a:lnTo>
                <a:lnTo>
                  <a:pt x="0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9525" y="333375"/>
                </a:lnTo>
                <a:lnTo>
                  <a:pt x="28575" y="361950"/>
                </a:lnTo>
                <a:lnTo>
                  <a:pt x="47625" y="381000"/>
                </a:lnTo>
                <a:lnTo>
                  <a:pt x="66675" y="409575"/>
                </a:lnTo>
                <a:lnTo>
                  <a:pt x="95250" y="438150"/>
                </a:lnTo>
                <a:lnTo>
                  <a:pt x="123825" y="457200"/>
                </a:lnTo>
                <a:lnTo>
                  <a:pt x="152400" y="485775"/>
                </a:lnTo>
                <a:lnTo>
                  <a:pt x="190500" y="495300"/>
                </a:lnTo>
                <a:lnTo>
                  <a:pt x="228600" y="514350"/>
                </a:lnTo>
                <a:lnTo>
                  <a:pt x="266700" y="533400"/>
                </a:lnTo>
                <a:lnTo>
                  <a:pt x="304800" y="542925"/>
                </a:lnTo>
                <a:lnTo>
                  <a:pt x="342900" y="542925"/>
                </a:lnTo>
                <a:lnTo>
                  <a:pt x="390525" y="552450"/>
                </a:lnTo>
                <a:lnTo>
                  <a:pt x="428625" y="552450"/>
                </a:lnTo>
                <a:lnTo>
                  <a:pt x="476250" y="542925"/>
                </a:lnTo>
                <a:lnTo>
                  <a:pt x="514350" y="533400"/>
                </a:lnTo>
                <a:lnTo>
                  <a:pt x="552450" y="523875"/>
                </a:lnTo>
                <a:lnTo>
                  <a:pt x="590550" y="514350"/>
                </a:lnTo>
                <a:lnTo>
                  <a:pt x="619125" y="495300"/>
                </a:lnTo>
                <a:lnTo>
                  <a:pt x="657225" y="476250"/>
                </a:lnTo>
                <a:lnTo>
                  <a:pt x="676275" y="457200"/>
                </a:lnTo>
                <a:lnTo>
                  <a:pt x="695325" y="438150"/>
                </a:lnTo>
                <a:lnTo>
                  <a:pt x="704850" y="419100"/>
                </a:lnTo>
                <a:lnTo>
                  <a:pt x="714375" y="390525"/>
                </a:lnTo>
                <a:lnTo>
                  <a:pt x="723900" y="361950"/>
                </a:lnTo>
                <a:lnTo>
                  <a:pt x="714375" y="333375"/>
                </a:lnTo>
                <a:lnTo>
                  <a:pt x="714375" y="304800"/>
                </a:lnTo>
                <a:lnTo>
                  <a:pt x="704850" y="266700"/>
                </a:lnTo>
                <a:lnTo>
                  <a:pt x="695325" y="238125"/>
                </a:lnTo>
                <a:lnTo>
                  <a:pt x="676275" y="200025"/>
                </a:lnTo>
                <a:lnTo>
                  <a:pt x="657225" y="171450"/>
                </a:lnTo>
                <a:lnTo>
                  <a:pt x="638175" y="142875"/>
                </a:lnTo>
                <a:lnTo>
                  <a:pt x="619125" y="104775"/>
                </a:lnTo>
                <a:lnTo>
                  <a:pt x="590550" y="76200"/>
                </a:lnTo>
                <a:lnTo>
                  <a:pt x="552450" y="47625"/>
                </a:lnTo>
                <a:lnTo>
                  <a:pt x="523875" y="28575"/>
                </a:lnTo>
                <a:lnTo>
                  <a:pt x="476250" y="9525"/>
                </a:lnTo>
                <a:lnTo>
                  <a:pt x="428625" y="0"/>
                </a:lnTo>
                <a:lnTo>
                  <a:pt x="371475" y="0"/>
                </a:lnTo>
                <a:lnTo>
                  <a:pt x="304800" y="9525"/>
                </a:lnTo>
                <a:lnTo>
                  <a:pt x="238125" y="38100"/>
                </a:lnTo>
                <a:lnTo>
                  <a:pt x="161925" y="85725"/>
                </a:lnTo>
                <a:lnTo>
                  <a:pt x="104775" y="114300"/>
                </a:lnTo>
                <a:lnTo>
                  <a:pt x="66675" y="142875"/>
                </a:lnTo>
                <a:lnTo>
                  <a:pt x="666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890" y="466178"/>
            <a:ext cx="10036492" cy="21462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032" y="2882611"/>
            <a:ext cx="9658350" cy="2838450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8791575" y="781050"/>
            <a:ext cx="247651" cy="457201"/>
          </a:xfrm>
          <a:custGeom>
            <a:avLst/>
            <a:gdLst/>
            <a:ahLst/>
            <a:cxnLst/>
            <a:rect l="0" t="0" r="0" b="0"/>
            <a:pathLst>
              <a:path w="247651" h="457201">
                <a:moveTo>
                  <a:pt x="9525" y="47625"/>
                </a:moveTo>
                <a:lnTo>
                  <a:pt x="9525" y="47625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66675"/>
                </a:lnTo>
                <a:lnTo>
                  <a:pt x="2857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85725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33350" y="76200"/>
                </a:lnTo>
                <a:lnTo>
                  <a:pt x="152400" y="66675"/>
                </a:lnTo>
                <a:lnTo>
                  <a:pt x="161925" y="57150"/>
                </a:lnTo>
                <a:lnTo>
                  <a:pt x="180975" y="57150"/>
                </a:lnTo>
                <a:lnTo>
                  <a:pt x="190500" y="47625"/>
                </a:lnTo>
                <a:lnTo>
                  <a:pt x="190500" y="47625"/>
                </a:lnTo>
                <a:lnTo>
                  <a:pt x="200025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04775"/>
                </a:lnTo>
                <a:lnTo>
                  <a:pt x="66675" y="104775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33350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61925" y="152400"/>
                </a:lnTo>
                <a:lnTo>
                  <a:pt x="171450" y="16192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200025" y="152400"/>
                </a:lnTo>
                <a:lnTo>
                  <a:pt x="209550" y="152400"/>
                </a:lnTo>
                <a:lnTo>
                  <a:pt x="209550" y="152400"/>
                </a:lnTo>
                <a:lnTo>
                  <a:pt x="209550" y="152400"/>
                </a:lnTo>
                <a:lnTo>
                  <a:pt x="209550" y="152400"/>
                </a:lnTo>
                <a:lnTo>
                  <a:pt x="200025" y="142875"/>
                </a:lnTo>
                <a:lnTo>
                  <a:pt x="200025" y="142875"/>
                </a:lnTo>
                <a:lnTo>
                  <a:pt x="190500" y="142875"/>
                </a:lnTo>
                <a:lnTo>
                  <a:pt x="180975" y="142875"/>
                </a:lnTo>
                <a:lnTo>
                  <a:pt x="171450" y="142875"/>
                </a:lnTo>
                <a:lnTo>
                  <a:pt x="152400" y="142875"/>
                </a:lnTo>
                <a:lnTo>
                  <a:pt x="142875" y="152400"/>
                </a:lnTo>
                <a:lnTo>
                  <a:pt x="133350" y="152400"/>
                </a:lnTo>
                <a:lnTo>
                  <a:pt x="114300" y="161925"/>
                </a:lnTo>
                <a:lnTo>
                  <a:pt x="114300" y="161925"/>
                </a:lnTo>
                <a:lnTo>
                  <a:pt x="95250" y="171450"/>
                </a:lnTo>
                <a:lnTo>
                  <a:pt x="85725" y="180975"/>
                </a:lnTo>
                <a:lnTo>
                  <a:pt x="76200" y="180975"/>
                </a:lnTo>
                <a:lnTo>
                  <a:pt x="66675" y="190500"/>
                </a:lnTo>
                <a:lnTo>
                  <a:pt x="57150" y="200025"/>
                </a:lnTo>
                <a:lnTo>
                  <a:pt x="47625" y="209550"/>
                </a:lnTo>
                <a:lnTo>
                  <a:pt x="38100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28575" y="247650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85750"/>
                </a:lnTo>
                <a:lnTo>
                  <a:pt x="28575" y="295275"/>
                </a:lnTo>
                <a:lnTo>
                  <a:pt x="28575" y="304800"/>
                </a:lnTo>
                <a:lnTo>
                  <a:pt x="38100" y="314325"/>
                </a:lnTo>
                <a:lnTo>
                  <a:pt x="38100" y="323850"/>
                </a:lnTo>
                <a:lnTo>
                  <a:pt x="47625" y="333375"/>
                </a:lnTo>
                <a:lnTo>
                  <a:pt x="57150" y="342900"/>
                </a:lnTo>
                <a:lnTo>
                  <a:pt x="66675" y="352425"/>
                </a:lnTo>
                <a:lnTo>
                  <a:pt x="76200" y="352425"/>
                </a:lnTo>
                <a:lnTo>
                  <a:pt x="95250" y="361950"/>
                </a:lnTo>
                <a:lnTo>
                  <a:pt x="104775" y="361950"/>
                </a:lnTo>
                <a:lnTo>
                  <a:pt x="114300" y="361950"/>
                </a:lnTo>
                <a:lnTo>
                  <a:pt x="123825" y="361950"/>
                </a:lnTo>
                <a:lnTo>
                  <a:pt x="142875" y="361950"/>
                </a:lnTo>
                <a:lnTo>
                  <a:pt x="161925" y="361950"/>
                </a:lnTo>
                <a:lnTo>
                  <a:pt x="171450" y="361950"/>
                </a:lnTo>
                <a:lnTo>
                  <a:pt x="180975" y="352425"/>
                </a:lnTo>
                <a:lnTo>
                  <a:pt x="200025" y="352425"/>
                </a:lnTo>
                <a:lnTo>
                  <a:pt x="209550" y="352425"/>
                </a:lnTo>
                <a:lnTo>
                  <a:pt x="219075" y="342900"/>
                </a:lnTo>
                <a:lnTo>
                  <a:pt x="228600" y="342900"/>
                </a:lnTo>
                <a:lnTo>
                  <a:pt x="238125" y="333375"/>
                </a:lnTo>
                <a:lnTo>
                  <a:pt x="238125" y="333375"/>
                </a:lnTo>
                <a:lnTo>
                  <a:pt x="247650" y="323850"/>
                </a:lnTo>
                <a:lnTo>
                  <a:pt x="247650" y="314325"/>
                </a:lnTo>
                <a:lnTo>
                  <a:pt x="247650" y="314325"/>
                </a:lnTo>
                <a:lnTo>
                  <a:pt x="247650" y="304800"/>
                </a:lnTo>
                <a:lnTo>
                  <a:pt x="238125" y="295275"/>
                </a:lnTo>
                <a:lnTo>
                  <a:pt x="228600" y="285750"/>
                </a:lnTo>
                <a:lnTo>
                  <a:pt x="219075" y="285750"/>
                </a:lnTo>
                <a:lnTo>
                  <a:pt x="209550" y="276225"/>
                </a:lnTo>
                <a:lnTo>
                  <a:pt x="200025" y="276225"/>
                </a:lnTo>
                <a:lnTo>
                  <a:pt x="190500" y="276225"/>
                </a:lnTo>
                <a:lnTo>
                  <a:pt x="180975" y="276225"/>
                </a:lnTo>
                <a:lnTo>
                  <a:pt x="171450" y="276225"/>
                </a:lnTo>
                <a:lnTo>
                  <a:pt x="171450" y="285750"/>
                </a:lnTo>
                <a:lnTo>
                  <a:pt x="161925" y="295275"/>
                </a:lnTo>
                <a:lnTo>
                  <a:pt x="152400" y="304800"/>
                </a:lnTo>
                <a:lnTo>
                  <a:pt x="142875" y="314325"/>
                </a:lnTo>
                <a:lnTo>
                  <a:pt x="133350" y="333375"/>
                </a:lnTo>
                <a:lnTo>
                  <a:pt x="123825" y="352425"/>
                </a:lnTo>
                <a:lnTo>
                  <a:pt x="114300" y="371475"/>
                </a:lnTo>
                <a:lnTo>
                  <a:pt x="114300" y="400050"/>
                </a:lnTo>
                <a:lnTo>
                  <a:pt x="114300" y="419100"/>
                </a:lnTo>
                <a:lnTo>
                  <a:pt x="114300" y="438150"/>
                </a:lnTo>
                <a:lnTo>
                  <a:pt x="114300" y="457200"/>
                </a:lnTo>
                <a:lnTo>
                  <a:pt x="11430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943350" y="771525"/>
            <a:ext cx="1028701" cy="361951"/>
          </a:xfrm>
          <a:custGeom>
            <a:avLst/>
            <a:gdLst/>
            <a:ahLst/>
            <a:cxnLst/>
            <a:rect l="0" t="0" r="0" b="0"/>
            <a:pathLst>
              <a:path w="1028701" h="361951">
                <a:moveTo>
                  <a:pt x="152400" y="9525"/>
                </a:moveTo>
                <a:lnTo>
                  <a:pt x="152400" y="9525"/>
                </a:lnTo>
                <a:lnTo>
                  <a:pt x="142875" y="19050"/>
                </a:lnTo>
                <a:lnTo>
                  <a:pt x="133350" y="19050"/>
                </a:lnTo>
                <a:lnTo>
                  <a:pt x="123825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66675" y="85725"/>
                </a:lnTo>
                <a:lnTo>
                  <a:pt x="57150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19050" y="238125"/>
                </a:lnTo>
                <a:lnTo>
                  <a:pt x="19050" y="257175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85750"/>
                </a:lnTo>
                <a:lnTo>
                  <a:pt x="76200" y="295275"/>
                </a:lnTo>
                <a:lnTo>
                  <a:pt x="95250" y="304800"/>
                </a:lnTo>
                <a:lnTo>
                  <a:pt x="104775" y="314325"/>
                </a:lnTo>
                <a:lnTo>
                  <a:pt x="133350" y="323850"/>
                </a:lnTo>
                <a:lnTo>
                  <a:pt x="152400" y="333375"/>
                </a:lnTo>
                <a:lnTo>
                  <a:pt x="171450" y="342900"/>
                </a:lnTo>
                <a:lnTo>
                  <a:pt x="200025" y="352425"/>
                </a:lnTo>
                <a:lnTo>
                  <a:pt x="228600" y="352425"/>
                </a:lnTo>
                <a:lnTo>
                  <a:pt x="257175" y="352425"/>
                </a:lnTo>
                <a:lnTo>
                  <a:pt x="285750" y="352425"/>
                </a:lnTo>
                <a:lnTo>
                  <a:pt x="314325" y="361950"/>
                </a:lnTo>
                <a:lnTo>
                  <a:pt x="342900" y="361950"/>
                </a:lnTo>
                <a:lnTo>
                  <a:pt x="371475" y="361950"/>
                </a:lnTo>
                <a:lnTo>
                  <a:pt x="400050" y="361950"/>
                </a:lnTo>
                <a:lnTo>
                  <a:pt x="438150" y="361950"/>
                </a:lnTo>
                <a:lnTo>
                  <a:pt x="466725" y="361950"/>
                </a:lnTo>
                <a:lnTo>
                  <a:pt x="495300" y="361950"/>
                </a:lnTo>
                <a:lnTo>
                  <a:pt x="523875" y="361950"/>
                </a:lnTo>
                <a:lnTo>
                  <a:pt x="552450" y="361950"/>
                </a:lnTo>
                <a:lnTo>
                  <a:pt x="581025" y="361950"/>
                </a:lnTo>
                <a:lnTo>
                  <a:pt x="619125" y="361950"/>
                </a:lnTo>
                <a:lnTo>
                  <a:pt x="638175" y="352425"/>
                </a:lnTo>
                <a:lnTo>
                  <a:pt x="676275" y="352425"/>
                </a:lnTo>
                <a:lnTo>
                  <a:pt x="704850" y="352425"/>
                </a:lnTo>
                <a:lnTo>
                  <a:pt x="733425" y="352425"/>
                </a:lnTo>
                <a:lnTo>
                  <a:pt x="762000" y="352425"/>
                </a:lnTo>
                <a:lnTo>
                  <a:pt x="790575" y="352425"/>
                </a:lnTo>
                <a:lnTo>
                  <a:pt x="809625" y="342900"/>
                </a:lnTo>
                <a:lnTo>
                  <a:pt x="838200" y="342900"/>
                </a:lnTo>
                <a:lnTo>
                  <a:pt x="866775" y="333375"/>
                </a:lnTo>
                <a:lnTo>
                  <a:pt x="885825" y="333375"/>
                </a:lnTo>
                <a:lnTo>
                  <a:pt x="914400" y="323850"/>
                </a:lnTo>
                <a:lnTo>
                  <a:pt x="933450" y="314325"/>
                </a:lnTo>
                <a:lnTo>
                  <a:pt x="952500" y="304800"/>
                </a:lnTo>
                <a:lnTo>
                  <a:pt x="971550" y="295275"/>
                </a:lnTo>
                <a:lnTo>
                  <a:pt x="981075" y="285750"/>
                </a:lnTo>
                <a:lnTo>
                  <a:pt x="1000125" y="276225"/>
                </a:lnTo>
                <a:lnTo>
                  <a:pt x="1009650" y="276225"/>
                </a:lnTo>
                <a:lnTo>
                  <a:pt x="1009650" y="266700"/>
                </a:lnTo>
                <a:lnTo>
                  <a:pt x="1019175" y="266700"/>
                </a:lnTo>
                <a:lnTo>
                  <a:pt x="1019175" y="257175"/>
                </a:lnTo>
                <a:lnTo>
                  <a:pt x="1028700" y="247650"/>
                </a:lnTo>
                <a:lnTo>
                  <a:pt x="1028700" y="238125"/>
                </a:lnTo>
                <a:lnTo>
                  <a:pt x="1028700" y="219075"/>
                </a:lnTo>
                <a:lnTo>
                  <a:pt x="1028700" y="209550"/>
                </a:lnTo>
                <a:lnTo>
                  <a:pt x="1019175" y="190500"/>
                </a:lnTo>
                <a:lnTo>
                  <a:pt x="1009650" y="180975"/>
                </a:lnTo>
                <a:lnTo>
                  <a:pt x="1009650" y="171450"/>
                </a:lnTo>
                <a:lnTo>
                  <a:pt x="1000125" y="152400"/>
                </a:lnTo>
                <a:lnTo>
                  <a:pt x="990600" y="142875"/>
                </a:lnTo>
                <a:lnTo>
                  <a:pt x="971550" y="123825"/>
                </a:lnTo>
                <a:lnTo>
                  <a:pt x="962025" y="114300"/>
                </a:lnTo>
                <a:lnTo>
                  <a:pt x="942975" y="95250"/>
                </a:lnTo>
                <a:lnTo>
                  <a:pt x="923925" y="85725"/>
                </a:lnTo>
                <a:lnTo>
                  <a:pt x="904875" y="76200"/>
                </a:lnTo>
                <a:lnTo>
                  <a:pt x="885825" y="66675"/>
                </a:lnTo>
                <a:lnTo>
                  <a:pt x="866775" y="57150"/>
                </a:lnTo>
                <a:lnTo>
                  <a:pt x="838200" y="38100"/>
                </a:lnTo>
                <a:lnTo>
                  <a:pt x="819150" y="38100"/>
                </a:lnTo>
                <a:lnTo>
                  <a:pt x="790575" y="28575"/>
                </a:lnTo>
                <a:lnTo>
                  <a:pt x="771525" y="19050"/>
                </a:lnTo>
                <a:lnTo>
                  <a:pt x="742950" y="19050"/>
                </a:lnTo>
                <a:lnTo>
                  <a:pt x="723900" y="9525"/>
                </a:lnTo>
                <a:lnTo>
                  <a:pt x="685800" y="9525"/>
                </a:lnTo>
                <a:lnTo>
                  <a:pt x="657225" y="0"/>
                </a:lnTo>
                <a:lnTo>
                  <a:pt x="628650" y="0"/>
                </a:lnTo>
                <a:lnTo>
                  <a:pt x="590550" y="0"/>
                </a:lnTo>
                <a:lnTo>
                  <a:pt x="561975" y="0"/>
                </a:lnTo>
                <a:lnTo>
                  <a:pt x="523875" y="0"/>
                </a:lnTo>
                <a:lnTo>
                  <a:pt x="485775" y="0"/>
                </a:lnTo>
                <a:lnTo>
                  <a:pt x="457200" y="0"/>
                </a:lnTo>
                <a:lnTo>
                  <a:pt x="419100" y="0"/>
                </a:lnTo>
                <a:lnTo>
                  <a:pt x="381000" y="9525"/>
                </a:lnTo>
                <a:lnTo>
                  <a:pt x="342900" y="9525"/>
                </a:lnTo>
                <a:lnTo>
                  <a:pt x="304800" y="19050"/>
                </a:lnTo>
                <a:lnTo>
                  <a:pt x="266700" y="19050"/>
                </a:lnTo>
                <a:lnTo>
                  <a:pt x="219075" y="28575"/>
                </a:lnTo>
                <a:lnTo>
                  <a:pt x="190500" y="38100"/>
                </a:lnTo>
                <a:lnTo>
                  <a:pt x="152400" y="47625"/>
                </a:lnTo>
                <a:lnTo>
                  <a:pt x="114300" y="57150"/>
                </a:lnTo>
                <a:lnTo>
                  <a:pt x="85725" y="76200"/>
                </a:lnTo>
                <a:lnTo>
                  <a:pt x="57150" y="95250"/>
                </a:lnTo>
                <a:lnTo>
                  <a:pt x="28575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048125" y="1133475"/>
            <a:ext cx="790576" cy="390526"/>
          </a:xfrm>
          <a:custGeom>
            <a:avLst/>
            <a:gdLst/>
            <a:ahLst/>
            <a:cxnLst/>
            <a:rect l="0" t="0" r="0" b="0"/>
            <a:pathLst>
              <a:path w="790576" h="390526">
                <a:moveTo>
                  <a:pt x="161925" y="9525"/>
                </a:moveTo>
                <a:lnTo>
                  <a:pt x="16192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19050" y="257175"/>
                </a:lnTo>
                <a:lnTo>
                  <a:pt x="28575" y="276225"/>
                </a:lnTo>
                <a:lnTo>
                  <a:pt x="47625" y="285750"/>
                </a:lnTo>
                <a:lnTo>
                  <a:pt x="57150" y="295275"/>
                </a:lnTo>
                <a:lnTo>
                  <a:pt x="66675" y="304800"/>
                </a:lnTo>
                <a:lnTo>
                  <a:pt x="95250" y="314325"/>
                </a:lnTo>
                <a:lnTo>
                  <a:pt x="104775" y="323850"/>
                </a:lnTo>
                <a:lnTo>
                  <a:pt x="133350" y="333375"/>
                </a:lnTo>
                <a:lnTo>
                  <a:pt x="142875" y="342900"/>
                </a:lnTo>
                <a:lnTo>
                  <a:pt x="171450" y="352425"/>
                </a:lnTo>
                <a:lnTo>
                  <a:pt x="190500" y="352425"/>
                </a:lnTo>
                <a:lnTo>
                  <a:pt x="219075" y="361950"/>
                </a:lnTo>
                <a:lnTo>
                  <a:pt x="247650" y="371475"/>
                </a:lnTo>
                <a:lnTo>
                  <a:pt x="266700" y="371475"/>
                </a:lnTo>
                <a:lnTo>
                  <a:pt x="295275" y="381000"/>
                </a:lnTo>
                <a:lnTo>
                  <a:pt x="323850" y="381000"/>
                </a:lnTo>
                <a:lnTo>
                  <a:pt x="352425" y="381000"/>
                </a:lnTo>
                <a:lnTo>
                  <a:pt x="381000" y="381000"/>
                </a:lnTo>
                <a:lnTo>
                  <a:pt x="409575" y="390525"/>
                </a:lnTo>
                <a:lnTo>
                  <a:pt x="438150" y="390525"/>
                </a:lnTo>
                <a:lnTo>
                  <a:pt x="466725" y="390525"/>
                </a:lnTo>
                <a:lnTo>
                  <a:pt x="495300" y="381000"/>
                </a:lnTo>
                <a:lnTo>
                  <a:pt x="523875" y="381000"/>
                </a:lnTo>
                <a:lnTo>
                  <a:pt x="552450" y="381000"/>
                </a:lnTo>
                <a:lnTo>
                  <a:pt x="571500" y="381000"/>
                </a:lnTo>
                <a:lnTo>
                  <a:pt x="600075" y="381000"/>
                </a:lnTo>
                <a:lnTo>
                  <a:pt x="628650" y="371475"/>
                </a:lnTo>
                <a:lnTo>
                  <a:pt x="657225" y="371475"/>
                </a:lnTo>
                <a:lnTo>
                  <a:pt x="676275" y="361950"/>
                </a:lnTo>
                <a:lnTo>
                  <a:pt x="695325" y="361950"/>
                </a:lnTo>
                <a:lnTo>
                  <a:pt x="714375" y="352425"/>
                </a:lnTo>
                <a:lnTo>
                  <a:pt x="733425" y="352425"/>
                </a:lnTo>
                <a:lnTo>
                  <a:pt x="742950" y="342900"/>
                </a:lnTo>
                <a:lnTo>
                  <a:pt x="752475" y="333375"/>
                </a:lnTo>
                <a:lnTo>
                  <a:pt x="762000" y="323850"/>
                </a:lnTo>
                <a:lnTo>
                  <a:pt x="771525" y="314325"/>
                </a:lnTo>
                <a:lnTo>
                  <a:pt x="781050" y="304800"/>
                </a:lnTo>
                <a:lnTo>
                  <a:pt x="781050" y="304800"/>
                </a:lnTo>
                <a:lnTo>
                  <a:pt x="790575" y="295275"/>
                </a:lnTo>
                <a:lnTo>
                  <a:pt x="790575" y="285750"/>
                </a:lnTo>
                <a:lnTo>
                  <a:pt x="790575" y="276225"/>
                </a:lnTo>
                <a:lnTo>
                  <a:pt x="790575" y="266700"/>
                </a:lnTo>
                <a:lnTo>
                  <a:pt x="790575" y="247650"/>
                </a:lnTo>
                <a:lnTo>
                  <a:pt x="790575" y="238125"/>
                </a:lnTo>
                <a:lnTo>
                  <a:pt x="781050" y="228600"/>
                </a:lnTo>
                <a:lnTo>
                  <a:pt x="781050" y="209550"/>
                </a:lnTo>
                <a:lnTo>
                  <a:pt x="771525" y="200025"/>
                </a:lnTo>
                <a:lnTo>
                  <a:pt x="762000" y="190500"/>
                </a:lnTo>
                <a:lnTo>
                  <a:pt x="762000" y="171450"/>
                </a:lnTo>
                <a:lnTo>
                  <a:pt x="752475" y="161925"/>
                </a:lnTo>
                <a:lnTo>
                  <a:pt x="733425" y="142875"/>
                </a:lnTo>
                <a:lnTo>
                  <a:pt x="723900" y="133350"/>
                </a:lnTo>
                <a:lnTo>
                  <a:pt x="704850" y="114300"/>
                </a:lnTo>
                <a:lnTo>
                  <a:pt x="695325" y="104775"/>
                </a:lnTo>
                <a:lnTo>
                  <a:pt x="676275" y="95250"/>
                </a:lnTo>
                <a:lnTo>
                  <a:pt x="657225" y="76200"/>
                </a:lnTo>
                <a:lnTo>
                  <a:pt x="638175" y="66675"/>
                </a:lnTo>
                <a:lnTo>
                  <a:pt x="609600" y="57150"/>
                </a:lnTo>
                <a:lnTo>
                  <a:pt x="590550" y="47625"/>
                </a:lnTo>
                <a:lnTo>
                  <a:pt x="571500" y="38100"/>
                </a:lnTo>
                <a:lnTo>
                  <a:pt x="542925" y="28575"/>
                </a:lnTo>
                <a:lnTo>
                  <a:pt x="523875" y="19050"/>
                </a:lnTo>
                <a:lnTo>
                  <a:pt x="485775" y="9525"/>
                </a:lnTo>
                <a:lnTo>
                  <a:pt x="466725" y="9525"/>
                </a:lnTo>
                <a:lnTo>
                  <a:pt x="428625" y="0"/>
                </a:lnTo>
                <a:lnTo>
                  <a:pt x="400050" y="0"/>
                </a:lnTo>
                <a:lnTo>
                  <a:pt x="371475" y="0"/>
                </a:lnTo>
                <a:lnTo>
                  <a:pt x="333375" y="0"/>
                </a:lnTo>
                <a:lnTo>
                  <a:pt x="295275" y="9525"/>
                </a:lnTo>
                <a:lnTo>
                  <a:pt x="247650" y="9525"/>
                </a:lnTo>
                <a:lnTo>
                  <a:pt x="200025" y="19050"/>
                </a:lnTo>
                <a:lnTo>
                  <a:pt x="152400" y="28575"/>
                </a:lnTo>
                <a:lnTo>
                  <a:pt x="104775" y="38100"/>
                </a:lnTo>
                <a:lnTo>
                  <a:pt x="66675" y="57150"/>
                </a:lnTo>
                <a:lnTo>
                  <a:pt x="38100" y="66675"/>
                </a:lnTo>
                <a:lnTo>
                  <a:pt x="9525" y="76200"/>
                </a:lnTo>
                <a:lnTo>
                  <a:pt x="95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25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2" y="679738"/>
            <a:ext cx="9658350" cy="2838450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752600" y="2238375"/>
            <a:ext cx="304801" cy="428626"/>
          </a:xfrm>
          <a:custGeom>
            <a:avLst/>
            <a:gdLst/>
            <a:ahLst/>
            <a:cxnLst/>
            <a:rect l="0" t="0" r="0" b="0"/>
            <a:pathLst>
              <a:path w="304801" h="428626">
                <a:moveTo>
                  <a:pt x="38100" y="142875"/>
                </a:moveTo>
                <a:lnTo>
                  <a:pt x="38100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57150" y="152400"/>
                </a:lnTo>
                <a:lnTo>
                  <a:pt x="76200" y="152400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42875" y="161925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209550" y="142875"/>
                </a:lnTo>
                <a:lnTo>
                  <a:pt x="228600" y="133350"/>
                </a:lnTo>
                <a:lnTo>
                  <a:pt x="247650" y="123825"/>
                </a:lnTo>
                <a:lnTo>
                  <a:pt x="257175" y="114300"/>
                </a:lnTo>
                <a:lnTo>
                  <a:pt x="266700" y="95250"/>
                </a:lnTo>
                <a:lnTo>
                  <a:pt x="276225" y="76200"/>
                </a:lnTo>
                <a:lnTo>
                  <a:pt x="285750" y="66675"/>
                </a:lnTo>
                <a:lnTo>
                  <a:pt x="285750" y="47625"/>
                </a:lnTo>
                <a:lnTo>
                  <a:pt x="285750" y="38100"/>
                </a:lnTo>
                <a:lnTo>
                  <a:pt x="276225" y="19050"/>
                </a:lnTo>
                <a:lnTo>
                  <a:pt x="266700" y="9525"/>
                </a:lnTo>
                <a:lnTo>
                  <a:pt x="247650" y="0"/>
                </a:lnTo>
                <a:lnTo>
                  <a:pt x="238125" y="0"/>
                </a:lnTo>
                <a:lnTo>
                  <a:pt x="219075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71450" y="19050"/>
                </a:lnTo>
                <a:lnTo>
                  <a:pt x="152400" y="28575"/>
                </a:lnTo>
                <a:lnTo>
                  <a:pt x="142875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23825" y="95250"/>
                </a:lnTo>
                <a:lnTo>
                  <a:pt x="133350" y="114300"/>
                </a:lnTo>
                <a:lnTo>
                  <a:pt x="133350" y="123825"/>
                </a:lnTo>
                <a:lnTo>
                  <a:pt x="142875" y="142875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90500" y="171450"/>
                </a:lnTo>
                <a:lnTo>
                  <a:pt x="209550" y="171450"/>
                </a:lnTo>
                <a:lnTo>
                  <a:pt x="228600" y="171450"/>
                </a:lnTo>
                <a:lnTo>
                  <a:pt x="247650" y="171450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95275" y="171450"/>
                </a:lnTo>
                <a:lnTo>
                  <a:pt x="304800" y="161925"/>
                </a:lnTo>
                <a:lnTo>
                  <a:pt x="304800" y="161925"/>
                </a:lnTo>
                <a:lnTo>
                  <a:pt x="304800" y="152400"/>
                </a:lnTo>
                <a:lnTo>
                  <a:pt x="304800" y="152400"/>
                </a:lnTo>
                <a:lnTo>
                  <a:pt x="295275" y="142875"/>
                </a:lnTo>
                <a:lnTo>
                  <a:pt x="276225" y="142875"/>
                </a:lnTo>
                <a:lnTo>
                  <a:pt x="257175" y="142875"/>
                </a:lnTo>
                <a:lnTo>
                  <a:pt x="238125" y="142875"/>
                </a:lnTo>
                <a:lnTo>
                  <a:pt x="209550" y="152400"/>
                </a:lnTo>
                <a:lnTo>
                  <a:pt x="180975" y="161925"/>
                </a:lnTo>
                <a:lnTo>
                  <a:pt x="152400" y="171450"/>
                </a:lnTo>
                <a:lnTo>
                  <a:pt x="114300" y="190500"/>
                </a:lnTo>
                <a:lnTo>
                  <a:pt x="85725" y="200025"/>
                </a:lnTo>
                <a:lnTo>
                  <a:pt x="57150" y="228600"/>
                </a:lnTo>
                <a:lnTo>
                  <a:pt x="38100" y="238125"/>
                </a:lnTo>
                <a:lnTo>
                  <a:pt x="19050" y="257175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71475"/>
                </a:lnTo>
                <a:lnTo>
                  <a:pt x="19050" y="390525"/>
                </a:lnTo>
                <a:lnTo>
                  <a:pt x="38100" y="400050"/>
                </a:lnTo>
                <a:lnTo>
                  <a:pt x="57150" y="409575"/>
                </a:lnTo>
                <a:lnTo>
                  <a:pt x="76200" y="409575"/>
                </a:lnTo>
                <a:lnTo>
                  <a:pt x="104775" y="419100"/>
                </a:lnTo>
                <a:lnTo>
                  <a:pt x="133350" y="419100"/>
                </a:lnTo>
                <a:lnTo>
                  <a:pt x="152400" y="419100"/>
                </a:lnTo>
                <a:lnTo>
                  <a:pt x="180975" y="409575"/>
                </a:lnTo>
                <a:lnTo>
                  <a:pt x="200025" y="409575"/>
                </a:lnTo>
                <a:lnTo>
                  <a:pt x="209550" y="400050"/>
                </a:lnTo>
                <a:lnTo>
                  <a:pt x="219075" y="390525"/>
                </a:lnTo>
                <a:lnTo>
                  <a:pt x="238125" y="381000"/>
                </a:lnTo>
                <a:lnTo>
                  <a:pt x="238125" y="371475"/>
                </a:lnTo>
                <a:lnTo>
                  <a:pt x="238125" y="361950"/>
                </a:lnTo>
                <a:lnTo>
                  <a:pt x="238125" y="352425"/>
                </a:lnTo>
                <a:lnTo>
                  <a:pt x="228600" y="342900"/>
                </a:lnTo>
                <a:lnTo>
                  <a:pt x="219075" y="333375"/>
                </a:lnTo>
                <a:lnTo>
                  <a:pt x="200025" y="323850"/>
                </a:lnTo>
                <a:lnTo>
                  <a:pt x="180975" y="323850"/>
                </a:lnTo>
                <a:lnTo>
                  <a:pt x="161925" y="333375"/>
                </a:lnTo>
                <a:lnTo>
                  <a:pt x="133350" y="333375"/>
                </a:lnTo>
                <a:lnTo>
                  <a:pt x="114300" y="342900"/>
                </a:lnTo>
                <a:lnTo>
                  <a:pt x="95250" y="352425"/>
                </a:lnTo>
                <a:lnTo>
                  <a:pt x="66675" y="371475"/>
                </a:lnTo>
                <a:lnTo>
                  <a:pt x="47625" y="381000"/>
                </a:lnTo>
                <a:lnTo>
                  <a:pt x="38100" y="390525"/>
                </a:lnTo>
                <a:lnTo>
                  <a:pt x="28575" y="400050"/>
                </a:lnTo>
                <a:lnTo>
                  <a:pt x="28575" y="409575"/>
                </a:lnTo>
                <a:lnTo>
                  <a:pt x="19050" y="419100"/>
                </a:lnTo>
                <a:lnTo>
                  <a:pt x="19050" y="428625"/>
                </a:lnTo>
                <a:lnTo>
                  <a:pt x="1905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38350" y="2609850"/>
            <a:ext cx="38101" cy="161926"/>
          </a:xfrm>
          <a:custGeom>
            <a:avLst/>
            <a:gdLst/>
            <a:ahLst/>
            <a:cxnLst/>
            <a:rect l="0" t="0" r="0" b="0"/>
            <a:pathLst>
              <a:path w="38101" h="1619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257425" y="2343150"/>
            <a:ext cx="304801" cy="323851"/>
          </a:xfrm>
          <a:custGeom>
            <a:avLst/>
            <a:gdLst/>
            <a:ahLst/>
            <a:cxnLst/>
            <a:rect l="0" t="0" r="0" b="0"/>
            <a:pathLst>
              <a:path w="304801" h="323851">
                <a:moveTo>
                  <a:pt x="0" y="104775"/>
                </a:moveTo>
                <a:lnTo>
                  <a:pt x="0" y="95250"/>
                </a:lnTo>
                <a:lnTo>
                  <a:pt x="0" y="85725"/>
                </a:lnTo>
                <a:lnTo>
                  <a:pt x="9525" y="66675"/>
                </a:lnTo>
                <a:lnTo>
                  <a:pt x="9525" y="4762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57150" y="152400"/>
                </a:lnTo>
                <a:lnTo>
                  <a:pt x="66675" y="142875"/>
                </a:lnTo>
                <a:lnTo>
                  <a:pt x="76200" y="133350"/>
                </a:lnTo>
                <a:lnTo>
                  <a:pt x="85725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23825" y="57150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33350" y="38100"/>
                </a:lnTo>
                <a:lnTo>
                  <a:pt x="123825" y="38100"/>
                </a:lnTo>
                <a:lnTo>
                  <a:pt x="123825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95250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80975"/>
                </a:lnTo>
                <a:lnTo>
                  <a:pt x="38100" y="209550"/>
                </a:lnTo>
                <a:lnTo>
                  <a:pt x="28575" y="247650"/>
                </a:lnTo>
                <a:lnTo>
                  <a:pt x="28575" y="266700"/>
                </a:lnTo>
                <a:lnTo>
                  <a:pt x="19050" y="295275"/>
                </a:lnTo>
                <a:lnTo>
                  <a:pt x="28575" y="304800"/>
                </a:lnTo>
                <a:lnTo>
                  <a:pt x="28575" y="314325"/>
                </a:lnTo>
                <a:lnTo>
                  <a:pt x="38100" y="323850"/>
                </a:lnTo>
                <a:lnTo>
                  <a:pt x="57150" y="323850"/>
                </a:lnTo>
                <a:lnTo>
                  <a:pt x="76200" y="323850"/>
                </a:lnTo>
                <a:lnTo>
                  <a:pt x="104775" y="304800"/>
                </a:lnTo>
                <a:lnTo>
                  <a:pt x="133350" y="295275"/>
                </a:lnTo>
                <a:lnTo>
                  <a:pt x="161925" y="276225"/>
                </a:lnTo>
                <a:lnTo>
                  <a:pt x="200025" y="247650"/>
                </a:lnTo>
                <a:lnTo>
                  <a:pt x="228600" y="228600"/>
                </a:lnTo>
                <a:lnTo>
                  <a:pt x="266700" y="209550"/>
                </a:lnTo>
                <a:lnTo>
                  <a:pt x="295275" y="200025"/>
                </a:lnTo>
                <a:lnTo>
                  <a:pt x="304800" y="190500"/>
                </a:lnTo>
                <a:lnTo>
                  <a:pt x="3048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476375" y="3648075"/>
            <a:ext cx="19051" cy="771526"/>
          </a:xfrm>
          <a:custGeom>
            <a:avLst/>
            <a:gdLst/>
            <a:ahLst/>
            <a:cxnLst/>
            <a:rect l="0" t="0" r="0" b="0"/>
            <a:pathLst>
              <a:path w="19051" h="771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42900"/>
                </a:lnTo>
                <a:lnTo>
                  <a:pt x="0" y="390525"/>
                </a:lnTo>
                <a:lnTo>
                  <a:pt x="0" y="428625"/>
                </a:lnTo>
                <a:lnTo>
                  <a:pt x="0" y="466725"/>
                </a:lnTo>
                <a:lnTo>
                  <a:pt x="9525" y="504825"/>
                </a:lnTo>
                <a:lnTo>
                  <a:pt x="9525" y="542925"/>
                </a:lnTo>
                <a:lnTo>
                  <a:pt x="9525" y="581025"/>
                </a:lnTo>
                <a:lnTo>
                  <a:pt x="9525" y="619125"/>
                </a:lnTo>
                <a:lnTo>
                  <a:pt x="19050" y="657225"/>
                </a:lnTo>
                <a:lnTo>
                  <a:pt x="19050" y="685800"/>
                </a:lnTo>
                <a:lnTo>
                  <a:pt x="19050" y="714375"/>
                </a:lnTo>
                <a:lnTo>
                  <a:pt x="9525" y="733425"/>
                </a:lnTo>
                <a:lnTo>
                  <a:pt x="9525" y="752475"/>
                </a:lnTo>
                <a:lnTo>
                  <a:pt x="9525" y="762000"/>
                </a:lnTo>
                <a:lnTo>
                  <a:pt x="9525" y="771525"/>
                </a:lnTo>
                <a:lnTo>
                  <a:pt x="9525" y="771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428750" y="3638550"/>
            <a:ext cx="847726" cy="57151"/>
          </a:xfrm>
          <a:custGeom>
            <a:avLst/>
            <a:gdLst/>
            <a:ahLst/>
            <a:cxnLst/>
            <a:rect l="0" t="0" r="0" b="0"/>
            <a:pathLst>
              <a:path w="847726" h="571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9525"/>
                </a:lnTo>
                <a:lnTo>
                  <a:pt x="228600" y="9525"/>
                </a:lnTo>
                <a:lnTo>
                  <a:pt x="257175" y="9525"/>
                </a:lnTo>
                <a:lnTo>
                  <a:pt x="295275" y="9525"/>
                </a:lnTo>
                <a:lnTo>
                  <a:pt x="323850" y="19050"/>
                </a:lnTo>
                <a:lnTo>
                  <a:pt x="361950" y="19050"/>
                </a:lnTo>
                <a:lnTo>
                  <a:pt x="400050" y="19050"/>
                </a:lnTo>
                <a:lnTo>
                  <a:pt x="428625" y="28575"/>
                </a:lnTo>
                <a:lnTo>
                  <a:pt x="466725" y="28575"/>
                </a:lnTo>
                <a:lnTo>
                  <a:pt x="504825" y="28575"/>
                </a:lnTo>
                <a:lnTo>
                  <a:pt x="542925" y="38100"/>
                </a:lnTo>
                <a:lnTo>
                  <a:pt x="581025" y="38100"/>
                </a:lnTo>
                <a:lnTo>
                  <a:pt x="609600" y="38100"/>
                </a:lnTo>
                <a:lnTo>
                  <a:pt x="647700" y="38100"/>
                </a:lnTo>
                <a:lnTo>
                  <a:pt x="676275" y="38100"/>
                </a:lnTo>
                <a:lnTo>
                  <a:pt x="714375" y="47625"/>
                </a:lnTo>
                <a:lnTo>
                  <a:pt x="742950" y="47625"/>
                </a:lnTo>
                <a:lnTo>
                  <a:pt x="762000" y="47625"/>
                </a:lnTo>
                <a:lnTo>
                  <a:pt x="790575" y="47625"/>
                </a:lnTo>
                <a:lnTo>
                  <a:pt x="809625" y="57150"/>
                </a:lnTo>
                <a:lnTo>
                  <a:pt x="819150" y="57150"/>
                </a:lnTo>
                <a:lnTo>
                  <a:pt x="828675" y="57150"/>
                </a:lnTo>
                <a:lnTo>
                  <a:pt x="838200" y="57150"/>
                </a:lnTo>
                <a:lnTo>
                  <a:pt x="838200" y="57150"/>
                </a:lnTo>
                <a:lnTo>
                  <a:pt x="838200" y="47625"/>
                </a:lnTo>
                <a:lnTo>
                  <a:pt x="847725" y="47625"/>
                </a:lnTo>
                <a:lnTo>
                  <a:pt x="847725" y="47625"/>
                </a:lnTo>
                <a:lnTo>
                  <a:pt x="8477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238375" y="3562350"/>
            <a:ext cx="47626" cy="285751"/>
          </a:xfrm>
          <a:custGeom>
            <a:avLst/>
            <a:gdLst/>
            <a:ahLst/>
            <a:cxnLst/>
            <a:rect l="0" t="0" r="0" b="0"/>
            <a:pathLst>
              <a:path w="47626" h="285751">
                <a:moveTo>
                  <a:pt x="28575" y="57150"/>
                </a:moveTo>
                <a:lnTo>
                  <a:pt x="28575" y="47625"/>
                </a:ln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28575" y="228600"/>
                </a:lnTo>
                <a:lnTo>
                  <a:pt x="38100" y="247650"/>
                </a:lnTo>
                <a:lnTo>
                  <a:pt x="38100" y="266700"/>
                </a:lnTo>
                <a:lnTo>
                  <a:pt x="38100" y="276225"/>
                </a:lnTo>
                <a:lnTo>
                  <a:pt x="38100" y="285750"/>
                </a:lnTo>
                <a:lnTo>
                  <a:pt x="47625" y="285750"/>
                </a:lnTo>
                <a:lnTo>
                  <a:pt x="47625" y="285750"/>
                </a:lnTo>
                <a:lnTo>
                  <a:pt x="47625" y="285750"/>
                </a:lnTo>
                <a:lnTo>
                  <a:pt x="38100" y="276225"/>
                </a:lnTo>
                <a:lnTo>
                  <a:pt x="38100" y="257175"/>
                </a:lnTo>
                <a:lnTo>
                  <a:pt x="38100" y="247650"/>
                </a:lnTo>
                <a:lnTo>
                  <a:pt x="38100" y="228600"/>
                </a:lnTo>
                <a:lnTo>
                  <a:pt x="28575" y="219075"/>
                </a:lnTo>
                <a:lnTo>
                  <a:pt x="285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228850" y="3543300"/>
            <a:ext cx="790576" cy="57151"/>
          </a:xfrm>
          <a:custGeom>
            <a:avLst/>
            <a:gdLst/>
            <a:ahLst/>
            <a:cxnLst/>
            <a:rect l="0" t="0" r="0" b="0"/>
            <a:pathLst>
              <a:path w="790576" h="57151">
                <a:moveTo>
                  <a:pt x="19050" y="57150"/>
                </a:moveTo>
                <a:lnTo>
                  <a:pt x="9525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23850" y="19050"/>
                </a:lnTo>
                <a:lnTo>
                  <a:pt x="361950" y="19050"/>
                </a:lnTo>
                <a:lnTo>
                  <a:pt x="400050" y="19050"/>
                </a:lnTo>
                <a:lnTo>
                  <a:pt x="438150" y="19050"/>
                </a:lnTo>
                <a:lnTo>
                  <a:pt x="476250" y="28575"/>
                </a:lnTo>
                <a:lnTo>
                  <a:pt x="504825" y="28575"/>
                </a:lnTo>
                <a:lnTo>
                  <a:pt x="542925" y="28575"/>
                </a:lnTo>
                <a:lnTo>
                  <a:pt x="581025" y="38100"/>
                </a:lnTo>
                <a:lnTo>
                  <a:pt x="619125" y="38100"/>
                </a:lnTo>
                <a:lnTo>
                  <a:pt x="657225" y="38100"/>
                </a:lnTo>
                <a:lnTo>
                  <a:pt x="685800" y="38100"/>
                </a:lnTo>
                <a:lnTo>
                  <a:pt x="714375" y="38100"/>
                </a:lnTo>
                <a:lnTo>
                  <a:pt x="742950" y="47625"/>
                </a:lnTo>
                <a:lnTo>
                  <a:pt x="762000" y="47625"/>
                </a:lnTo>
                <a:lnTo>
                  <a:pt x="771525" y="47625"/>
                </a:lnTo>
                <a:lnTo>
                  <a:pt x="781050" y="47625"/>
                </a:lnTo>
                <a:lnTo>
                  <a:pt x="781050" y="47625"/>
                </a:lnTo>
                <a:lnTo>
                  <a:pt x="790575" y="57150"/>
                </a:lnTo>
                <a:lnTo>
                  <a:pt x="7905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286000" y="3581400"/>
            <a:ext cx="762001" cy="247651"/>
          </a:xfrm>
          <a:custGeom>
            <a:avLst/>
            <a:gdLst/>
            <a:ahLst/>
            <a:cxnLst/>
            <a:rect l="0" t="0" r="0" b="0"/>
            <a:pathLst>
              <a:path w="762001" h="247651">
                <a:moveTo>
                  <a:pt x="9525" y="238125"/>
                </a:move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19050" y="238125"/>
                </a:lnTo>
                <a:lnTo>
                  <a:pt x="28575" y="238125"/>
                </a:lnTo>
                <a:lnTo>
                  <a:pt x="47625" y="228600"/>
                </a:lnTo>
                <a:lnTo>
                  <a:pt x="66675" y="219075"/>
                </a:lnTo>
                <a:lnTo>
                  <a:pt x="95250" y="219075"/>
                </a:lnTo>
                <a:lnTo>
                  <a:pt x="133350" y="209550"/>
                </a:lnTo>
                <a:lnTo>
                  <a:pt x="171450" y="209550"/>
                </a:lnTo>
                <a:lnTo>
                  <a:pt x="200025" y="209550"/>
                </a:lnTo>
                <a:lnTo>
                  <a:pt x="247650" y="209550"/>
                </a:lnTo>
                <a:lnTo>
                  <a:pt x="285750" y="209550"/>
                </a:lnTo>
                <a:lnTo>
                  <a:pt x="333375" y="209550"/>
                </a:lnTo>
                <a:lnTo>
                  <a:pt x="371475" y="209550"/>
                </a:lnTo>
                <a:lnTo>
                  <a:pt x="419100" y="219075"/>
                </a:lnTo>
                <a:lnTo>
                  <a:pt x="466725" y="219075"/>
                </a:lnTo>
                <a:lnTo>
                  <a:pt x="504825" y="228600"/>
                </a:lnTo>
                <a:lnTo>
                  <a:pt x="542925" y="228600"/>
                </a:lnTo>
                <a:lnTo>
                  <a:pt x="590550" y="228600"/>
                </a:lnTo>
                <a:lnTo>
                  <a:pt x="619125" y="228600"/>
                </a:lnTo>
                <a:lnTo>
                  <a:pt x="657225" y="228600"/>
                </a:lnTo>
                <a:lnTo>
                  <a:pt x="685800" y="228600"/>
                </a:lnTo>
                <a:lnTo>
                  <a:pt x="714375" y="228600"/>
                </a:lnTo>
                <a:lnTo>
                  <a:pt x="733425" y="228600"/>
                </a:lnTo>
                <a:lnTo>
                  <a:pt x="752475" y="219075"/>
                </a:lnTo>
                <a:lnTo>
                  <a:pt x="762000" y="209550"/>
                </a:lnTo>
                <a:lnTo>
                  <a:pt x="762000" y="200025"/>
                </a:lnTo>
                <a:lnTo>
                  <a:pt x="762000" y="190500"/>
                </a:lnTo>
                <a:lnTo>
                  <a:pt x="762000" y="171450"/>
                </a:lnTo>
                <a:lnTo>
                  <a:pt x="752475" y="152400"/>
                </a:lnTo>
                <a:lnTo>
                  <a:pt x="742950" y="133350"/>
                </a:lnTo>
                <a:lnTo>
                  <a:pt x="733425" y="114300"/>
                </a:lnTo>
                <a:lnTo>
                  <a:pt x="723900" y="85725"/>
                </a:lnTo>
                <a:lnTo>
                  <a:pt x="714375" y="76200"/>
                </a:lnTo>
                <a:lnTo>
                  <a:pt x="704850" y="57150"/>
                </a:lnTo>
                <a:lnTo>
                  <a:pt x="695325" y="38100"/>
                </a:lnTo>
                <a:lnTo>
                  <a:pt x="685800" y="28575"/>
                </a:lnTo>
                <a:lnTo>
                  <a:pt x="676275" y="9525"/>
                </a:lnTo>
                <a:lnTo>
                  <a:pt x="666750" y="9525"/>
                </a:lnTo>
                <a:lnTo>
                  <a:pt x="666750" y="0"/>
                </a:lnTo>
                <a:lnTo>
                  <a:pt x="666750" y="0"/>
                </a:lnTo>
                <a:lnTo>
                  <a:pt x="666750" y="0"/>
                </a:lnTo>
                <a:lnTo>
                  <a:pt x="666750" y="9525"/>
                </a:lnTo>
                <a:lnTo>
                  <a:pt x="666750" y="9525"/>
                </a:lnTo>
                <a:lnTo>
                  <a:pt x="666750" y="28575"/>
                </a:lnTo>
                <a:lnTo>
                  <a:pt x="666750" y="38100"/>
                </a:lnTo>
                <a:lnTo>
                  <a:pt x="666750" y="57150"/>
                </a:lnTo>
                <a:lnTo>
                  <a:pt x="666750" y="76200"/>
                </a:lnTo>
                <a:lnTo>
                  <a:pt x="676275" y="95250"/>
                </a:lnTo>
                <a:lnTo>
                  <a:pt x="676275" y="123825"/>
                </a:lnTo>
                <a:lnTo>
                  <a:pt x="676275" y="142875"/>
                </a:lnTo>
                <a:lnTo>
                  <a:pt x="676275" y="161925"/>
                </a:lnTo>
                <a:lnTo>
                  <a:pt x="676275" y="180975"/>
                </a:lnTo>
                <a:lnTo>
                  <a:pt x="676275" y="190500"/>
                </a:lnTo>
                <a:lnTo>
                  <a:pt x="6762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590800" y="3619500"/>
            <a:ext cx="133351" cy="123826"/>
          </a:xfrm>
          <a:custGeom>
            <a:avLst/>
            <a:gdLst/>
            <a:ahLst/>
            <a:cxnLst/>
            <a:rect l="0" t="0" r="0" b="0"/>
            <a:pathLst>
              <a:path w="133351" h="123826">
                <a:moveTo>
                  <a:pt x="104775" y="0"/>
                </a:moveTo>
                <a:lnTo>
                  <a:pt x="104775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19050" y="104775"/>
                </a:lnTo>
                <a:lnTo>
                  <a:pt x="28575" y="114300"/>
                </a:lnTo>
                <a:lnTo>
                  <a:pt x="57150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857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019425" y="3676650"/>
            <a:ext cx="666751" cy="476251"/>
          </a:xfrm>
          <a:custGeom>
            <a:avLst/>
            <a:gdLst/>
            <a:ahLst/>
            <a:cxnLst/>
            <a:rect l="0" t="0" r="0" b="0"/>
            <a:pathLst>
              <a:path w="666751" h="476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90500" y="0"/>
                </a:lnTo>
                <a:lnTo>
                  <a:pt x="219075" y="0"/>
                </a:lnTo>
                <a:lnTo>
                  <a:pt x="257175" y="9525"/>
                </a:lnTo>
                <a:lnTo>
                  <a:pt x="295275" y="9525"/>
                </a:lnTo>
                <a:lnTo>
                  <a:pt x="333375" y="9525"/>
                </a:lnTo>
                <a:lnTo>
                  <a:pt x="371475" y="9525"/>
                </a:lnTo>
                <a:lnTo>
                  <a:pt x="419100" y="9525"/>
                </a:lnTo>
                <a:lnTo>
                  <a:pt x="457200" y="9525"/>
                </a:lnTo>
                <a:lnTo>
                  <a:pt x="485775" y="9525"/>
                </a:lnTo>
                <a:lnTo>
                  <a:pt x="523875" y="9525"/>
                </a:lnTo>
                <a:lnTo>
                  <a:pt x="552450" y="9525"/>
                </a:lnTo>
                <a:lnTo>
                  <a:pt x="571500" y="9525"/>
                </a:lnTo>
                <a:lnTo>
                  <a:pt x="600075" y="9525"/>
                </a:lnTo>
                <a:lnTo>
                  <a:pt x="609600" y="9525"/>
                </a:lnTo>
                <a:lnTo>
                  <a:pt x="628650" y="0"/>
                </a:lnTo>
                <a:lnTo>
                  <a:pt x="638175" y="0"/>
                </a:lnTo>
                <a:lnTo>
                  <a:pt x="638175" y="9525"/>
                </a:lnTo>
                <a:lnTo>
                  <a:pt x="647700" y="9525"/>
                </a:lnTo>
                <a:lnTo>
                  <a:pt x="647700" y="9525"/>
                </a:lnTo>
                <a:lnTo>
                  <a:pt x="647700" y="19050"/>
                </a:lnTo>
                <a:lnTo>
                  <a:pt x="647700" y="19050"/>
                </a:lnTo>
                <a:lnTo>
                  <a:pt x="647700" y="28575"/>
                </a:lnTo>
                <a:lnTo>
                  <a:pt x="647700" y="47625"/>
                </a:lnTo>
                <a:lnTo>
                  <a:pt x="647700" y="57150"/>
                </a:lnTo>
                <a:lnTo>
                  <a:pt x="638175" y="76200"/>
                </a:lnTo>
                <a:lnTo>
                  <a:pt x="638175" y="95250"/>
                </a:lnTo>
                <a:lnTo>
                  <a:pt x="638175" y="123825"/>
                </a:lnTo>
                <a:lnTo>
                  <a:pt x="628650" y="142875"/>
                </a:lnTo>
                <a:lnTo>
                  <a:pt x="638175" y="171450"/>
                </a:lnTo>
                <a:lnTo>
                  <a:pt x="638175" y="209550"/>
                </a:lnTo>
                <a:lnTo>
                  <a:pt x="638175" y="238125"/>
                </a:lnTo>
                <a:lnTo>
                  <a:pt x="638175" y="266700"/>
                </a:lnTo>
                <a:lnTo>
                  <a:pt x="638175" y="304800"/>
                </a:lnTo>
                <a:lnTo>
                  <a:pt x="647700" y="333375"/>
                </a:lnTo>
                <a:lnTo>
                  <a:pt x="647700" y="361950"/>
                </a:lnTo>
                <a:lnTo>
                  <a:pt x="647700" y="381000"/>
                </a:lnTo>
                <a:lnTo>
                  <a:pt x="657225" y="409575"/>
                </a:lnTo>
                <a:lnTo>
                  <a:pt x="657225" y="428625"/>
                </a:lnTo>
                <a:lnTo>
                  <a:pt x="666750" y="447675"/>
                </a:lnTo>
                <a:lnTo>
                  <a:pt x="666750" y="466725"/>
                </a:lnTo>
                <a:lnTo>
                  <a:pt x="666750" y="476250"/>
                </a:lnTo>
                <a:lnTo>
                  <a:pt x="66675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457575" y="4152900"/>
            <a:ext cx="400051" cy="47626"/>
          </a:xfrm>
          <a:custGeom>
            <a:avLst/>
            <a:gdLst/>
            <a:ahLst/>
            <a:cxnLst/>
            <a:rect l="0" t="0" r="0" b="0"/>
            <a:pathLst>
              <a:path w="400051" h="47626">
                <a:moveTo>
                  <a:pt x="104775" y="9525"/>
                </a:moveTo>
                <a:lnTo>
                  <a:pt x="95250" y="9525"/>
                </a:lnTo>
                <a:lnTo>
                  <a:pt x="85725" y="0"/>
                </a:lnTo>
                <a:lnTo>
                  <a:pt x="66675" y="0"/>
                </a:lnTo>
                <a:lnTo>
                  <a:pt x="4762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28575"/>
                </a:lnTo>
                <a:lnTo>
                  <a:pt x="209550" y="38100"/>
                </a:lnTo>
                <a:lnTo>
                  <a:pt x="247650" y="38100"/>
                </a:lnTo>
                <a:lnTo>
                  <a:pt x="276225" y="47625"/>
                </a:lnTo>
                <a:lnTo>
                  <a:pt x="304800" y="47625"/>
                </a:lnTo>
                <a:lnTo>
                  <a:pt x="333375" y="47625"/>
                </a:lnTo>
                <a:lnTo>
                  <a:pt x="361950" y="47625"/>
                </a:lnTo>
                <a:lnTo>
                  <a:pt x="381000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0050" y="47625"/>
                </a:lnTo>
                <a:lnTo>
                  <a:pt x="4000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524250" y="4143375"/>
            <a:ext cx="66676" cy="523876"/>
          </a:xfrm>
          <a:custGeom>
            <a:avLst/>
            <a:gdLst/>
            <a:ahLst/>
            <a:cxnLst/>
            <a:rect l="0" t="0" r="0" b="0"/>
            <a:pathLst>
              <a:path w="66676" h="52387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19050" y="257175"/>
                </a:lnTo>
                <a:lnTo>
                  <a:pt x="19050" y="295275"/>
                </a:lnTo>
                <a:lnTo>
                  <a:pt x="28575" y="333375"/>
                </a:lnTo>
                <a:lnTo>
                  <a:pt x="28575" y="371475"/>
                </a:lnTo>
                <a:lnTo>
                  <a:pt x="38100" y="400050"/>
                </a:lnTo>
                <a:lnTo>
                  <a:pt x="38100" y="438150"/>
                </a:lnTo>
                <a:lnTo>
                  <a:pt x="47625" y="466725"/>
                </a:lnTo>
                <a:lnTo>
                  <a:pt x="47625" y="485775"/>
                </a:lnTo>
                <a:lnTo>
                  <a:pt x="57150" y="504825"/>
                </a:lnTo>
                <a:lnTo>
                  <a:pt x="57150" y="514350"/>
                </a:lnTo>
                <a:lnTo>
                  <a:pt x="66675" y="523875"/>
                </a:lnTo>
                <a:lnTo>
                  <a:pt x="66675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543300" y="4229100"/>
            <a:ext cx="257176" cy="400051"/>
          </a:xfrm>
          <a:custGeom>
            <a:avLst/>
            <a:gdLst/>
            <a:ahLst/>
            <a:cxnLst/>
            <a:rect l="0" t="0" r="0" b="0"/>
            <a:pathLst>
              <a:path w="257176" h="40005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19050"/>
                </a:lnTo>
                <a:lnTo>
                  <a:pt x="209550" y="38100"/>
                </a:lnTo>
                <a:lnTo>
                  <a:pt x="200025" y="66675"/>
                </a:lnTo>
                <a:lnTo>
                  <a:pt x="200025" y="85725"/>
                </a:lnTo>
                <a:lnTo>
                  <a:pt x="200025" y="114300"/>
                </a:lnTo>
                <a:lnTo>
                  <a:pt x="200025" y="142875"/>
                </a:lnTo>
                <a:lnTo>
                  <a:pt x="209550" y="171450"/>
                </a:lnTo>
                <a:lnTo>
                  <a:pt x="209550" y="209550"/>
                </a:lnTo>
                <a:lnTo>
                  <a:pt x="209550" y="238125"/>
                </a:lnTo>
                <a:lnTo>
                  <a:pt x="219075" y="266700"/>
                </a:lnTo>
                <a:lnTo>
                  <a:pt x="219075" y="295275"/>
                </a:lnTo>
                <a:lnTo>
                  <a:pt x="228600" y="323850"/>
                </a:lnTo>
                <a:lnTo>
                  <a:pt x="238125" y="342900"/>
                </a:lnTo>
                <a:lnTo>
                  <a:pt x="238125" y="361950"/>
                </a:lnTo>
                <a:lnTo>
                  <a:pt x="247650" y="381000"/>
                </a:lnTo>
                <a:lnTo>
                  <a:pt x="247650" y="390525"/>
                </a:lnTo>
                <a:lnTo>
                  <a:pt x="257175" y="390525"/>
                </a:lnTo>
                <a:lnTo>
                  <a:pt x="257175" y="400050"/>
                </a:lnTo>
                <a:lnTo>
                  <a:pt x="257175" y="400050"/>
                </a:lnTo>
                <a:lnTo>
                  <a:pt x="247650" y="390525"/>
                </a:lnTo>
                <a:lnTo>
                  <a:pt x="238125" y="390525"/>
                </a:lnTo>
                <a:lnTo>
                  <a:pt x="228600" y="390525"/>
                </a:lnTo>
                <a:lnTo>
                  <a:pt x="219075" y="381000"/>
                </a:lnTo>
                <a:lnTo>
                  <a:pt x="200025" y="371475"/>
                </a:lnTo>
                <a:lnTo>
                  <a:pt x="171450" y="361950"/>
                </a:lnTo>
                <a:lnTo>
                  <a:pt x="152400" y="361950"/>
                </a:lnTo>
                <a:lnTo>
                  <a:pt x="123825" y="361950"/>
                </a:lnTo>
                <a:lnTo>
                  <a:pt x="95250" y="361950"/>
                </a:lnTo>
                <a:lnTo>
                  <a:pt x="66675" y="361950"/>
                </a:lnTo>
                <a:lnTo>
                  <a:pt x="47625" y="361950"/>
                </a:lnTo>
                <a:lnTo>
                  <a:pt x="28575" y="371475"/>
                </a:lnTo>
                <a:lnTo>
                  <a:pt x="19050" y="371475"/>
                </a:lnTo>
                <a:lnTo>
                  <a:pt x="9525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048125" y="4181475"/>
            <a:ext cx="38101" cy="333376"/>
          </a:xfrm>
          <a:custGeom>
            <a:avLst/>
            <a:gdLst/>
            <a:ahLst/>
            <a:cxnLst/>
            <a:rect l="0" t="0" r="0" b="0"/>
            <a:pathLst>
              <a:path w="38101" h="3333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019550" y="4162425"/>
            <a:ext cx="161926" cy="342901"/>
          </a:xfrm>
          <a:custGeom>
            <a:avLst/>
            <a:gdLst/>
            <a:ahLst/>
            <a:cxnLst/>
            <a:rect l="0" t="0" r="0" b="0"/>
            <a:pathLst>
              <a:path w="161926" h="342901">
                <a:moveTo>
                  <a:pt x="0" y="114300"/>
                </a:moveTo>
                <a:lnTo>
                  <a:pt x="0" y="104775"/>
                </a:lnTo>
                <a:lnTo>
                  <a:pt x="0" y="95250"/>
                </a:lnTo>
                <a:lnTo>
                  <a:pt x="0" y="76200"/>
                </a:lnTo>
                <a:lnTo>
                  <a:pt x="9525" y="5715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61925" y="66675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33350" y="142875"/>
                </a:lnTo>
                <a:lnTo>
                  <a:pt x="123825" y="161925"/>
                </a:lnTo>
                <a:lnTo>
                  <a:pt x="104775" y="171450"/>
                </a:lnTo>
                <a:lnTo>
                  <a:pt x="85725" y="180975"/>
                </a:lnTo>
                <a:lnTo>
                  <a:pt x="66675" y="180975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20002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28575" y="266700"/>
                </a:lnTo>
                <a:lnTo>
                  <a:pt x="38100" y="276225"/>
                </a:lnTo>
                <a:lnTo>
                  <a:pt x="47625" y="295275"/>
                </a:lnTo>
                <a:lnTo>
                  <a:pt x="66675" y="304800"/>
                </a:lnTo>
                <a:lnTo>
                  <a:pt x="76200" y="314325"/>
                </a:lnTo>
                <a:lnTo>
                  <a:pt x="95250" y="323850"/>
                </a:lnTo>
                <a:lnTo>
                  <a:pt x="104775" y="333375"/>
                </a:lnTo>
                <a:lnTo>
                  <a:pt x="123825" y="333375"/>
                </a:lnTo>
                <a:lnTo>
                  <a:pt x="133350" y="342900"/>
                </a:lnTo>
                <a:lnTo>
                  <a:pt x="142875" y="342900"/>
                </a:lnTo>
                <a:lnTo>
                  <a:pt x="1428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600450" y="4572000"/>
            <a:ext cx="47626" cy="457201"/>
          </a:xfrm>
          <a:custGeom>
            <a:avLst/>
            <a:gdLst/>
            <a:ahLst/>
            <a:cxnLst/>
            <a:rect l="0" t="0" r="0" b="0"/>
            <a:pathLst>
              <a:path w="47626" h="4572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0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9525" y="219075"/>
                </a:lnTo>
                <a:lnTo>
                  <a:pt x="19050" y="257175"/>
                </a:lnTo>
                <a:lnTo>
                  <a:pt x="19050" y="285750"/>
                </a:lnTo>
                <a:lnTo>
                  <a:pt x="28575" y="323850"/>
                </a:lnTo>
                <a:lnTo>
                  <a:pt x="28575" y="352425"/>
                </a:lnTo>
                <a:lnTo>
                  <a:pt x="38100" y="381000"/>
                </a:lnTo>
                <a:lnTo>
                  <a:pt x="38100" y="409575"/>
                </a:lnTo>
                <a:lnTo>
                  <a:pt x="38100" y="438150"/>
                </a:lnTo>
                <a:lnTo>
                  <a:pt x="47625" y="447675"/>
                </a:lnTo>
                <a:lnTo>
                  <a:pt x="47625" y="457200"/>
                </a:lnTo>
                <a:lnTo>
                  <a:pt x="4762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038225" y="4381500"/>
            <a:ext cx="752476" cy="47626"/>
          </a:xfrm>
          <a:custGeom>
            <a:avLst/>
            <a:gdLst/>
            <a:ahLst/>
            <a:cxnLst/>
            <a:rect l="0" t="0" r="0" b="0"/>
            <a:pathLst>
              <a:path w="752476" h="476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90500" y="9525"/>
                </a:lnTo>
                <a:lnTo>
                  <a:pt x="228600" y="9525"/>
                </a:lnTo>
                <a:lnTo>
                  <a:pt x="257175" y="9525"/>
                </a:lnTo>
                <a:lnTo>
                  <a:pt x="304800" y="19050"/>
                </a:lnTo>
                <a:lnTo>
                  <a:pt x="342900" y="19050"/>
                </a:lnTo>
                <a:lnTo>
                  <a:pt x="390525" y="19050"/>
                </a:lnTo>
                <a:lnTo>
                  <a:pt x="438150" y="19050"/>
                </a:lnTo>
                <a:lnTo>
                  <a:pt x="476250" y="19050"/>
                </a:lnTo>
                <a:lnTo>
                  <a:pt x="523875" y="28575"/>
                </a:lnTo>
                <a:lnTo>
                  <a:pt x="561975" y="28575"/>
                </a:lnTo>
                <a:lnTo>
                  <a:pt x="600075" y="28575"/>
                </a:lnTo>
                <a:lnTo>
                  <a:pt x="638175" y="28575"/>
                </a:lnTo>
                <a:lnTo>
                  <a:pt x="666750" y="38100"/>
                </a:lnTo>
                <a:lnTo>
                  <a:pt x="695325" y="38100"/>
                </a:lnTo>
                <a:lnTo>
                  <a:pt x="714375" y="38100"/>
                </a:lnTo>
                <a:lnTo>
                  <a:pt x="733425" y="38100"/>
                </a:lnTo>
                <a:lnTo>
                  <a:pt x="742950" y="47625"/>
                </a:lnTo>
                <a:lnTo>
                  <a:pt x="752475" y="47625"/>
                </a:lnTo>
                <a:lnTo>
                  <a:pt x="752475" y="47625"/>
                </a:lnTo>
                <a:lnTo>
                  <a:pt x="7524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323975" y="4486275"/>
            <a:ext cx="209551" cy="28576"/>
          </a:xfrm>
          <a:custGeom>
            <a:avLst/>
            <a:gdLst/>
            <a:ahLst/>
            <a:cxnLst/>
            <a:rect l="0" t="0" r="0" b="0"/>
            <a:pathLst>
              <a:path w="209551" h="2857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9550" y="28575"/>
                </a:lnTo>
                <a:lnTo>
                  <a:pt x="2095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447800" y="4514850"/>
            <a:ext cx="19051" cy="695326"/>
          </a:xfrm>
          <a:custGeom>
            <a:avLst/>
            <a:gdLst/>
            <a:ahLst/>
            <a:cxnLst/>
            <a:rect l="0" t="0" r="0" b="0"/>
            <a:pathLst>
              <a:path w="19051" h="6953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0" y="304800"/>
                </a:lnTo>
                <a:lnTo>
                  <a:pt x="0" y="333375"/>
                </a:lnTo>
                <a:lnTo>
                  <a:pt x="0" y="371475"/>
                </a:lnTo>
                <a:lnTo>
                  <a:pt x="0" y="409575"/>
                </a:lnTo>
                <a:lnTo>
                  <a:pt x="0" y="438150"/>
                </a:lnTo>
                <a:lnTo>
                  <a:pt x="0" y="466725"/>
                </a:lnTo>
                <a:lnTo>
                  <a:pt x="0" y="504825"/>
                </a:lnTo>
                <a:lnTo>
                  <a:pt x="0" y="533400"/>
                </a:lnTo>
                <a:lnTo>
                  <a:pt x="0" y="561975"/>
                </a:lnTo>
                <a:lnTo>
                  <a:pt x="9525" y="590550"/>
                </a:lnTo>
                <a:lnTo>
                  <a:pt x="9525" y="609600"/>
                </a:lnTo>
                <a:lnTo>
                  <a:pt x="9525" y="638175"/>
                </a:lnTo>
                <a:lnTo>
                  <a:pt x="19050" y="657225"/>
                </a:lnTo>
                <a:lnTo>
                  <a:pt x="19050" y="666750"/>
                </a:lnTo>
                <a:lnTo>
                  <a:pt x="19050" y="676275"/>
                </a:lnTo>
                <a:lnTo>
                  <a:pt x="19050" y="685800"/>
                </a:lnTo>
                <a:lnTo>
                  <a:pt x="19050" y="695325"/>
                </a:lnTo>
                <a:lnTo>
                  <a:pt x="19050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476375" y="5181600"/>
            <a:ext cx="2105026" cy="114301"/>
          </a:xfrm>
          <a:custGeom>
            <a:avLst/>
            <a:gdLst/>
            <a:ahLst/>
            <a:cxnLst/>
            <a:rect l="0" t="0" r="0" b="0"/>
            <a:pathLst>
              <a:path w="2105026" h="11430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19050"/>
                </a:lnTo>
                <a:lnTo>
                  <a:pt x="247650" y="19050"/>
                </a:lnTo>
                <a:lnTo>
                  <a:pt x="276225" y="19050"/>
                </a:lnTo>
                <a:lnTo>
                  <a:pt x="304800" y="28575"/>
                </a:lnTo>
                <a:lnTo>
                  <a:pt x="333375" y="28575"/>
                </a:lnTo>
                <a:lnTo>
                  <a:pt x="361950" y="28575"/>
                </a:lnTo>
                <a:lnTo>
                  <a:pt x="390525" y="38100"/>
                </a:lnTo>
                <a:lnTo>
                  <a:pt x="428625" y="38100"/>
                </a:lnTo>
                <a:lnTo>
                  <a:pt x="457200" y="38100"/>
                </a:lnTo>
                <a:lnTo>
                  <a:pt x="485775" y="38100"/>
                </a:lnTo>
                <a:lnTo>
                  <a:pt x="523875" y="47625"/>
                </a:lnTo>
                <a:lnTo>
                  <a:pt x="552450" y="47625"/>
                </a:lnTo>
                <a:lnTo>
                  <a:pt x="590550" y="57150"/>
                </a:lnTo>
                <a:lnTo>
                  <a:pt x="619125" y="57150"/>
                </a:lnTo>
                <a:lnTo>
                  <a:pt x="666750" y="57150"/>
                </a:lnTo>
                <a:lnTo>
                  <a:pt x="695325" y="66675"/>
                </a:lnTo>
                <a:lnTo>
                  <a:pt x="733425" y="66675"/>
                </a:lnTo>
                <a:lnTo>
                  <a:pt x="771525" y="66675"/>
                </a:lnTo>
                <a:lnTo>
                  <a:pt x="809625" y="66675"/>
                </a:lnTo>
                <a:lnTo>
                  <a:pt x="847725" y="76200"/>
                </a:lnTo>
                <a:lnTo>
                  <a:pt x="885825" y="76200"/>
                </a:lnTo>
                <a:lnTo>
                  <a:pt x="914400" y="76200"/>
                </a:lnTo>
                <a:lnTo>
                  <a:pt x="962025" y="76200"/>
                </a:lnTo>
                <a:lnTo>
                  <a:pt x="1000125" y="76200"/>
                </a:lnTo>
                <a:lnTo>
                  <a:pt x="1038225" y="85725"/>
                </a:lnTo>
                <a:lnTo>
                  <a:pt x="1076325" y="85725"/>
                </a:lnTo>
                <a:lnTo>
                  <a:pt x="1114425" y="85725"/>
                </a:lnTo>
                <a:lnTo>
                  <a:pt x="1152525" y="85725"/>
                </a:lnTo>
                <a:lnTo>
                  <a:pt x="1190625" y="85725"/>
                </a:lnTo>
                <a:lnTo>
                  <a:pt x="1238250" y="95250"/>
                </a:lnTo>
                <a:lnTo>
                  <a:pt x="1276350" y="95250"/>
                </a:lnTo>
                <a:lnTo>
                  <a:pt x="1314450" y="95250"/>
                </a:lnTo>
                <a:lnTo>
                  <a:pt x="1352550" y="95250"/>
                </a:lnTo>
                <a:lnTo>
                  <a:pt x="1390650" y="95250"/>
                </a:lnTo>
                <a:lnTo>
                  <a:pt x="1428750" y="104775"/>
                </a:lnTo>
                <a:lnTo>
                  <a:pt x="1466850" y="104775"/>
                </a:lnTo>
                <a:lnTo>
                  <a:pt x="1504950" y="104775"/>
                </a:lnTo>
                <a:lnTo>
                  <a:pt x="1543050" y="104775"/>
                </a:lnTo>
                <a:lnTo>
                  <a:pt x="1581150" y="104775"/>
                </a:lnTo>
                <a:lnTo>
                  <a:pt x="1619250" y="114300"/>
                </a:lnTo>
                <a:lnTo>
                  <a:pt x="1666875" y="114300"/>
                </a:lnTo>
                <a:lnTo>
                  <a:pt x="1695450" y="114300"/>
                </a:lnTo>
                <a:lnTo>
                  <a:pt x="1743075" y="114300"/>
                </a:lnTo>
                <a:lnTo>
                  <a:pt x="1771650" y="104775"/>
                </a:lnTo>
                <a:lnTo>
                  <a:pt x="1809750" y="104775"/>
                </a:lnTo>
                <a:lnTo>
                  <a:pt x="1847850" y="104775"/>
                </a:lnTo>
                <a:lnTo>
                  <a:pt x="1885950" y="104775"/>
                </a:lnTo>
                <a:lnTo>
                  <a:pt x="1914525" y="104775"/>
                </a:lnTo>
                <a:lnTo>
                  <a:pt x="1952625" y="104775"/>
                </a:lnTo>
                <a:lnTo>
                  <a:pt x="1971675" y="104775"/>
                </a:lnTo>
                <a:lnTo>
                  <a:pt x="2000250" y="95250"/>
                </a:lnTo>
                <a:lnTo>
                  <a:pt x="2019300" y="95250"/>
                </a:lnTo>
                <a:lnTo>
                  <a:pt x="2047875" y="95250"/>
                </a:lnTo>
                <a:lnTo>
                  <a:pt x="2057400" y="95250"/>
                </a:lnTo>
                <a:lnTo>
                  <a:pt x="2066925" y="95250"/>
                </a:lnTo>
                <a:lnTo>
                  <a:pt x="2085975" y="95250"/>
                </a:lnTo>
                <a:lnTo>
                  <a:pt x="2095500" y="95250"/>
                </a:lnTo>
                <a:lnTo>
                  <a:pt x="2095500" y="85725"/>
                </a:lnTo>
                <a:lnTo>
                  <a:pt x="2105025" y="85725"/>
                </a:lnTo>
                <a:lnTo>
                  <a:pt x="2105025" y="85725"/>
                </a:lnTo>
                <a:lnTo>
                  <a:pt x="21050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638550" y="5010150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9525" y="38100"/>
                </a:moveTo>
                <a:lnTo>
                  <a:pt x="9525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28575" y="228600"/>
                </a:lnTo>
                <a:lnTo>
                  <a:pt x="28575" y="247650"/>
                </a:lnTo>
                <a:lnTo>
                  <a:pt x="285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476250" y="3819525"/>
            <a:ext cx="247651" cy="371476"/>
          </a:xfrm>
          <a:custGeom>
            <a:avLst/>
            <a:gdLst/>
            <a:ahLst/>
            <a:cxnLst/>
            <a:rect l="0" t="0" r="0" b="0"/>
            <a:pathLst>
              <a:path w="247651" h="371476">
                <a:moveTo>
                  <a:pt x="9525" y="161925"/>
                </a:moveTo>
                <a:lnTo>
                  <a:pt x="9525" y="152400"/>
                </a:lnTo>
                <a:lnTo>
                  <a:pt x="19050" y="152400"/>
                </a:lnTo>
                <a:lnTo>
                  <a:pt x="47625" y="142875"/>
                </a:lnTo>
                <a:lnTo>
                  <a:pt x="66675" y="142875"/>
                </a:lnTo>
                <a:lnTo>
                  <a:pt x="95250" y="133350"/>
                </a:lnTo>
                <a:lnTo>
                  <a:pt x="123825" y="123825"/>
                </a:lnTo>
                <a:lnTo>
                  <a:pt x="142875" y="114300"/>
                </a:lnTo>
                <a:lnTo>
                  <a:pt x="171450" y="104775"/>
                </a:lnTo>
                <a:lnTo>
                  <a:pt x="190500" y="85725"/>
                </a:lnTo>
                <a:lnTo>
                  <a:pt x="209550" y="76200"/>
                </a:lnTo>
                <a:lnTo>
                  <a:pt x="228600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47650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14300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95250" y="85725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42875" y="133350"/>
                </a:lnTo>
                <a:lnTo>
                  <a:pt x="152400" y="142875"/>
                </a:lnTo>
                <a:lnTo>
                  <a:pt x="171450" y="142875"/>
                </a:lnTo>
                <a:lnTo>
                  <a:pt x="190500" y="152400"/>
                </a:lnTo>
                <a:lnTo>
                  <a:pt x="200025" y="152400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28600" y="161925"/>
                </a:lnTo>
                <a:lnTo>
                  <a:pt x="219075" y="161925"/>
                </a:lnTo>
                <a:lnTo>
                  <a:pt x="209550" y="161925"/>
                </a:lnTo>
                <a:lnTo>
                  <a:pt x="190500" y="171450"/>
                </a:lnTo>
                <a:lnTo>
                  <a:pt x="161925" y="180975"/>
                </a:lnTo>
                <a:lnTo>
                  <a:pt x="142875" y="190500"/>
                </a:lnTo>
                <a:lnTo>
                  <a:pt x="123825" y="209550"/>
                </a:lnTo>
                <a:lnTo>
                  <a:pt x="95250" y="219075"/>
                </a:lnTo>
                <a:lnTo>
                  <a:pt x="76200" y="228600"/>
                </a:lnTo>
                <a:lnTo>
                  <a:pt x="57150" y="247650"/>
                </a:lnTo>
                <a:lnTo>
                  <a:pt x="38100" y="266700"/>
                </a:lnTo>
                <a:lnTo>
                  <a:pt x="28575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33375"/>
                </a:lnTo>
                <a:lnTo>
                  <a:pt x="9525" y="342900"/>
                </a:lnTo>
                <a:lnTo>
                  <a:pt x="9525" y="352425"/>
                </a:lnTo>
                <a:lnTo>
                  <a:pt x="28575" y="361950"/>
                </a:lnTo>
                <a:lnTo>
                  <a:pt x="38100" y="371475"/>
                </a:lnTo>
                <a:lnTo>
                  <a:pt x="57150" y="371475"/>
                </a:lnTo>
                <a:lnTo>
                  <a:pt x="76200" y="371475"/>
                </a:lnTo>
                <a:lnTo>
                  <a:pt x="95250" y="361950"/>
                </a:lnTo>
                <a:lnTo>
                  <a:pt x="114300" y="361950"/>
                </a:lnTo>
                <a:lnTo>
                  <a:pt x="133350" y="352425"/>
                </a:lnTo>
                <a:lnTo>
                  <a:pt x="142875" y="342900"/>
                </a:lnTo>
                <a:lnTo>
                  <a:pt x="152400" y="333375"/>
                </a:lnTo>
                <a:lnTo>
                  <a:pt x="161925" y="333375"/>
                </a:lnTo>
                <a:lnTo>
                  <a:pt x="171450" y="323850"/>
                </a:lnTo>
                <a:lnTo>
                  <a:pt x="171450" y="323850"/>
                </a:lnTo>
                <a:lnTo>
                  <a:pt x="161925" y="314325"/>
                </a:lnTo>
                <a:lnTo>
                  <a:pt x="152400" y="304800"/>
                </a:lnTo>
                <a:lnTo>
                  <a:pt x="142875" y="304800"/>
                </a:lnTo>
                <a:lnTo>
                  <a:pt x="133350" y="304800"/>
                </a:lnTo>
                <a:lnTo>
                  <a:pt x="114300" y="304800"/>
                </a:lnTo>
                <a:lnTo>
                  <a:pt x="95250" y="304800"/>
                </a:lnTo>
                <a:lnTo>
                  <a:pt x="85725" y="314325"/>
                </a:lnTo>
                <a:lnTo>
                  <a:pt x="66675" y="323850"/>
                </a:lnTo>
                <a:lnTo>
                  <a:pt x="47625" y="333375"/>
                </a:lnTo>
                <a:lnTo>
                  <a:pt x="38100" y="352425"/>
                </a:lnTo>
                <a:lnTo>
                  <a:pt x="28575" y="361950"/>
                </a:lnTo>
                <a:lnTo>
                  <a:pt x="28575" y="361950"/>
                </a:lnTo>
                <a:lnTo>
                  <a:pt x="285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95325" y="4124325"/>
            <a:ext cx="19051" cy="142876"/>
          </a:xfrm>
          <a:custGeom>
            <a:avLst/>
            <a:gdLst/>
            <a:ahLst/>
            <a:cxnLst/>
            <a:rect l="0" t="0" r="0" b="0"/>
            <a:pathLst>
              <a:path w="19051" h="1428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866775" y="3905250"/>
            <a:ext cx="228601" cy="209551"/>
          </a:xfrm>
          <a:custGeom>
            <a:avLst/>
            <a:gdLst/>
            <a:ahLst/>
            <a:cxnLst/>
            <a:rect l="0" t="0" r="0" b="0"/>
            <a:pathLst>
              <a:path w="228601" h="2095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57150" y="76200"/>
                </a:lnTo>
                <a:lnTo>
                  <a:pt x="76200" y="66675"/>
                </a:lnTo>
                <a:lnTo>
                  <a:pt x="85725" y="57150"/>
                </a:lnTo>
                <a:lnTo>
                  <a:pt x="95250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76200" y="76200"/>
                </a:lnTo>
                <a:lnTo>
                  <a:pt x="57150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0025"/>
                </a:lnTo>
                <a:lnTo>
                  <a:pt x="28575" y="209550"/>
                </a:lnTo>
                <a:lnTo>
                  <a:pt x="38100" y="209550"/>
                </a:lnTo>
                <a:lnTo>
                  <a:pt x="57150" y="209550"/>
                </a:lnTo>
                <a:lnTo>
                  <a:pt x="76200" y="209550"/>
                </a:lnTo>
                <a:lnTo>
                  <a:pt x="104775" y="200025"/>
                </a:lnTo>
                <a:lnTo>
                  <a:pt x="123825" y="180975"/>
                </a:lnTo>
                <a:lnTo>
                  <a:pt x="161925" y="171450"/>
                </a:lnTo>
                <a:lnTo>
                  <a:pt x="180975" y="152400"/>
                </a:lnTo>
                <a:lnTo>
                  <a:pt x="209550" y="142875"/>
                </a:lnTo>
                <a:lnTo>
                  <a:pt x="228600" y="142875"/>
                </a:lnTo>
                <a:lnTo>
                  <a:pt x="2286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9050" y="1047750"/>
            <a:ext cx="228601" cy="447676"/>
          </a:xfrm>
          <a:custGeom>
            <a:avLst/>
            <a:gdLst/>
            <a:ahLst/>
            <a:cxnLst/>
            <a:rect l="0" t="0" r="0" b="0"/>
            <a:pathLst>
              <a:path w="228601" h="447676">
                <a:moveTo>
                  <a:pt x="104775" y="142875"/>
                </a:moveTo>
                <a:lnTo>
                  <a:pt x="95250" y="142875"/>
                </a:lnTo>
                <a:lnTo>
                  <a:pt x="95250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42875" y="142875"/>
                </a:lnTo>
                <a:lnTo>
                  <a:pt x="161925" y="123825"/>
                </a:lnTo>
                <a:lnTo>
                  <a:pt x="171450" y="114300"/>
                </a:lnTo>
                <a:lnTo>
                  <a:pt x="190500" y="95250"/>
                </a:lnTo>
                <a:lnTo>
                  <a:pt x="209550" y="76200"/>
                </a:lnTo>
                <a:lnTo>
                  <a:pt x="219075" y="66675"/>
                </a:lnTo>
                <a:lnTo>
                  <a:pt x="228600" y="47625"/>
                </a:lnTo>
                <a:lnTo>
                  <a:pt x="228600" y="28575"/>
                </a:lnTo>
                <a:lnTo>
                  <a:pt x="228600" y="19050"/>
                </a:lnTo>
                <a:lnTo>
                  <a:pt x="228600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0025" y="9525"/>
                </a:lnTo>
                <a:lnTo>
                  <a:pt x="171450" y="19050"/>
                </a:lnTo>
                <a:lnTo>
                  <a:pt x="152400" y="38100"/>
                </a:lnTo>
                <a:lnTo>
                  <a:pt x="123825" y="66675"/>
                </a:lnTo>
                <a:lnTo>
                  <a:pt x="114300" y="85725"/>
                </a:lnTo>
                <a:lnTo>
                  <a:pt x="95250" y="104775"/>
                </a:lnTo>
                <a:lnTo>
                  <a:pt x="85725" y="133350"/>
                </a:lnTo>
                <a:lnTo>
                  <a:pt x="76200" y="152400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71450" y="180975"/>
                </a:lnTo>
                <a:lnTo>
                  <a:pt x="190500" y="180975"/>
                </a:lnTo>
                <a:lnTo>
                  <a:pt x="200025" y="180975"/>
                </a:lnTo>
                <a:lnTo>
                  <a:pt x="200025" y="171450"/>
                </a:lnTo>
                <a:lnTo>
                  <a:pt x="200025" y="171450"/>
                </a:lnTo>
                <a:lnTo>
                  <a:pt x="190500" y="171450"/>
                </a:lnTo>
                <a:lnTo>
                  <a:pt x="171450" y="180975"/>
                </a:lnTo>
                <a:lnTo>
                  <a:pt x="152400" y="190500"/>
                </a:lnTo>
                <a:lnTo>
                  <a:pt x="123825" y="219075"/>
                </a:lnTo>
                <a:lnTo>
                  <a:pt x="104775" y="238125"/>
                </a:lnTo>
                <a:lnTo>
                  <a:pt x="66675" y="276225"/>
                </a:lnTo>
                <a:lnTo>
                  <a:pt x="47625" y="304800"/>
                </a:lnTo>
                <a:lnTo>
                  <a:pt x="19050" y="333375"/>
                </a:lnTo>
                <a:lnTo>
                  <a:pt x="9525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0" y="419100"/>
                </a:lnTo>
                <a:lnTo>
                  <a:pt x="19050" y="428625"/>
                </a:lnTo>
                <a:lnTo>
                  <a:pt x="28575" y="428625"/>
                </a:lnTo>
                <a:lnTo>
                  <a:pt x="57150" y="428625"/>
                </a:lnTo>
                <a:lnTo>
                  <a:pt x="76200" y="428625"/>
                </a:lnTo>
                <a:lnTo>
                  <a:pt x="104775" y="419100"/>
                </a:lnTo>
                <a:lnTo>
                  <a:pt x="123825" y="400050"/>
                </a:lnTo>
                <a:lnTo>
                  <a:pt x="152400" y="390525"/>
                </a:lnTo>
                <a:lnTo>
                  <a:pt x="171450" y="371475"/>
                </a:lnTo>
                <a:lnTo>
                  <a:pt x="180975" y="361950"/>
                </a:lnTo>
                <a:lnTo>
                  <a:pt x="190500" y="342900"/>
                </a:lnTo>
                <a:lnTo>
                  <a:pt x="190500" y="333375"/>
                </a:lnTo>
                <a:lnTo>
                  <a:pt x="180975" y="323850"/>
                </a:lnTo>
                <a:lnTo>
                  <a:pt x="171450" y="323850"/>
                </a:lnTo>
                <a:lnTo>
                  <a:pt x="152400" y="323850"/>
                </a:lnTo>
                <a:lnTo>
                  <a:pt x="123825" y="342900"/>
                </a:lnTo>
                <a:lnTo>
                  <a:pt x="104775" y="352425"/>
                </a:lnTo>
                <a:lnTo>
                  <a:pt x="76200" y="381000"/>
                </a:lnTo>
                <a:lnTo>
                  <a:pt x="47625" y="400050"/>
                </a:lnTo>
                <a:lnTo>
                  <a:pt x="28575" y="419100"/>
                </a:lnTo>
                <a:lnTo>
                  <a:pt x="28575" y="428625"/>
                </a:lnTo>
                <a:lnTo>
                  <a:pt x="19050" y="438150"/>
                </a:lnTo>
                <a:lnTo>
                  <a:pt x="19050" y="447675"/>
                </a:lnTo>
                <a:lnTo>
                  <a:pt x="1905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85750" y="1181100"/>
            <a:ext cx="161926" cy="47626"/>
          </a:xfrm>
          <a:custGeom>
            <a:avLst/>
            <a:gdLst/>
            <a:ahLst/>
            <a:cxnLst/>
            <a:rect l="0" t="0" r="0" b="0"/>
            <a:pathLst>
              <a:path w="16192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28575" y="38100"/>
                </a:lnTo>
                <a:lnTo>
                  <a:pt x="47625" y="28575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33375" y="1304925"/>
            <a:ext cx="76201" cy="19051"/>
          </a:xfrm>
          <a:custGeom>
            <a:avLst/>
            <a:gdLst/>
            <a:ahLst/>
            <a:cxnLst/>
            <a:rect l="0" t="0" r="0" b="0"/>
            <a:pathLst>
              <a:path w="76201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514350" y="1028700"/>
            <a:ext cx="161926" cy="352426"/>
          </a:xfrm>
          <a:custGeom>
            <a:avLst/>
            <a:gdLst/>
            <a:ahLst/>
            <a:cxnLst/>
            <a:rect l="0" t="0" r="0" b="0"/>
            <a:pathLst>
              <a:path w="161926" h="352426">
                <a:moveTo>
                  <a:pt x="161925" y="19050"/>
                </a:moveTo>
                <a:lnTo>
                  <a:pt x="152400" y="1905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95250" y="47625"/>
                </a:lnTo>
                <a:lnTo>
                  <a:pt x="76200" y="76200"/>
                </a:lnTo>
                <a:lnTo>
                  <a:pt x="47625" y="114300"/>
                </a:lnTo>
                <a:lnTo>
                  <a:pt x="28575" y="161925"/>
                </a:lnTo>
                <a:lnTo>
                  <a:pt x="9525" y="209550"/>
                </a:lnTo>
                <a:lnTo>
                  <a:pt x="0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42900"/>
                </a:lnTo>
                <a:lnTo>
                  <a:pt x="19050" y="352425"/>
                </a:lnTo>
                <a:lnTo>
                  <a:pt x="38100" y="352425"/>
                </a:lnTo>
                <a:lnTo>
                  <a:pt x="57150" y="342900"/>
                </a:lnTo>
                <a:lnTo>
                  <a:pt x="76200" y="333375"/>
                </a:lnTo>
                <a:lnTo>
                  <a:pt x="95250" y="323850"/>
                </a:lnTo>
                <a:lnTo>
                  <a:pt x="104775" y="304800"/>
                </a:lnTo>
                <a:lnTo>
                  <a:pt x="123825" y="276225"/>
                </a:lnTo>
                <a:lnTo>
                  <a:pt x="133350" y="257175"/>
                </a:lnTo>
                <a:lnTo>
                  <a:pt x="133350" y="238125"/>
                </a:lnTo>
                <a:lnTo>
                  <a:pt x="133350" y="228600"/>
                </a:lnTo>
                <a:lnTo>
                  <a:pt x="123825" y="219075"/>
                </a:lnTo>
                <a:lnTo>
                  <a:pt x="114300" y="219075"/>
                </a:lnTo>
                <a:lnTo>
                  <a:pt x="95250" y="219075"/>
                </a:lnTo>
                <a:lnTo>
                  <a:pt x="76200" y="238125"/>
                </a:lnTo>
                <a:lnTo>
                  <a:pt x="57150" y="247650"/>
                </a:lnTo>
                <a:lnTo>
                  <a:pt x="38100" y="276225"/>
                </a:lnTo>
                <a:lnTo>
                  <a:pt x="19050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19050" y="342900"/>
                </a:lnTo>
                <a:lnTo>
                  <a:pt x="28575" y="342900"/>
                </a:lnTo>
                <a:lnTo>
                  <a:pt x="38100" y="333375"/>
                </a:lnTo>
                <a:lnTo>
                  <a:pt x="381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52475" y="1038225"/>
            <a:ext cx="190501" cy="333376"/>
          </a:xfrm>
          <a:custGeom>
            <a:avLst/>
            <a:gdLst/>
            <a:ahLst/>
            <a:cxnLst/>
            <a:rect l="0" t="0" r="0" b="0"/>
            <a:pathLst>
              <a:path w="190501" h="333376">
                <a:moveTo>
                  <a:pt x="47625" y="19050"/>
                </a:move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209550"/>
                </a:lnTo>
                <a:lnTo>
                  <a:pt x="19050" y="247650"/>
                </a:lnTo>
                <a:lnTo>
                  <a:pt x="19050" y="276225"/>
                </a:lnTo>
                <a:lnTo>
                  <a:pt x="19050" y="304800"/>
                </a:lnTo>
                <a:lnTo>
                  <a:pt x="19050" y="323850"/>
                </a:lnTo>
                <a:lnTo>
                  <a:pt x="19050" y="323850"/>
                </a:lnTo>
                <a:lnTo>
                  <a:pt x="19050" y="333375"/>
                </a:lnTo>
                <a:lnTo>
                  <a:pt x="19050" y="333375"/>
                </a:lnTo>
                <a:lnTo>
                  <a:pt x="19050" y="323850"/>
                </a:lnTo>
                <a:lnTo>
                  <a:pt x="19050" y="304800"/>
                </a:lnTo>
                <a:lnTo>
                  <a:pt x="19050" y="276225"/>
                </a:lnTo>
                <a:lnTo>
                  <a:pt x="9525" y="247650"/>
                </a:lnTo>
                <a:lnTo>
                  <a:pt x="9525" y="209550"/>
                </a:lnTo>
                <a:lnTo>
                  <a:pt x="9525" y="171450"/>
                </a:lnTo>
                <a:lnTo>
                  <a:pt x="0" y="133350"/>
                </a:lnTo>
                <a:lnTo>
                  <a:pt x="9525" y="95250"/>
                </a:lnTo>
                <a:lnTo>
                  <a:pt x="9525" y="66675"/>
                </a:lnTo>
                <a:lnTo>
                  <a:pt x="19050" y="3810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66675"/>
                </a:lnTo>
                <a:lnTo>
                  <a:pt x="95250" y="85725"/>
                </a:lnTo>
                <a:lnTo>
                  <a:pt x="85725" y="114300"/>
                </a:lnTo>
                <a:lnTo>
                  <a:pt x="66675" y="142875"/>
                </a:lnTo>
                <a:lnTo>
                  <a:pt x="57150" y="161925"/>
                </a:lnTo>
                <a:lnTo>
                  <a:pt x="47625" y="171450"/>
                </a:lnTo>
                <a:lnTo>
                  <a:pt x="38100" y="180975"/>
                </a:lnTo>
                <a:lnTo>
                  <a:pt x="28575" y="180975"/>
                </a:lnTo>
                <a:lnTo>
                  <a:pt x="28575" y="180975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42875"/>
                </a:lnTo>
                <a:lnTo>
                  <a:pt x="95250" y="133350"/>
                </a:lnTo>
                <a:lnTo>
                  <a:pt x="114300" y="123825"/>
                </a:lnTo>
                <a:lnTo>
                  <a:pt x="133350" y="123825"/>
                </a:lnTo>
                <a:lnTo>
                  <a:pt x="161925" y="133350"/>
                </a:lnTo>
                <a:lnTo>
                  <a:pt x="171450" y="133350"/>
                </a:lnTo>
                <a:lnTo>
                  <a:pt x="190500" y="142875"/>
                </a:lnTo>
                <a:lnTo>
                  <a:pt x="190500" y="161925"/>
                </a:lnTo>
                <a:lnTo>
                  <a:pt x="190500" y="171450"/>
                </a:lnTo>
                <a:lnTo>
                  <a:pt x="180975" y="190500"/>
                </a:lnTo>
                <a:lnTo>
                  <a:pt x="171450" y="209550"/>
                </a:lnTo>
                <a:lnTo>
                  <a:pt x="152400" y="238125"/>
                </a:lnTo>
                <a:lnTo>
                  <a:pt x="123825" y="257175"/>
                </a:lnTo>
                <a:lnTo>
                  <a:pt x="95250" y="276225"/>
                </a:lnTo>
                <a:lnTo>
                  <a:pt x="66675" y="304800"/>
                </a:lnTo>
                <a:lnTo>
                  <a:pt x="47625" y="323850"/>
                </a:lnTo>
                <a:lnTo>
                  <a:pt x="28575" y="333375"/>
                </a:lnTo>
                <a:lnTo>
                  <a:pt x="285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7625" y="1943100"/>
            <a:ext cx="133351" cy="352426"/>
          </a:xfrm>
          <a:custGeom>
            <a:avLst/>
            <a:gdLst/>
            <a:ahLst/>
            <a:cxnLst/>
            <a:rect l="0" t="0" r="0" b="0"/>
            <a:pathLst>
              <a:path w="133351" h="352426">
                <a:moveTo>
                  <a:pt x="85725" y="190500"/>
                </a:moveTo>
                <a:lnTo>
                  <a:pt x="85725" y="190500"/>
                </a:lnTo>
                <a:lnTo>
                  <a:pt x="76200" y="180975"/>
                </a:lnTo>
                <a:lnTo>
                  <a:pt x="76200" y="171450"/>
                </a:lnTo>
                <a:lnTo>
                  <a:pt x="66675" y="152400"/>
                </a:lnTo>
                <a:lnTo>
                  <a:pt x="57150" y="123825"/>
                </a:lnTo>
                <a:lnTo>
                  <a:pt x="57150" y="95250"/>
                </a:lnTo>
                <a:lnTo>
                  <a:pt x="47625" y="66675"/>
                </a:lnTo>
                <a:lnTo>
                  <a:pt x="47625" y="38100"/>
                </a:lnTo>
                <a:lnTo>
                  <a:pt x="4762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52400"/>
                </a:lnTo>
                <a:lnTo>
                  <a:pt x="57150" y="133350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95250"/>
                </a:lnTo>
                <a:lnTo>
                  <a:pt x="104775" y="85725"/>
                </a:lnTo>
                <a:lnTo>
                  <a:pt x="104775" y="76200"/>
                </a:lnTo>
                <a:lnTo>
                  <a:pt x="104775" y="85725"/>
                </a:lnTo>
                <a:lnTo>
                  <a:pt x="104775" y="95250"/>
                </a:lnTo>
                <a:lnTo>
                  <a:pt x="104775" y="104775"/>
                </a:lnTo>
                <a:lnTo>
                  <a:pt x="95250" y="133350"/>
                </a:lnTo>
                <a:lnTo>
                  <a:pt x="85725" y="171450"/>
                </a:lnTo>
                <a:lnTo>
                  <a:pt x="66675" y="219075"/>
                </a:lnTo>
                <a:lnTo>
                  <a:pt x="47625" y="257175"/>
                </a:lnTo>
                <a:lnTo>
                  <a:pt x="38100" y="295275"/>
                </a:lnTo>
                <a:lnTo>
                  <a:pt x="28575" y="323850"/>
                </a:lnTo>
                <a:lnTo>
                  <a:pt x="28575" y="342900"/>
                </a:lnTo>
                <a:lnTo>
                  <a:pt x="28575" y="352425"/>
                </a:lnTo>
                <a:lnTo>
                  <a:pt x="28575" y="352425"/>
                </a:lnTo>
                <a:lnTo>
                  <a:pt x="47625" y="352425"/>
                </a:lnTo>
                <a:lnTo>
                  <a:pt x="57150" y="342900"/>
                </a:lnTo>
                <a:lnTo>
                  <a:pt x="76200" y="323850"/>
                </a:lnTo>
                <a:lnTo>
                  <a:pt x="95250" y="304800"/>
                </a:lnTo>
                <a:lnTo>
                  <a:pt x="114300" y="285750"/>
                </a:lnTo>
                <a:lnTo>
                  <a:pt x="123825" y="266700"/>
                </a:lnTo>
                <a:lnTo>
                  <a:pt x="133350" y="257175"/>
                </a:lnTo>
                <a:lnTo>
                  <a:pt x="1333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28600" y="2038350"/>
            <a:ext cx="171451" cy="76201"/>
          </a:xfrm>
          <a:custGeom>
            <a:avLst/>
            <a:gdLst/>
            <a:ahLst/>
            <a:cxnLst/>
            <a:rect l="0" t="0" r="0" b="0"/>
            <a:pathLst>
              <a:path w="171451" h="76201">
                <a:moveTo>
                  <a:pt x="0" y="76200"/>
                </a:moveTo>
                <a:lnTo>
                  <a:pt x="0" y="66675"/>
                </a:lnTo>
                <a:lnTo>
                  <a:pt x="9525" y="66675"/>
                </a:lnTo>
                <a:lnTo>
                  <a:pt x="19050" y="57150"/>
                </a:lnTo>
                <a:lnTo>
                  <a:pt x="38100" y="57150"/>
                </a:lnTo>
                <a:lnTo>
                  <a:pt x="47625" y="47625"/>
                </a:lnTo>
                <a:lnTo>
                  <a:pt x="66675" y="38100"/>
                </a:lnTo>
                <a:lnTo>
                  <a:pt x="95250" y="28575"/>
                </a:lnTo>
                <a:lnTo>
                  <a:pt x="114300" y="19050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85750" y="2171700"/>
            <a:ext cx="142876" cy="38101"/>
          </a:xfrm>
          <a:custGeom>
            <a:avLst/>
            <a:gdLst/>
            <a:ahLst/>
            <a:cxnLst/>
            <a:rect l="0" t="0" r="0" b="0"/>
            <a:pathLst>
              <a:path w="14287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33400" y="1838325"/>
            <a:ext cx="104776" cy="295276"/>
          </a:xfrm>
          <a:custGeom>
            <a:avLst/>
            <a:gdLst/>
            <a:ahLst/>
            <a:cxnLst/>
            <a:rect l="0" t="0" r="0" b="0"/>
            <a:pathLst>
              <a:path w="104776" h="295276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14300"/>
                </a:lnTo>
                <a:lnTo>
                  <a:pt x="85725" y="133350"/>
                </a:lnTo>
                <a:lnTo>
                  <a:pt x="95250" y="152400"/>
                </a:lnTo>
                <a:lnTo>
                  <a:pt x="104775" y="171450"/>
                </a:lnTo>
                <a:lnTo>
                  <a:pt x="104775" y="200025"/>
                </a:lnTo>
                <a:lnTo>
                  <a:pt x="104775" y="219075"/>
                </a:lnTo>
                <a:lnTo>
                  <a:pt x="95250" y="247650"/>
                </a:lnTo>
                <a:lnTo>
                  <a:pt x="95250" y="266700"/>
                </a:lnTo>
                <a:lnTo>
                  <a:pt x="85725" y="285750"/>
                </a:lnTo>
                <a:lnTo>
                  <a:pt x="76200" y="295275"/>
                </a:lnTo>
                <a:lnTo>
                  <a:pt x="66675" y="295275"/>
                </a:lnTo>
                <a:lnTo>
                  <a:pt x="57150" y="295275"/>
                </a:lnTo>
                <a:lnTo>
                  <a:pt x="57150" y="295275"/>
                </a:lnTo>
                <a:lnTo>
                  <a:pt x="38100" y="295275"/>
                </a:lnTo>
                <a:lnTo>
                  <a:pt x="28575" y="285750"/>
                </a:lnTo>
                <a:lnTo>
                  <a:pt x="19050" y="285750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57200" y="1838325"/>
            <a:ext cx="142876" cy="95251"/>
          </a:xfrm>
          <a:custGeom>
            <a:avLst/>
            <a:gdLst/>
            <a:ahLst/>
            <a:cxnLst/>
            <a:rect l="0" t="0" r="0" b="0"/>
            <a:pathLst>
              <a:path w="142876" h="95251">
                <a:moveTo>
                  <a:pt x="9525" y="95250"/>
                </a:moveTo>
                <a:lnTo>
                  <a:pt x="0" y="95250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76200"/>
                </a:lnTo>
                <a:lnTo>
                  <a:pt x="19050" y="57150"/>
                </a:lnTo>
                <a:lnTo>
                  <a:pt x="47625" y="47625"/>
                </a:lnTo>
                <a:lnTo>
                  <a:pt x="66675" y="28575"/>
                </a:lnTo>
                <a:lnTo>
                  <a:pt x="85725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85800" y="1819275"/>
            <a:ext cx="142876" cy="247651"/>
          </a:xfrm>
          <a:custGeom>
            <a:avLst/>
            <a:gdLst/>
            <a:ahLst/>
            <a:cxnLst/>
            <a:rect l="0" t="0" r="0" b="0"/>
            <a:pathLst>
              <a:path w="142876" h="247651">
                <a:moveTo>
                  <a:pt x="19050" y="47625"/>
                </a:moveTo>
                <a:lnTo>
                  <a:pt x="19050" y="5715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19050" y="219075"/>
                </a:lnTo>
                <a:lnTo>
                  <a:pt x="28575" y="238125"/>
                </a:lnTo>
                <a:lnTo>
                  <a:pt x="28575" y="247650"/>
                </a:lnTo>
                <a:lnTo>
                  <a:pt x="47625" y="247650"/>
                </a:lnTo>
                <a:lnTo>
                  <a:pt x="57150" y="238125"/>
                </a:lnTo>
                <a:lnTo>
                  <a:pt x="76200" y="228600"/>
                </a:lnTo>
                <a:lnTo>
                  <a:pt x="85725" y="209550"/>
                </a:lnTo>
                <a:lnTo>
                  <a:pt x="104775" y="180975"/>
                </a:lnTo>
                <a:lnTo>
                  <a:pt x="114300" y="152400"/>
                </a:lnTo>
                <a:lnTo>
                  <a:pt x="123825" y="133350"/>
                </a:lnTo>
                <a:lnTo>
                  <a:pt x="133350" y="104775"/>
                </a:lnTo>
                <a:lnTo>
                  <a:pt x="142875" y="76200"/>
                </a:lnTo>
                <a:lnTo>
                  <a:pt x="142875" y="47625"/>
                </a:lnTo>
                <a:lnTo>
                  <a:pt x="133350" y="28575"/>
                </a:lnTo>
                <a:lnTo>
                  <a:pt x="12382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38100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809625" y="1828800"/>
            <a:ext cx="352426" cy="200026"/>
          </a:xfrm>
          <a:custGeom>
            <a:avLst/>
            <a:gdLst/>
            <a:ahLst/>
            <a:cxnLst/>
            <a:rect l="0" t="0" r="0" b="0"/>
            <a:pathLst>
              <a:path w="352426" h="200026">
                <a:moveTo>
                  <a:pt x="0" y="161925"/>
                </a:moveTo>
                <a:lnTo>
                  <a:pt x="0" y="161925"/>
                </a:lnTo>
                <a:lnTo>
                  <a:pt x="9525" y="171450"/>
                </a:lnTo>
                <a:lnTo>
                  <a:pt x="19050" y="190500"/>
                </a:lnTo>
                <a:lnTo>
                  <a:pt x="38100" y="200025"/>
                </a:lnTo>
                <a:lnTo>
                  <a:pt x="38100" y="200025"/>
                </a:lnTo>
                <a:lnTo>
                  <a:pt x="57150" y="200025"/>
                </a:lnTo>
                <a:lnTo>
                  <a:pt x="66675" y="190500"/>
                </a:lnTo>
                <a:lnTo>
                  <a:pt x="76200" y="171450"/>
                </a:lnTo>
                <a:lnTo>
                  <a:pt x="95250" y="152400"/>
                </a:lnTo>
                <a:lnTo>
                  <a:pt x="104775" y="12382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23825" y="57150"/>
                </a:lnTo>
                <a:lnTo>
                  <a:pt x="123825" y="3810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76200"/>
                </a:lnTo>
                <a:lnTo>
                  <a:pt x="104775" y="104775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71450"/>
                </a:lnTo>
                <a:lnTo>
                  <a:pt x="161925" y="152400"/>
                </a:lnTo>
                <a:lnTo>
                  <a:pt x="180975" y="133350"/>
                </a:lnTo>
                <a:lnTo>
                  <a:pt x="200025" y="104775"/>
                </a:lnTo>
                <a:lnTo>
                  <a:pt x="209550" y="85725"/>
                </a:lnTo>
                <a:lnTo>
                  <a:pt x="228600" y="57150"/>
                </a:lnTo>
                <a:lnTo>
                  <a:pt x="238125" y="28575"/>
                </a:lnTo>
                <a:lnTo>
                  <a:pt x="238125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28600" y="19050"/>
                </a:lnTo>
                <a:lnTo>
                  <a:pt x="228600" y="47625"/>
                </a:lnTo>
                <a:lnTo>
                  <a:pt x="219075" y="76200"/>
                </a:lnTo>
                <a:lnTo>
                  <a:pt x="209550" y="104775"/>
                </a:lnTo>
                <a:lnTo>
                  <a:pt x="209550" y="123825"/>
                </a:lnTo>
                <a:lnTo>
                  <a:pt x="209550" y="152400"/>
                </a:lnTo>
                <a:lnTo>
                  <a:pt x="219075" y="161925"/>
                </a:lnTo>
                <a:lnTo>
                  <a:pt x="228600" y="171450"/>
                </a:lnTo>
                <a:lnTo>
                  <a:pt x="247650" y="171450"/>
                </a:lnTo>
                <a:lnTo>
                  <a:pt x="266700" y="171450"/>
                </a:lnTo>
                <a:lnTo>
                  <a:pt x="304800" y="152400"/>
                </a:lnTo>
                <a:lnTo>
                  <a:pt x="333375" y="133350"/>
                </a:lnTo>
                <a:lnTo>
                  <a:pt x="352425" y="114300"/>
                </a:lnTo>
                <a:lnTo>
                  <a:pt x="3524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543300" y="2428875"/>
            <a:ext cx="66676" cy="352426"/>
          </a:xfrm>
          <a:custGeom>
            <a:avLst/>
            <a:gdLst/>
            <a:ahLst/>
            <a:cxnLst/>
            <a:rect l="0" t="0" r="0" b="0"/>
            <a:pathLst>
              <a:path w="66676" h="352426">
                <a:moveTo>
                  <a:pt x="66675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66675"/>
                </a:lnTo>
                <a:lnTo>
                  <a:pt x="47625" y="104775"/>
                </a:lnTo>
                <a:lnTo>
                  <a:pt x="47625" y="142875"/>
                </a:lnTo>
                <a:lnTo>
                  <a:pt x="38100" y="180975"/>
                </a:lnTo>
                <a:lnTo>
                  <a:pt x="38100" y="219075"/>
                </a:lnTo>
                <a:lnTo>
                  <a:pt x="28575" y="257175"/>
                </a:lnTo>
                <a:lnTo>
                  <a:pt x="28575" y="285750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552825" y="2476500"/>
            <a:ext cx="161926" cy="323851"/>
          </a:xfrm>
          <a:custGeom>
            <a:avLst/>
            <a:gdLst/>
            <a:ahLst/>
            <a:cxnLst/>
            <a:rect l="0" t="0" r="0" b="0"/>
            <a:pathLst>
              <a:path w="161926" h="323851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28575"/>
                </a:lnTo>
                <a:lnTo>
                  <a:pt x="114300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14300" y="133350"/>
                </a:lnTo>
                <a:lnTo>
                  <a:pt x="104775" y="152400"/>
                </a:lnTo>
                <a:lnTo>
                  <a:pt x="85725" y="171450"/>
                </a:lnTo>
                <a:lnTo>
                  <a:pt x="66675" y="190500"/>
                </a:lnTo>
                <a:lnTo>
                  <a:pt x="47625" y="200025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9525" y="247650"/>
                </a:lnTo>
                <a:lnTo>
                  <a:pt x="19050" y="266700"/>
                </a:lnTo>
                <a:lnTo>
                  <a:pt x="28575" y="285750"/>
                </a:lnTo>
                <a:lnTo>
                  <a:pt x="38100" y="304800"/>
                </a:lnTo>
                <a:lnTo>
                  <a:pt x="57150" y="314325"/>
                </a:lnTo>
                <a:lnTo>
                  <a:pt x="76200" y="323850"/>
                </a:lnTo>
                <a:lnTo>
                  <a:pt x="95250" y="323850"/>
                </a:lnTo>
                <a:lnTo>
                  <a:pt x="114300" y="323850"/>
                </a:lnTo>
                <a:lnTo>
                  <a:pt x="142875" y="314325"/>
                </a:lnTo>
                <a:lnTo>
                  <a:pt x="161925" y="304800"/>
                </a:lnTo>
                <a:lnTo>
                  <a:pt x="161925" y="295275"/>
                </a:lnTo>
                <a:lnTo>
                  <a:pt x="1619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3771900" y="258127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3790950" y="268605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4029075" y="2476500"/>
            <a:ext cx="85726" cy="304801"/>
          </a:xfrm>
          <a:custGeom>
            <a:avLst/>
            <a:gdLst/>
            <a:ahLst/>
            <a:cxnLst/>
            <a:rect l="0" t="0" r="0" b="0"/>
            <a:pathLst>
              <a:path w="85726" h="304801">
                <a:moveTo>
                  <a:pt x="0" y="180975"/>
                </a:move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42875"/>
                </a:lnTo>
                <a:lnTo>
                  <a:pt x="19050" y="114300"/>
                </a:lnTo>
                <a:lnTo>
                  <a:pt x="38100" y="95250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85725"/>
                </a:lnTo>
                <a:lnTo>
                  <a:pt x="76200" y="114300"/>
                </a:lnTo>
                <a:lnTo>
                  <a:pt x="76200" y="152400"/>
                </a:lnTo>
                <a:lnTo>
                  <a:pt x="76200" y="190500"/>
                </a:lnTo>
                <a:lnTo>
                  <a:pt x="66675" y="219075"/>
                </a:lnTo>
                <a:lnTo>
                  <a:pt x="66675" y="247650"/>
                </a:lnTo>
                <a:lnTo>
                  <a:pt x="66675" y="276225"/>
                </a:lnTo>
                <a:lnTo>
                  <a:pt x="57150" y="295275"/>
                </a:lnTo>
                <a:lnTo>
                  <a:pt x="57150" y="304800"/>
                </a:lnTo>
                <a:lnTo>
                  <a:pt x="571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4181475" y="2486025"/>
            <a:ext cx="95251" cy="314326"/>
          </a:xfrm>
          <a:custGeom>
            <a:avLst/>
            <a:gdLst/>
            <a:ahLst/>
            <a:cxnLst/>
            <a:rect l="0" t="0" r="0" b="0"/>
            <a:pathLst>
              <a:path w="95251" h="314326">
                <a:moveTo>
                  <a:pt x="95250" y="38100"/>
                </a:moveTo>
                <a:lnTo>
                  <a:pt x="95250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47625"/>
                </a:lnTo>
                <a:lnTo>
                  <a:pt x="19050" y="6667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28575" y="171450"/>
                </a:lnTo>
                <a:lnTo>
                  <a:pt x="38100" y="161925"/>
                </a:lnTo>
                <a:lnTo>
                  <a:pt x="47625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76200" y="76200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114300"/>
                </a:lnTo>
                <a:lnTo>
                  <a:pt x="76200" y="142875"/>
                </a:lnTo>
                <a:lnTo>
                  <a:pt x="76200" y="171450"/>
                </a:lnTo>
                <a:lnTo>
                  <a:pt x="85725" y="209550"/>
                </a:lnTo>
                <a:lnTo>
                  <a:pt x="85725" y="228600"/>
                </a:lnTo>
                <a:lnTo>
                  <a:pt x="85725" y="257175"/>
                </a:lnTo>
                <a:lnTo>
                  <a:pt x="85725" y="276225"/>
                </a:lnTo>
                <a:lnTo>
                  <a:pt x="76200" y="285750"/>
                </a:lnTo>
                <a:lnTo>
                  <a:pt x="66675" y="295275"/>
                </a:lnTo>
                <a:lnTo>
                  <a:pt x="66675" y="304800"/>
                </a:lnTo>
                <a:lnTo>
                  <a:pt x="57150" y="304800"/>
                </a:lnTo>
                <a:lnTo>
                  <a:pt x="47625" y="314325"/>
                </a:lnTo>
                <a:lnTo>
                  <a:pt x="28575" y="314325"/>
                </a:lnTo>
                <a:lnTo>
                  <a:pt x="28575" y="304800"/>
                </a:lnTo>
                <a:lnTo>
                  <a:pt x="19050" y="304800"/>
                </a:lnTo>
                <a:lnTo>
                  <a:pt x="19050" y="295275"/>
                </a:lnTo>
                <a:lnTo>
                  <a:pt x="190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4371975" y="2486025"/>
            <a:ext cx="66676" cy="276226"/>
          </a:xfrm>
          <a:custGeom>
            <a:avLst/>
            <a:gdLst/>
            <a:ahLst/>
            <a:cxnLst/>
            <a:rect l="0" t="0" r="0" b="0"/>
            <a:pathLst>
              <a:path w="66676" h="2762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61925"/>
                </a:lnTo>
                <a:lnTo>
                  <a:pt x="38100" y="180975"/>
                </a:lnTo>
                <a:lnTo>
                  <a:pt x="47625" y="200025"/>
                </a:lnTo>
                <a:lnTo>
                  <a:pt x="57150" y="219075"/>
                </a:lnTo>
                <a:lnTo>
                  <a:pt x="57150" y="228600"/>
                </a:lnTo>
                <a:lnTo>
                  <a:pt x="66675" y="238125"/>
                </a:lnTo>
                <a:lnTo>
                  <a:pt x="66675" y="247650"/>
                </a:lnTo>
                <a:lnTo>
                  <a:pt x="57150" y="257175"/>
                </a:lnTo>
                <a:lnTo>
                  <a:pt x="47625" y="266700"/>
                </a:lnTo>
                <a:lnTo>
                  <a:pt x="38100" y="276225"/>
                </a:lnTo>
                <a:lnTo>
                  <a:pt x="2857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4333875" y="2476500"/>
            <a:ext cx="123826" cy="47626"/>
          </a:xfrm>
          <a:custGeom>
            <a:avLst/>
            <a:gdLst/>
            <a:ahLst/>
            <a:cxnLst/>
            <a:rect l="0" t="0" r="0" b="0"/>
            <a:pathLst>
              <a:path w="123826" h="47626">
                <a:moveTo>
                  <a:pt x="0" y="47625"/>
                </a:move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4543425" y="2514600"/>
            <a:ext cx="200026" cy="285751"/>
          </a:xfrm>
          <a:custGeom>
            <a:avLst/>
            <a:gdLst/>
            <a:ahLst/>
            <a:cxnLst/>
            <a:rect l="0" t="0" r="0" b="0"/>
            <a:pathLst>
              <a:path w="200026" h="285751">
                <a:moveTo>
                  <a:pt x="28575" y="66675"/>
                </a:moveTo>
                <a:lnTo>
                  <a:pt x="28575" y="76200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9525" y="238125"/>
                </a:lnTo>
                <a:lnTo>
                  <a:pt x="19050" y="257175"/>
                </a:lnTo>
                <a:lnTo>
                  <a:pt x="28575" y="276225"/>
                </a:lnTo>
                <a:lnTo>
                  <a:pt x="38100" y="285750"/>
                </a:lnTo>
                <a:lnTo>
                  <a:pt x="57150" y="285750"/>
                </a:lnTo>
                <a:lnTo>
                  <a:pt x="76200" y="285750"/>
                </a:lnTo>
                <a:lnTo>
                  <a:pt x="104775" y="276225"/>
                </a:lnTo>
                <a:lnTo>
                  <a:pt x="123825" y="247650"/>
                </a:lnTo>
                <a:lnTo>
                  <a:pt x="152400" y="228600"/>
                </a:lnTo>
                <a:lnTo>
                  <a:pt x="171450" y="200025"/>
                </a:lnTo>
                <a:lnTo>
                  <a:pt x="180975" y="161925"/>
                </a:lnTo>
                <a:lnTo>
                  <a:pt x="190500" y="123825"/>
                </a:lnTo>
                <a:lnTo>
                  <a:pt x="200025" y="85725"/>
                </a:lnTo>
                <a:lnTo>
                  <a:pt x="200025" y="57150"/>
                </a:lnTo>
                <a:lnTo>
                  <a:pt x="190500" y="28575"/>
                </a:lnTo>
                <a:lnTo>
                  <a:pt x="171450" y="9525"/>
                </a:lnTo>
                <a:lnTo>
                  <a:pt x="152400" y="0"/>
                </a:lnTo>
                <a:lnTo>
                  <a:pt x="133350" y="0"/>
                </a:lnTo>
                <a:lnTo>
                  <a:pt x="114300" y="9525"/>
                </a:lnTo>
                <a:lnTo>
                  <a:pt x="85725" y="38100"/>
                </a:lnTo>
                <a:lnTo>
                  <a:pt x="66675" y="66675"/>
                </a:lnTo>
                <a:lnTo>
                  <a:pt x="47625" y="95250"/>
                </a:lnTo>
                <a:lnTo>
                  <a:pt x="28575" y="133350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190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762500" y="2600325"/>
            <a:ext cx="333376" cy="190501"/>
          </a:xfrm>
          <a:custGeom>
            <a:avLst/>
            <a:gdLst/>
            <a:ahLst/>
            <a:cxnLst/>
            <a:rect l="0" t="0" r="0" b="0"/>
            <a:pathLst>
              <a:path w="333376" h="190501">
                <a:moveTo>
                  <a:pt x="0" y="171450"/>
                </a:moveTo>
                <a:lnTo>
                  <a:pt x="0" y="180975"/>
                </a:lnTo>
                <a:lnTo>
                  <a:pt x="0" y="18097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80975"/>
                </a:lnTo>
                <a:lnTo>
                  <a:pt x="47625" y="171450"/>
                </a:lnTo>
                <a:lnTo>
                  <a:pt x="57150" y="152400"/>
                </a:lnTo>
                <a:lnTo>
                  <a:pt x="76200" y="123825"/>
                </a:lnTo>
                <a:lnTo>
                  <a:pt x="85725" y="95250"/>
                </a:lnTo>
                <a:lnTo>
                  <a:pt x="95250" y="66675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57150" y="123825"/>
                </a:lnTo>
                <a:lnTo>
                  <a:pt x="66675" y="142875"/>
                </a:lnTo>
                <a:lnTo>
                  <a:pt x="76200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123825" y="152400"/>
                </a:lnTo>
                <a:lnTo>
                  <a:pt x="142875" y="133350"/>
                </a:lnTo>
                <a:lnTo>
                  <a:pt x="161925" y="114300"/>
                </a:lnTo>
                <a:lnTo>
                  <a:pt x="190500" y="95250"/>
                </a:lnTo>
                <a:lnTo>
                  <a:pt x="200025" y="66675"/>
                </a:lnTo>
                <a:lnTo>
                  <a:pt x="209550" y="47625"/>
                </a:lnTo>
                <a:lnTo>
                  <a:pt x="219075" y="28575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28575"/>
                </a:lnTo>
                <a:lnTo>
                  <a:pt x="209550" y="38100"/>
                </a:lnTo>
                <a:lnTo>
                  <a:pt x="190500" y="66675"/>
                </a:lnTo>
                <a:lnTo>
                  <a:pt x="180975" y="95250"/>
                </a:lnTo>
                <a:lnTo>
                  <a:pt x="171450" y="123825"/>
                </a:lnTo>
                <a:lnTo>
                  <a:pt x="161925" y="142875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80975" y="180975"/>
                </a:lnTo>
                <a:lnTo>
                  <a:pt x="200025" y="180975"/>
                </a:lnTo>
                <a:lnTo>
                  <a:pt x="228600" y="180975"/>
                </a:lnTo>
                <a:lnTo>
                  <a:pt x="257175" y="171450"/>
                </a:lnTo>
                <a:lnTo>
                  <a:pt x="295275" y="161925"/>
                </a:lnTo>
                <a:lnTo>
                  <a:pt x="323850" y="161925"/>
                </a:lnTo>
                <a:lnTo>
                  <a:pt x="333375" y="152400"/>
                </a:lnTo>
                <a:lnTo>
                  <a:pt x="3333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409700" y="3533775"/>
            <a:ext cx="142876" cy="114301"/>
          </a:xfrm>
          <a:custGeom>
            <a:avLst/>
            <a:gdLst/>
            <a:ahLst/>
            <a:cxnLst/>
            <a:rect l="0" t="0" r="0" b="0"/>
            <a:pathLst>
              <a:path w="142876" h="114301">
                <a:moveTo>
                  <a:pt x="47625" y="28575"/>
                </a:moveTo>
                <a:lnTo>
                  <a:pt x="4762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9525" y="66675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28575" y="10477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04775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85725"/>
                </a:lnTo>
                <a:lnTo>
                  <a:pt x="85725" y="76200"/>
                </a:lnTo>
                <a:lnTo>
                  <a:pt x="9525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38100" y="104775"/>
                </a:lnTo>
                <a:lnTo>
                  <a:pt x="47625" y="104775"/>
                </a:lnTo>
                <a:lnTo>
                  <a:pt x="66675" y="95250"/>
                </a:lnTo>
                <a:lnTo>
                  <a:pt x="76200" y="95250"/>
                </a:lnTo>
                <a:lnTo>
                  <a:pt x="95250" y="85725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38100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66675" y="95250"/>
                </a:lnTo>
                <a:lnTo>
                  <a:pt x="85725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42875" y="28575"/>
                </a:lnTo>
                <a:lnTo>
                  <a:pt x="142875" y="19050"/>
                </a:lnTo>
                <a:lnTo>
                  <a:pt x="133350" y="19050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3543300" y="3590925"/>
            <a:ext cx="104776" cy="85726"/>
          </a:xfrm>
          <a:custGeom>
            <a:avLst/>
            <a:gdLst/>
            <a:ahLst/>
            <a:cxnLst/>
            <a:rect l="0" t="0" r="0" b="0"/>
            <a:pathLst>
              <a:path w="104776" h="85726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76200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57150"/>
                </a:lnTo>
                <a:lnTo>
                  <a:pt x="47625" y="47625"/>
                </a:lnTo>
                <a:lnTo>
                  <a:pt x="66675" y="47625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857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2409825" y="3124200"/>
            <a:ext cx="523876" cy="247651"/>
          </a:xfrm>
          <a:custGeom>
            <a:avLst/>
            <a:gdLst/>
            <a:ahLst/>
            <a:cxnLst/>
            <a:rect l="0" t="0" r="0" b="0"/>
            <a:pathLst>
              <a:path w="523876" h="247651">
                <a:moveTo>
                  <a:pt x="0" y="142875"/>
                </a:moveTo>
                <a:lnTo>
                  <a:pt x="0" y="14287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95250"/>
                </a:lnTo>
                <a:lnTo>
                  <a:pt x="57150" y="76200"/>
                </a:lnTo>
                <a:lnTo>
                  <a:pt x="76200" y="57150"/>
                </a:lnTo>
                <a:lnTo>
                  <a:pt x="95250" y="38100"/>
                </a:lnTo>
                <a:lnTo>
                  <a:pt x="114300" y="1905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47625"/>
                </a:lnTo>
                <a:lnTo>
                  <a:pt x="95250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47625" y="238125"/>
                </a:lnTo>
                <a:lnTo>
                  <a:pt x="57150" y="238125"/>
                </a:lnTo>
                <a:lnTo>
                  <a:pt x="66675" y="238125"/>
                </a:lnTo>
                <a:lnTo>
                  <a:pt x="85725" y="228600"/>
                </a:lnTo>
                <a:lnTo>
                  <a:pt x="104775" y="209550"/>
                </a:lnTo>
                <a:lnTo>
                  <a:pt x="123825" y="190500"/>
                </a:lnTo>
                <a:lnTo>
                  <a:pt x="152400" y="171450"/>
                </a:lnTo>
                <a:lnTo>
                  <a:pt x="171450" y="152400"/>
                </a:lnTo>
                <a:lnTo>
                  <a:pt x="200025" y="123825"/>
                </a:lnTo>
                <a:lnTo>
                  <a:pt x="209550" y="104775"/>
                </a:lnTo>
                <a:lnTo>
                  <a:pt x="228600" y="95250"/>
                </a:lnTo>
                <a:lnTo>
                  <a:pt x="238125" y="85725"/>
                </a:lnTo>
                <a:lnTo>
                  <a:pt x="247650" y="76200"/>
                </a:lnTo>
                <a:lnTo>
                  <a:pt x="247650" y="76200"/>
                </a:lnTo>
                <a:lnTo>
                  <a:pt x="247650" y="76200"/>
                </a:lnTo>
                <a:lnTo>
                  <a:pt x="247650" y="76200"/>
                </a:lnTo>
                <a:lnTo>
                  <a:pt x="238125" y="85725"/>
                </a:lnTo>
                <a:lnTo>
                  <a:pt x="228600" y="95250"/>
                </a:lnTo>
                <a:lnTo>
                  <a:pt x="219075" y="114300"/>
                </a:lnTo>
                <a:lnTo>
                  <a:pt x="200025" y="133350"/>
                </a:lnTo>
                <a:lnTo>
                  <a:pt x="190500" y="152400"/>
                </a:lnTo>
                <a:lnTo>
                  <a:pt x="180975" y="180975"/>
                </a:lnTo>
                <a:lnTo>
                  <a:pt x="171450" y="200025"/>
                </a:lnTo>
                <a:lnTo>
                  <a:pt x="171450" y="219075"/>
                </a:lnTo>
                <a:lnTo>
                  <a:pt x="171450" y="228600"/>
                </a:lnTo>
                <a:lnTo>
                  <a:pt x="190500" y="238125"/>
                </a:lnTo>
                <a:lnTo>
                  <a:pt x="209550" y="247650"/>
                </a:lnTo>
                <a:lnTo>
                  <a:pt x="228600" y="247650"/>
                </a:lnTo>
                <a:lnTo>
                  <a:pt x="257175" y="238125"/>
                </a:lnTo>
                <a:lnTo>
                  <a:pt x="295275" y="228600"/>
                </a:lnTo>
                <a:lnTo>
                  <a:pt x="342900" y="209550"/>
                </a:lnTo>
                <a:lnTo>
                  <a:pt x="381000" y="200025"/>
                </a:lnTo>
                <a:lnTo>
                  <a:pt x="428625" y="180975"/>
                </a:lnTo>
                <a:lnTo>
                  <a:pt x="466725" y="171450"/>
                </a:lnTo>
                <a:lnTo>
                  <a:pt x="495300" y="161925"/>
                </a:lnTo>
                <a:lnTo>
                  <a:pt x="523875" y="161925"/>
                </a:lnTo>
                <a:lnTo>
                  <a:pt x="5238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267325" y="3838575"/>
            <a:ext cx="371476" cy="323851"/>
          </a:xfrm>
          <a:custGeom>
            <a:avLst/>
            <a:gdLst/>
            <a:ahLst/>
            <a:cxnLst/>
            <a:rect l="0" t="0" r="0" b="0"/>
            <a:pathLst>
              <a:path w="371476" h="323851">
                <a:moveTo>
                  <a:pt x="0" y="238125"/>
                </a:moveTo>
                <a:lnTo>
                  <a:pt x="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19050" y="228600"/>
                </a:lnTo>
                <a:lnTo>
                  <a:pt x="38100" y="219075"/>
                </a:lnTo>
                <a:lnTo>
                  <a:pt x="57150" y="200025"/>
                </a:lnTo>
                <a:lnTo>
                  <a:pt x="66675" y="180975"/>
                </a:lnTo>
                <a:lnTo>
                  <a:pt x="95250" y="161925"/>
                </a:lnTo>
                <a:lnTo>
                  <a:pt x="114300" y="142875"/>
                </a:lnTo>
                <a:lnTo>
                  <a:pt x="142875" y="123825"/>
                </a:lnTo>
                <a:lnTo>
                  <a:pt x="161925" y="95250"/>
                </a:lnTo>
                <a:lnTo>
                  <a:pt x="180975" y="76200"/>
                </a:lnTo>
                <a:lnTo>
                  <a:pt x="200025" y="47625"/>
                </a:lnTo>
                <a:lnTo>
                  <a:pt x="219075" y="28575"/>
                </a:lnTo>
                <a:lnTo>
                  <a:pt x="228600" y="19050"/>
                </a:lnTo>
                <a:lnTo>
                  <a:pt x="238125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09550" y="19050"/>
                </a:lnTo>
                <a:lnTo>
                  <a:pt x="190500" y="3810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23825" y="171450"/>
                </a:lnTo>
                <a:lnTo>
                  <a:pt x="114300" y="200025"/>
                </a:lnTo>
                <a:lnTo>
                  <a:pt x="104775" y="219075"/>
                </a:lnTo>
                <a:lnTo>
                  <a:pt x="95250" y="247650"/>
                </a:lnTo>
                <a:lnTo>
                  <a:pt x="95250" y="266700"/>
                </a:lnTo>
                <a:lnTo>
                  <a:pt x="104775" y="285750"/>
                </a:lnTo>
                <a:lnTo>
                  <a:pt x="114300" y="295275"/>
                </a:lnTo>
                <a:lnTo>
                  <a:pt x="123825" y="304800"/>
                </a:lnTo>
                <a:lnTo>
                  <a:pt x="142875" y="304800"/>
                </a:lnTo>
                <a:lnTo>
                  <a:pt x="161925" y="304800"/>
                </a:lnTo>
                <a:lnTo>
                  <a:pt x="180975" y="295275"/>
                </a:lnTo>
                <a:lnTo>
                  <a:pt x="200025" y="276225"/>
                </a:lnTo>
                <a:lnTo>
                  <a:pt x="228600" y="257175"/>
                </a:lnTo>
                <a:lnTo>
                  <a:pt x="247650" y="228600"/>
                </a:lnTo>
                <a:lnTo>
                  <a:pt x="276225" y="200025"/>
                </a:lnTo>
                <a:lnTo>
                  <a:pt x="295275" y="171450"/>
                </a:lnTo>
                <a:lnTo>
                  <a:pt x="314325" y="142875"/>
                </a:lnTo>
                <a:lnTo>
                  <a:pt x="342900" y="104775"/>
                </a:lnTo>
                <a:lnTo>
                  <a:pt x="352425" y="76200"/>
                </a:lnTo>
                <a:lnTo>
                  <a:pt x="361950" y="57150"/>
                </a:lnTo>
                <a:lnTo>
                  <a:pt x="371475" y="47625"/>
                </a:lnTo>
                <a:lnTo>
                  <a:pt x="371475" y="38100"/>
                </a:lnTo>
                <a:lnTo>
                  <a:pt x="371475" y="28575"/>
                </a:lnTo>
                <a:lnTo>
                  <a:pt x="371475" y="28575"/>
                </a:lnTo>
                <a:lnTo>
                  <a:pt x="361950" y="38100"/>
                </a:lnTo>
                <a:lnTo>
                  <a:pt x="352425" y="47625"/>
                </a:lnTo>
                <a:lnTo>
                  <a:pt x="342900" y="66675"/>
                </a:lnTo>
                <a:lnTo>
                  <a:pt x="323850" y="85725"/>
                </a:lnTo>
                <a:lnTo>
                  <a:pt x="304800" y="114300"/>
                </a:lnTo>
                <a:lnTo>
                  <a:pt x="295275" y="142875"/>
                </a:lnTo>
                <a:lnTo>
                  <a:pt x="285750" y="171450"/>
                </a:lnTo>
                <a:lnTo>
                  <a:pt x="266700" y="209550"/>
                </a:lnTo>
                <a:lnTo>
                  <a:pt x="257175" y="238125"/>
                </a:lnTo>
                <a:lnTo>
                  <a:pt x="257175" y="266700"/>
                </a:lnTo>
                <a:lnTo>
                  <a:pt x="247650" y="285750"/>
                </a:lnTo>
                <a:lnTo>
                  <a:pt x="247650" y="304800"/>
                </a:lnTo>
                <a:lnTo>
                  <a:pt x="257175" y="314325"/>
                </a:lnTo>
                <a:lnTo>
                  <a:pt x="257175" y="314325"/>
                </a:lnTo>
                <a:lnTo>
                  <a:pt x="266700" y="323850"/>
                </a:lnTo>
                <a:lnTo>
                  <a:pt x="26670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5791200" y="39433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762625" y="40481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200775" y="3762375"/>
            <a:ext cx="323851" cy="409576"/>
          </a:xfrm>
          <a:custGeom>
            <a:avLst/>
            <a:gdLst/>
            <a:ahLst/>
            <a:cxnLst/>
            <a:rect l="0" t="0" r="0" b="0"/>
            <a:pathLst>
              <a:path w="323851" h="409576">
                <a:moveTo>
                  <a:pt x="47625" y="95250"/>
                </a:moveTo>
                <a:lnTo>
                  <a:pt x="47625" y="95250"/>
                </a:lnTo>
                <a:lnTo>
                  <a:pt x="47625" y="104775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33350"/>
                </a:lnTo>
                <a:lnTo>
                  <a:pt x="114300" y="133350"/>
                </a:lnTo>
                <a:lnTo>
                  <a:pt x="142875" y="123825"/>
                </a:lnTo>
                <a:lnTo>
                  <a:pt x="171450" y="114300"/>
                </a:lnTo>
                <a:lnTo>
                  <a:pt x="200025" y="104775"/>
                </a:lnTo>
                <a:lnTo>
                  <a:pt x="228600" y="95250"/>
                </a:lnTo>
                <a:lnTo>
                  <a:pt x="257175" y="76200"/>
                </a:lnTo>
                <a:lnTo>
                  <a:pt x="285750" y="66675"/>
                </a:lnTo>
                <a:lnTo>
                  <a:pt x="304800" y="47625"/>
                </a:lnTo>
                <a:lnTo>
                  <a:pt x="314325" y="38100"/>
                </a:lnTo>
                <a:lnTo>
                  <a:pt x="323850" y="19050"/>
                </a:lnTo>
                <a:lnTo>
                  <a:pt x="323850" y="9525"/>
                </a:lnTo>
                <a:lnTo>
                  <a:pt x="314325" y="0"/>
                </a:lnTo>
                <a:lnTo>
                  <a:pt x="304800" y="0"/>
                </a:lnTo>
                <a:lnTo>
                  <a:pt x="285750" y="0"/>
                </a:lnTo>
                <a:lnTo>
                  <a:pt x="257175" y="9525"/>
                </a:lnTo>
                <a:lnTo>
                  <a:pt x="228600" y="19050"/>
                </a:lnTo>
                <a:lnTo>
                  <a:pt x="209550" y="28575"/>
                </a:lnTo>
                <a:lnTo>
                  <a:pt x="180975" y="47625"/>
                </a:lnTo>
                <a:lnTo>
                  <a:pt x="161925" y="57150"/>
                </a:lnTo>
                <a:lnTo>
                  <a:pt x="142875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80975" y="171450"/>
                </a:lnTo>
                <a:lnTo>
                  <a:pt x="209550" y="171450"/>
                </a:lnTo>
                <a:lnTo>
                  <a:pt x="228600" y="171450"/>
                </a:lnTo>
                <a:lnTo>
                  <a:pt x="247650" y="171450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95275" y="171450"/>
                </a:lnTo>
                <a:lnTo>
                  <a:pt x="295275" y="161925"/>
                </a:lnTo>
                <a:lnTo>
                  <a:pt x="285750" y="161925"/>
                </a:lnTo>
                <a:lnTo>
                  <a:pt x="276225" y="152400"/>
                </a:lnTo>
                <a:lnTo>
                  <a:pt x="257175" y="152400"/>
                </a:lnTo>
                <a:lnTo>
                  <a:pt x="238125" y="161925"/>
                </a:lnTo>
                <a:lnTo>
                  <a:pt x="209550" y="171450"/>
                </a:lnTo>
                <a:lnTo>
                  <a:pt x="171450" y="180975"/>
                </a:lnTo>
                <a:lnTo>
                  <a:pt x="133350" y="200025"/>
                </a:lnTo>
                <a:lnTo>
                  <a:pt x="95250" y="228600"/>
                </a:lnTo>
                <a:lnTo>
                  <a:pt x="66675" y="257175"/>
                </a:lnTo>
                <a:lnTo>
                  <a:pt x="38100" y="285750"/>
                </a:lnTo>
                <a:lnTo>
                  <a:pt x="19050" y="304800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9525" y="381000"/>
                </a:lnTo>
                <a:lnTo>
                  <a:pt x="28575" y="390525"/>
                </a:lnTo>
                <a:lnTo>
                  <a:pt x="47625" y="400050"/>
                </a:lnTo>
                <a:lnTo>
                  <a:pt x="76200" y="400050"/>
                </a:lnTo>
                <a:lnTo>
                  <a:pt x="104775" y="400050"/>
                </a:lnTo>
                <a:lnTo>
                  <a:pt x="142875" y="390525"/>
                </a:lnTo>
                <a:lnTo>
                  <a:pt x="171450" y="381000"/>
                </a:lnTo>
                <a:lnTo>
                  <a:pt x="200025" y="371475"/>
                </a:lnTo>
                <a:lnTo>
                  <a:pt x="228600" y="361950"/>
                </a:lnTo>
                <a:lnTo>
                  <a:pt x="247650" y="342900"/>
                </a:lnTo>
                <a:lnTo>
                  <a:pt x="257175" y="333375"/>
                </a:lnTo>
                <a:lnTo>
                  <a:pt x="266700" y="314325"/>
                </a:lnTo>
                <a:lnTo>
                  <a:pt x="257175" y="304800"/>
                </a:lnTo>
                <a:lnTo>
                  <a:pt x="238125" y="295275"/>
                </a:lnTo>
                <a:lnTo>
                  <a:pt x="219075" y="295275"/>
                </a:lnTo>
                <a:lnTo>
                  <a:pt x="190500" y="304800"/>
                </a:lnTo>
                <a:lnTo>
                  <a:pt x="161925" y="323850"/>
                </a:lnTo>
                <a:lnTo>
                  <a:pt x="133350" y="352425"/>
                </a:lnTo>
                <a:lnTo>
                  <a:pt x="104775" y="371475"/>
                </a:lnTo>
                <a:lnTo>
                  <a:pt x="85725" y="390525"/>
                </a:lnTo>
                <a:lnTo>
                  <a:pt x="76200" y="409575"/>
                </a:lnTo>
                <a:lnTo>
                  <a:pt x="7620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6667500" y="3867150"/>
            <a:ext cx="333376" cy="19051"/>
          </a:xfrm>
          <a:custGeom>
            <a:avLst/>
            <a:gdLst/>
            <a:ahLst/>
            <a:cxnLst/>
            <a:rect l="0" t="0" r="0" b="0"/>
            <a:pathLst>
              <a:path w="333376" h="190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95275" y="0"/>
                </a:lnTo>
                <a:lnTo>
                  <a:pt x="304800" y="0"/>
                </a:lnTo>
                <a:lnTo>
                  <a:pt x="314325" y="0"/>
                </a:lnTo>
                <a:lnTo>
                  <a:pt x="323850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219950" y="3762375"/>
            <a:ext cx="114301" cy="409576"/>
          </a:xfrm>
          <a:custGeom>
            <a:avLst/>
            <a:gdLst/>
            <a:ahLst/>
            <a:cxnLst/>
            <a:rect l="0" t="0" r="0" b="0"/>
            <a:pathLst>
              <a:path w="114301" h="409576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19050"/>
                </a:lnTo>
                <a:lnTo>
                  <a:pt x="104775" y="38100"/>
                </a:lnTo>
                <a:lnTo>
                  <a:pt x="104775" y="57150"/>
                </a:lnTo>
                <a:lnTo>
                  <a:pt x="95250" y="85725"/>
                </a:lnTo>
                <a:lnTo>
                  <a:pt x="85725" y="123825"/>
                </a:lnTo>
                <a:lnTo>
                  <a:pt x="76200" y="152400"/>
                </a:lnTo>
                <a:lnTo>
                  <a:pt x="66675" y="190500"/>
                </a:lnTo>
                <a:lnTo>
                  <a:pt x="57150" y="228600"/>
                </a:lnTo>
                <a:lnTo>
                  <a:pt x="47625" y="266700"/>
                </a:lnTo>
                <a:lnTo>
                  <a:pt x="38100" y="304800"/>
                </a:lnTo>
                <a:lnTo>
                  <a:pt x="28575" y="333375"/>
                </a:lnTo>
                <a:lnTo>
                  <a:pt x="19050" y="361950"/>
                </a:lnTo>
                <a:lnTo>
                  <a:pt x="19050" y="381000"/>
                </a:lnTo>
                <a:lnTo>
                  <a:pt x="9525" y="400050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7200900" y="3743325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7153275" y="411480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7524750" y="3695700"/>
            <a:ext cx="219076" cy="495301"/>
          </a:xfrm>
          <a:custGeom>
            <a:avLst/>
            <a:gdLst/>
            <a:ahLst/>
            <a:cxnLst/>
            <a:rect l="0" t="0" r="0" b="0"/>
            <a:pathLst>
              <a:path w="219076" h="49530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19050"/>
                </a:lnTo>
                <a:lnTo>
                  <a:pt x="180975" y="38100"/>
                </a:lnTo>
                <a:lnTo>
                  <a:pt x="161925" y="57150"/>
                </a:lnTo>
                <a:lnTo>
                  <a:pt x="133350" y="95250"/>
                </a:lnTo>
                <a:lnTo>
                  <a:pt x="104775" y="123825"/>
                </a:lnTo>
                <a:lnTo>
                  <a:pt x="85725" y="171450"/>
                </a:lnTo>
                <a:lnTo>
                  <a:pt x="57150" y="209550"/>
                </a:lnTo>
                <a:lnTo>
                  <a:pt x="38100" y="247650"/>
                </a:lnTo>
                <a:lnTo>
                  <a:pt x="19050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0" y="438150"/>
                </a:lnTo>
                <a:lnTo>
                  <a:pt x="9525" y="457200"/>
                </a:lnTo>
                <a:lnTo>
                  <a:pt x="19050" y="476250"/>
                </a:lnTo>
                <a:lnTo>
                  <a:pt x="38100" y="485775"/>
                </a:lnTo>
                <a:lnTo>
                  <a:pt x="57150" y="495300"/>
                </a:lnTo>
                <a:lnTo>
                  <a:pt x="66675" y="495300"/>
                </a:lnTo>
                <a:lnTo>
                  <a:pt x="66675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7762875" y="3790950"/>
            <a:ext cx="114301" cy="352426"/>
          </a:xfrm>
          <a:custGeom>
            <a:avLst/>
            <a:gdLst/>
            <a:ahLst/>
            <a:cxnLst/>
            <a:rect l="0" t="0" r="0" b="0"/>
            <a:pathLst>
              <a:path w="114301" h="352426">
                <a:moveTo>
                  <a:pt x="114300" y="0"/>
                </a:move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66675"/>
                </a:lnTo>
                <a:lnTo>
                  <a:pt x="76200" y="95250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200025"/>
                </a:lnTo>
                <a:lnTo>
                  <a:pt x="28575" y="228600"/>
                </a:lnTo>
                <a:lnTo>
                  <a:pt x="19050" y="266700"/>
                </a:lnTo>
                <a:lnTo>
                  <a:pt x="19050" y="295275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7772400" y="3752850"/>
            <a:ext cx="228601" cy="352426"/>
          </a:xfrm>
          <a:custGeom>
            <a:avLst/>
            <a:gdLst/>
            <a:ahLst/>
            <a:cxnLst/>
            <a:rect l="0" t="0" r="0" b="0"/>
            <a:pathLst>
              <a:path w="228601" h="352426">
                <a:moveTo>
                  <a:pt x="47625" y="38100"/>
                </a:move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19075" y="28575"/>
                </a:lnTo>
                <a:lnTo>
                  <a:pt x="219075" y="47625"/>
                </a:lnTo>
                <a:lnTo>
                  <a:pt x="228600" y="66675"/>
                </a:lnTo>
                <a:lnTo>
                  <a:pt x="219075" y="95250"/>
                </a:lnTo>
                <a:lnTo>
                  <a:pt x="209550" y="123825"/>
                </a:lnTo>
                <a:lnTo>
                  <a:pt x="190500" y="152400"/>
                </a:lnTo>
                <a:lnTo>
                  <a:pt x="161925" y="180975"/>
                </a:lnTo>
                <a:lnTo>
                  <a:pt x="133350" y="200025"/>
                </a:lnTo>
                <a:lnTo>
                  <a:pt x="104775" y="228600"/>
                </a:lnTo>
                <a:lnTo>
                  <a:pt x="76200" y="238125"/>
                </a:lnTo>
                <a:lnTo>
                  <a:pt x="47625" y="247650"/>
                </a:lnTo>
                <a:lnTo>
                  <a:pt x="28575" y="257175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76200" y="200025"/>
                </a:lnTo>
                <a:lnTo>
                  <a:pt x="85725" y="219075"/>
                </a:lnTo>
                <a:lnTo>
                  <a:pt x="85725" y="247650"/>
                </a:lnTo>
                <a:lnTo>
                  <a:pt x="95250" y="266700"/>
                </a:lnTo>
                <a:lnTo>
                  <a:pt x="95250" y="285750"/>
                </a:lnTo>
                <a:lnTo>
                  <a:pt x="95250" y="304800"/>
                </a:lnTo>
                <a:lnTo>
                  <a:pt x="104775" y="323850"/>
                </a:lnTo>
                <a:lnTo>
                  <a:pt x="114300" y="333375"/>
                </a:lnTo>
                <a:lnTo>
                  <a:pt x="123825" y="342900"/>
                </a:lnTo>
                <a:lnTo>
                  <a:pt x="133350" y="352425"/>
                </a:lnTo>
                <a:lnTo>
                  <a:pt x="152400" y="352425"/>
                </a:lnTo>
                <a:lnTo>
                  <a:pt x="152400" y="352425"/>
                </a:lnTo>
                <a:lnTo>
                  <a:pt x="1524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8143875" y="39433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8191500" y="3810000"/>
            <a:ext cx="47626" cy="200026"/>
          </a:xfrm>
          <a:custGeom>
            <a:avLst/>
            <a:gdLst/>
            <a:ahLst/>
            <a:cxnLst/>
            <a:rect l="0" t="0" r="0" b="0"/>
            <a:pathLst>
              <a:path w="47626" h="2000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8382000" y="3743325"/>
            <a:ext cx="209551" cy="361951"/>
          </a:xfrm>
          <a:custGeom>
            <a:avLst/>
            <a:gdLst/>
            <a:ahLst/>
            <a:cxnLst/>
            <a:rect l="0" t="0" r="0" b="0"/>
            <a:pathLst>
              <a:path w="209551" h="361951">
                <a:moveTo>
                  <a:pt x="0" y="209550"/>
                </a:moveTo>
                <a:lnTo>
                  <a:pt x="0" y="200025"/>
                </a:lnTo>
                <a:lnTo>
                  <a:pt x="9525" y="190500"/>
                </a:lnTo>
                <a:lnTo>
                  <a:pt x="19050" y="161925"/>
                </a:lnTo>
                <a:lnTo>
                  <a:pt x="38100" y="133350"/>
                </a:lnTo>
                <a:lnTo>
                  <a:pt x="47625" y="104775"/>
                </a:lnTo>
                <a:lnTo>
                  <a:pt x="66675" y="76200"/>
                </a:lnTo>
                <a:lnTo>
                  <a:pt x="76200" y="47625"/>
                </a:lnTo>
                <a:lnTo>
                  <a:pt x="85725" y="2857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47625" y="133350"/>
                </a:lnTo>
                <a:lnTo>
                  <a:pt x="47625" y="152400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95250" y="161925"/>
                </a:lnTo>
                <a:lnTo>
                  <a:pt x="114300" y="152400"/>
                </a:lnTo>
                <a:lnTo>
                  <a:pt x="142875" y="142875"/>
                </a:lnTo>
                <a:lnTo>
                  <a:pt x="161925" y="133350"/>
                </a:lnTo>
                <a:lnTo>
                  <a:pt x="180975" y="114300"/>
                </a:lnTo>
                <a:lnTo>
                  <a:pt x="190500" y="104775"/>
                </a:lnTo>
                <a:lnTo>
                  <a:pt x="200025" y="95250"/>
                </a:lnTo>
                <a:lnTo>
                  <a:pt x="200025" y="95250"/>
                </a:lnTo>
                <a:lnTo>
                  <a:pt x="200025" y="95250"/>
                </a:lnTo>
                <a:lnTo>
                  <a:pt x="200025" y="104775"/>
                </a:lnTo>
                <a:lnTo>
                  <a:pt x="190500" y="114300"/>
                </a:lnTo>
                <a:lnTo>
                  <a:pt x="171450" y="133350"/>
                </a:lnTo>
                <a:lnTo>
                  <a:pt x="152400" y="161925"/>
                </a:lnTo>
                <a:lnTo>
                  <a:pt x="123825" y="190500"/>
                </a:lnTo>
                <a:lnTo>
                  <a:pt x="104775" y="219075"/>
                </a:lnTo>
                <a:lnTo>
                  <a:pt x="85725" y="247650"/>
                </a:lnTo>
                <a:lnTo>
                  <a:pt x="66675" y="276225"/>
                </a:lnTo>
                <a:lnTo>
                  <a:pt x="57150" y="295275"/>
                </a:lnTo>
                <a:lnTo>
                  <a:pt x="47625" y="323850"/>
                </a:lnTo>
                <a:lnTo>
                  <a:pt x="47625" y="333375"/>
                </a:lnTo>
                <a:lnTo>
                  <a:pt x="57150" y="352425"/>
                </a:lnTo>
                <a:lnTo>
                  <a:pt x="66675" y="352425"/>
                </a:lnTo>
                <a:lnTo>
                  <a:pt x="85725" y="361950"/>
                </a:lnTo>
                <a:lnTo>
                  <a:pt x="104775" y="352425"/>
                </a:lnTo>
                <a:lnTo>
                  <a:pt x="133350" y="342900"/>
                </a:lnTo>
                <a:lnTo>
                  <a:pt x="161925" y="323850"/>
                </a:lnTo>
                <a:lnTo>
                  <a:pt x="190500" y="314325"/>
                </a:lnTo>
                <a:lnTo>
                  <a:pt x="209550" y="295275"/>
                </a:lnTo>
                <a:lnTo>
                  <a:pt x="2095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8553450" y="3629025"/>
            <a:ext cx="228601" cy="647701"/>
          </a:xfrm>
          <a:custGeom>
            <a:avLst/>
            <a:gdLst/>
            <a:ahLst/>
            <a:cxnLst/>
            <a:rect l="0" t="0" r="0" b="0"/>
            <a:pathLst>
              <a:path w="228601" h="64770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33350" y="38100"/>
                </a:lnTo>
                <a:lnTo>
                  <a:pt x="152400" y="57150"/>
                </a:lnTo>
                <a:lnTo>
                  <a:pt x="171450" y="85725"/>
                </a:lnTo>
                <a:lnTo>
                  <a:pt x="190500" y="114300"/>
                </a:lnTo>
                <a:lnTo>
                  <a:pt x="209550" y="152400"/>
                </a:lnTo>
                <a:lnTo>
                  <a:pt x="219075" y="190500"/>
                </a:lnTo>
                <a:lnTo>
                  <a:pt x="228600" y="228600"/>
                </a:lnTo>
                <a:lnTo>
                  <a:pt x="228600" y="276225"/>
                </a:lnTo>
                <a:lnTo>
                  <a:pt x="219075" y="323850"/>
                </a:lnTo>
                <a:lnTo>
                  <a:pt x="200025" y="371475"/>
                </a:lnTo>
                <a:lnTo>
                  <a:pt x="180975" y="419100"/>
                </a:lnTo>
                <a:lnTo>
                  <a:pt x="142875" y="466725"/>
                </a:lnTo>
                <a:lnTo>
                  <a:pt x="114300" y="514350"/>
                </a:lnTo>
                <a:lnTo>
                  <a:pt x="76200" y="561975"/>
                </a:lnTo>
                <a:lnTo>
                  <a:pt x="47625" y="600075"/>
                </a:lnTo>
                <a:lnTo>
                  <a:pt x="19050" y="628650"/>
                </a:lnTo>
                <a:lnTo>
                  <a:pt x="0" y="647700"/>
                </a:lnTo>
                <a:lnTo>
                  <a:pt x="0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8848725" y="4067175"/>
            <a:ext cx="57151" cy="180976"/>
          </a:xfrm>
          <a:custGeom>
            <a:avLst/>
            <a:gdLst/>
            <a:ahLst/>
            <a:cxnLst/>
            <a:rect l="0" t="0" r="0" b="0"/>
            <a:pathLst>
              <a:path w="57151" h="18097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943975" y="3781425"/>
            <a:ext cx="28576" cy="76201"/>
          </a:xfrm>
          <a:custGeom>
            <a:avLst/>
            <a:gdLst/>
            <a:ahLst/>
            <a:cxnLst/>
            <a:rect l="0" t="0" r="0" b="0"/>
            <a:pathLst>
              <a:path w="28576" h="762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5267325" y="4610100"/>
            <a:ext cx="133351" cy="533401"/>
          </a:xfrm>
          <a:custGeom>
            <a:avLst/>
            <a:gdLst/>
            <a:ahLst/>
            <a:cxnLst/>
            <a:rect l="0" t="0" r="0" b="0"/>
            <a:pathLst>
              <a:path w="133351" h="533401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23825" y="28575"/>
                </a:lnTo>
                <a:lnTo>
                  <a:pt x="114300" y="47625"/>
                </a:lnTo>
                <a:lnTo>
                  <a:pt x="104775" y="76200"/>
                </a:lnTo>
                <a:lnTo>
                  <a:pt x="95250" y="114300"/>
                </a:lnTo>
                <a:lnTo>
                  <a:pt x="85725" y="152400"/>
                </a:lnTo>
                <a:lnTo>
                  <a:pt x="76200" y="190500"/>
                </a:lnTo>
                <a:lnTo>
                  <a:pt x="57150" y="228600"/>
                </a:lnTo>
                <a:lnTo>
                  <a:pt x="47625" y="276225"/>
                </a:lnTo>
                <a:lnTo>
                  <a:pt x="38100" y="323850"/>
                </a:lnTo>
                <a:lnTo>
                  <a:pt x="28575" y="371475"/>
                </a:lnTo>
                <a:lnTo>
                  <a:pt x="19050" y="409575"/>
                </a:lnTo>
                <a:lnTo>
                  <a:pt x="19050" y="447675"/>
                </a:lnTo>
                <a:lnTo>
                  <a:pt x="9525" y="485775"/>
                </a:lnTo>
                <a:lnTo>
                  <a:pt x="9525" y="504825"/>
                </a:lnTo>
                <a:lnTo>
                  <a:pt x="0" y="523875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5181600" y="4629150"/>
            <a:ext cx="314326" cy="47626"/>
          </a:xfrm>
          <a:custGeom>
            <a:avLst/>
            <a:gdLst/>
            <a:ahLst/>
            <a:cxnLst/>
            <a:rect l="0" t="0" r="0" b="0"/>
            <a:pathLst>
              <a:path w="314326" h="47626">
                <a:moveTo>
                  <a:pt x="9525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9525"/>
                </a:lnTo>
                <a:lnTo>
                  <a:pt x="238125" y="9525"/>
                </a:lnTo>
                <a:lnTo>
                  <a:pt x="266700" y="19050"/>
                </a:lnTo>
                <a:lnTo>
                  <a:pt x="295275" y="28575"/>
                </a:lnTo>
                <a:lnTo>
                  <a:pt x="304800" y="28575"/>
                </a:lnTo>
                <a:lnTo>
                  <a:pt x="314325" y="38100"/>
                </a:lnTo>
                <a:lnTo>
                  <a:pt x="3143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5067300" y="5048250"/>
            <a:ext cx="314326" cy="47626"/>
          </a:xfrm>
          <a:custGeom>
            <a:avLst/>
            <a:gdLst/>
            <a:ahLst/>
            <a:cxnLst/>
            <a:rect l="0" t="0" r="0" b="0"/>
            <a:pathLst>
              <a:path w="31432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47625" y="38100"/>
                </a:lnTo>
                <a:lnTo>
                  <a:pt x="76200" y="38100"/>
                </a:lnTo>
                <a:lnTo>
                  <a:pt x="104775" y="28575"/>
                </a:lnTo>
                <a:lnTo>
                  <a:pt x="133350" y="19050"/>
                </a:lnTo>
                <a:lnTo>
                  <a:pt x="161925" y="19050"/>
                </a:lnTo>
                <a:lnTo>
                  <a:pt x="200025" y="9525"/>
                </a:lnTo>
                <a:lnTo>
                  <a:pt x="228600" y="9525"/>
                </a:lnTo>
                <a:lnTo>
                  <a:pt x="266700" y="0"/>
                </a:lnTo>
                <a:lnTo>
                  <a:pt x="285750" y="0"/>
                </a:lnTo>
                <a:lnTo>
                  <a:pt x="314325" y="0"/>
                </a:lnTo>
                <a:lnTo>
                  <a:pt x="3143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5676900" y="481965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5667375" y="4962525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6381750" y="4429125"/>
            <a:ext cx="428626" cy="419101"/>
          </a:xfrm>
          <a:custGeom>
            <a:avLst/>
            <a:gdLst/>
            <a:ahLst/>
            <a:cxnLst/>
            <a:rect l="0" t="0" r="0" b="0"/>
            <a:pathLst>
              <a:path w="428626" h="419101">
                <a:moveTo>
                  <a:pt x="38100" y="66675"/>
                </a:moveTo>
                <a:lnTo>
                  <a:pt x="38100" y="66675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28575" y="123825"/>
                </a:lnTo>
                <a:lnTo>
                  <a:pt x="47625" y="123825"/>
                </a:lnTo>
                <a:lnTo>
                  <a:pt x="76200" y="123825"/>
                </a:lnTo>
                <a:lnTo>
                  <a:pt x="114300" y="123825"/>
                </a:lnTo>
                <a:lnTo>
                  <a:pt x="142875" y="114300"/>
                </a:lnTo>
                <a:lnTo>
                  <a:pt x="180975" y="104775"/>
                </a:lnTo>
                <a:lnTo>
                  <a:pt x="209550" y="95250"/>
                </a:lnTo>
                <a:lnTo>
                  <a:pt x="238125" y="85725"/>
                </a:lnTo>
                <a:lnTo>
                  <a:pt x="276225" y="66675"/>
                </a:lnTo>
                <a:lnTo>
                  <a:pt x="295275" y="47625"/>
                </a:lnTo>
                <a:lnTo>
                  <a:pt x="304800" y="38100"/>
                </a:lnTo>
                <a:lnTo>
                  <a:pt x="314325" y="28575"/>
                </a:lnTo>
                <a:lnTo>
                  <a:pt x="314325" y="19050"/>
                </a:lnTo>
                <a:lnTo>
                  <a:pt x="314325" y="9525"/>
                </a:lnTo>
                <a:lnTo>
                  <a:pt x="295275" y="0"/>
                </a:lnTo>
                <a:lnTo>
                  <a:pt x="285750" y="0"/>
                </a:lnTo>
                <a:lnTo>
                  <a:pt x="257175" y="9525"/>
                </a:lnTo>
                <a:lnTo>
                  <a:pt x="228600" y="19050"/>
                </a:lnTo>
                <a:lnTo>
                  <a:pt x="200025" y="38100"/>
                </a:lnTo>
                <a:lnTo>
                  <a:pt x="180975" y="57150"/>
                </a:lnTo>
                <a:lnTo>
                  <a:pt x="161925" y="85725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71450" y="180975"/>
                </a:lnTo>
                <a:lnTo>
                  <a:pt x="200025" y="190500"/>
                </a:lnTo>
                <a:lnTo>
                  <a:pt x="228600" y="200025"/>
                </a:lnTo>
                <a:lnTo>
                  <a:pt x="247650" y="209550"/>
                </a:lnTo>
                <a:lnTo>
                  <a:pt x="285750" y="209550"/>
                </a:lnTo>
                <a:lnTo>
                  <a:pt x="314325" y="209550"/>
                </a:lnTo>
                <a:lnTo>
                  <a:pt x="333375" y="200025"/>
                </a:lnTo>
                <a:lnTo>
                  <a:pt x="352425" y="200025"/>
                </a:lnTo>
                <a:lnTo>
                  <a:pt x="361950" y="190500"/>
                </a:lnTo>
                <a:lnTo>
                  <a:pt x="371475" y="190500"/>
                </a:lnTo>
                <a:lnTo>
                  <a:pt x="361950" y="190500"/>
                </a:lnTo>
                <a:lnTo>
                  <a:pt x="352425" y="180975"/>
                </a:lnTo>
                <a:lnTo>
                  <a:pt x="333375" y="180975"/>
                </a:lnTo>
                <a:lnTo>
                  <a:pt x="295275" y="190500"/>
                </a:lnTo>
                <a:lnTo>
                  <a:pt x="266700" y="200025"/>
                </a:lnTo>
                <a:lnTo>
                  <a:pt x="228600" y="219075"/>
                </a:lnTo>
                <a:lnTo>
                  <a:pt x="190500" y="247650"/>
                </a:lnTo>
                <a:lnTo>
                  <a:pt x="161925" y="276225"/>
                </a:lnTo>
                <a:lnTo>
                  <a:pt x="133350" y="304800"/>
                </a:lnTo>
                <a:lnTo>
                  <a:pt x="114300" y="323850"/>
                </a:lnTo>
                <a:lnTo>
                  <a:pt x="114300" y="352425"/>
                </a:lnTo>
                <a:lnTo>
                  <a:pt x="114300" y="371475"/>
                </a:lnTo>
                <a:lnTo>
                  <a:pt x="123825" y="390525"/>
                </a:lnTo>
                <a:lnTo>
                  <a:pt x="152400" y="409575"/>
                </a:lnTo>
                <a:lnTo>
                  <a:pt x="180975" y="409575"/>
                </a:lnTo>
                <a:lnTo>
                  <a:pt x="209550" y="419100"/>
                </a:lnTo>
                <a:lnTo>
                  <a:pt x="257175" y="409575"/>
                </a:lnTo>
                <a:lnTo>
                  <a:pt x="295275" y="409575"/>
                </a:lnTo>
                <a:lnTo>
                  <a:pt x="333375" y="390525"/>
                </a:lnTo>
                <a:lnTo>
                  <a:pt x="361950" y="381000"/>
                </a:lnTo>
                <a:lnTo>
                  <a:pt x="390525" y="371475"/>
                </a:lnTo>
                <a:lnTo>
                  <a:pt x="409575" y="352425"/>
                </a:lnTo>
                <a:lnTo>
                  <a:pt x="428625" y="342900"/>
                </a:lnTo>
                <a:lnTo>
                  <a:pt x="428625" y="333375"/>
                </a:lnTo>
                <a:lnTo>
                  <a:pt x="428625" y="323850"/>
                </a:lnTo>
                <a:lnTo>
                  <a:pt x="419100" y="314325"/>
                </a:lnTo>
                <a:lnTo>
                  <a:pt x="400050" y="314325"/>
                </a:lnTo>
                <a:lnTo>
                  <a:pt x="381000" y="323850"/>
                </a:lnTo>
                <a:lnTo>
                  <a:pt x="342900" y="333375"/>
                </a:lnTo>
                <a:lnTo>
                  <a:pt x="314325" y="352425"/>
                </a:lnTo>
                <a:lnTo>
                  <a:pt x="285750" y="371475"/>
                </a:lnTo>
                <a:lnTo>
                  <a:pt x="266700" y="390525"/>
                </a:lnTo>
                <a:lnTo>
                  <a:pt x="247650" y="400050"/>
                </a:lnTo>
                <a:lnTo>
                  <a:pt x="24765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972300" y="4695825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7296150" y="4514850"/>
            <a:ext cx="466726" cy="323851"/>
          </a:xfrm>
          <a:custGeom>
            <a:avLst/>
            <a:gdLst/>
            <a:ahLst/>
            <a:cxnLst/>
            <a:rect l="0" t="0" r="0" b="0"/>
            <a:pathLst>
              <a:path w="466726" h="32385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66675"/>
                </a:lnTo>
                <a:lnTo>
                  <a:pt x="66675" y="104775"/>
                </a:lnTo>
                <a:lnTo>
                  <a:pt x="57150" y="133350"/>
                </a:lnTo>
                <a:lnTo>
                  <a:pt x="38100" y="171450"/>
                </a:lnTo>
                <a:lnTo>
                  <a:pt x="28575" y="209550"/>
                </a:lnTo>
                <a:lnTo>
                  <a:pt x="19050" y="247650"/>
                </a:lnTo>
                <a:lnTo>
                  <a:pt x="9525" y="276225"/>
                </a:lnTo>
                <a:lnTo>
                  <a:pt x="0" y="304800"/>
                </a:lnTo>
                <a:lnTo>
                  <a:pt x="9525" y="323850"/>
                </a:lnTo>
                <a:lnTo>
                  <a:pt x="19050" y="323850"/>
                </a:lnTo>
                <a:lnTo>
                  <a:pt x="28575" y="323850"/>
                </a:lnTo>
                <a:lnTo>
                  <a:pt x="47625" y="314325"/>
                </a:lnTo>
                <a:lnTo>
                  <a:pt x="66675" y="295275"/>
                </a:lnTo>
                <a:lnTo>
                  <a:pt x="85725" y="266700"/>
                </a:lnTo>
                <a:lnTo>
                  <a:pt x="114300" y="238125"/>
                </a:lnTo>
                <a:lnTo>
                  <a:pt x="142875" y="200025"/>
                </a:lnTo>
                <a:lnTo>
                  <a:pt x="171450" y="161925"/>
                </a:lnTo>
                <a:lnTo>
                  <a:pt x="190500" y="123825"/>
                </a:lnTo>
                <a:lnTo>
                  <a:pt x="209550" y="95250"/>
                </a:lnTo>
                <a:lnTo>
                  <a:pt x="228600" y="66675"/>
                </a:lnTo>
                <a:lnTo>
                  <a:pt x="238125" y="38100"/>
                </a:lnTo>
                <a:lnTo>
                  <a:pt x="247650" y="28575"/>
                </a:lnTo>
                <a:lnTo>
                  <a:pt x="247650" y="19050"/>
                </a:lnTo>
                <a:lnTo>
                  <a:pt x="247650" y="28575"/>
                </a:lnTo>
                <a:lnTo>
                  <a:pt x="238125" y="38100"/>
                </a:lnTo>
                <a:lnTo>
                  <a:pt x="228600" y="57150"/>
                </a:lnTo>
                <a:lnTo>
                  <a:pt x="209550" y="85725"/>
                </a:lnTo>
                <a:lnTo>
                  <a:pt x="190500" y="123825"/>
                </a:lnTo>
                <a:lnTo>
                  <a:pt x="180975" y="161925"/>
                </a:lnTo>
                <a:lnTo>
                  <a:pt x="171450" y="200025"/>
                </a:lnTo>
                <a:lnTo>
                  <a:pt x="161925" y="228600"/>
                </a:lnTo>
                <a:lnTo>
                  <a:pt x="171450" y="266700"/>
                </a:lnTo>
                <a:lnTo>
                  <a:pt x="180975" y="285750"/>
                </a:lnTo>
                <a:lnTo>
                  <a:pt x="190500" y="304800"/>
                </a:lnTo>
                <a:lnTo>
                  <a:pt x="219075" y="323850"/>
                </a:lnTo>
                <a:lnTo>
                  <a:pt x="238125" y="323850"/>
                </a:lnTo>
                <a:lnTo>
                  <a:pt x="276225" y="323850"/>
                </a:lnTo>
                <a:lnTo>
                  <a:pt x="323850" y="314325"/>
                </a:lnTo>
                <a:lnTo>
                  <a:pt x="361950" y="295275"/>
                </a:lnTo>
                <a:lnTo>
                  <a:pt x="409575" y="276225"/>
                </a:lnTo>
                <a:lnTo>
                  <a:pt x="447675" y="257175"/>
                </a:lnTo>
                <a:lnTo>
                  <a:pt x="466725" y="247650"/>
                </a:lnTo>
                <a:lnTo>
                  <a:pt x="4667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6238875" y="4972050"/>
            <a:ext cx="1552576" cy="19051"/>
          </a:xfrm>
          <a:custGeom>
            <a:avLst/>
            <a:gdLst/>
            <a:ahLst/>
            <a:cxnLst/>
            <a:rect l="0" t="0" r="0" b="0"/>
            <a:pathLst>
              <a:path w="15525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52400" y="19050"/>
                </a:lnTo>
                <a:lnTo>
                  <a:pt x="190500" y="19050"/>
                </a:lnTo>
                <a:lnTo>
                  <a:pt x="238125" y="19050"/>
                </a:lnTo>
                <a:lnTo>
                  <a:pt x="285750" y="19050"/>
                </a:lnTo>
                <a:lnTo>
                  <a:pt x="333375" y="19050"/>
                </a:lnTo>
                <a:lnTo>
                  <a:pt x="390525" y="19050"/>
                </a:lnTo>
                <a:lnTo>
                  <a:pt x="447675" y="9525"/>
                </a:lnTo>
                <a:lnTo>
                  <a:pt x="514350" y="9525"/>
                </a:lnTo>
                <a:lnTo>
                  <a:pt x="581025" y="9525"/>
                </a:lnTo>
                <a:lnTo>
                  <a:pt x="647700" y="9525"/>
                </a:lnTo>
                <a:lnTo>
                  <a:pt x="714375" y="0"/>
                </a:lnTo>
                <a:lnTo>
                  <a:pt x="781050" y="9525"/>
                </a:lnTo>
                <a:lnTo>
                  <a:pt x="857250" y="9525"/>
                </a:lnTo>
                <a:lnTo>
                  <a:pt x="923925" y="9525"/>
                </a:lnTo>
                <a:lnTo>
                  <a:pt x="990600" y="9525"/>
                </a:lnTo>
                <a:lnTo>
                  <a:pt x="1057275" y="9525"/>
                </a:lnTo>
                <a:lnTo>
                  <a:pt x="1133475" y="9525"/>
                </a:lnTo>
                <a:lnTo>
                  <a:pt x="1190625" y="9525"/>
                </a:lnTo>
                <a:lnTo>
                  <a:pt x="1257300" y="9525"/>
                </a:lnTo>
                <a:lnTo>
                  <a:pt x="1314450" y="19050"/>
                </a:lnTo>
                <a:lnTo>
                  <a:pt x="1371600" y="19050"/>
                </a:lnTo>
                <a:lnTo>
                  <a:pt x="1419225" y="19050"/>
                </a:lnTo>
                <a:lnTo>
                  <a:pt x="1457325" y="19050"/>
                </a:lnTo>
                <a:lnTo>
                  <a:pt x="1495425" y="19050"/>
                </a:lnTo>
                <a:lnTo>
                  <a:pt x="1524000" y="19050"/>
                </a:lnTo>
                <a:lnTo>
                  <a:pt x="1533525" y="19050"/>
                </a:lnTo>
                <a:lnTo>
                  <a:pt x="1552575" y="19050"/>
                </a:lnTo>
                <a:lnTo>
                  <a:pt x="15525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6486525" y="5162550"/>
            <a:ext cx="38101" cy="581026"/>
          </a:xfrm>
          <a:custGeom>
            <a:avLst/>
            <a:gdLst/>
            <a:ahLst/>
            <a:cxnLst/>
            <a:rect l="0" t="0" r="0" b="0"/>
            <a:pathLst>
              <a:path w="38101" h="581026">
                <a:moveTo>
                  <a:pt x="38100" y="0"/>
                </a:moveTo>
                <a:lnTo>
                  <a:pt x="38100" y="0"/>
                </a:lnTo>
                <a:lnTo>
                  <a:pt x="38100" y="19050"/>
                </a:lnTo>
                <a:lnTo>
                  <a:pt x="28575" y="47625"/>
                </a:lnTo>
                <a:lnTo>
                  <a:pt x="28575" y="95250"/>
                </a:lnTo>
                <a:lnTo>
                  <a:pt x="28575" y="142875"/>
                </a:lnTo>
                <a:lnTo>
                  <a:pt x="28575" y="190500"/>
                </a:lnTo>
                <a:lnTo>
                  <a:pt x="19050" y="247650"/>
                </a:lnTo>
                <a:lnTo>
                  <a:pt x="19050" y="304800"/>
                </a:lnTo>
                <a:lnTo>
                  <a:pt x="9525" y="361950"/>
                </a:lnTo>
                <a:lnTo>
                  <a:pt x="9525" y="419100"/>
                </a:lnTo>
                <a:lnTo>
                  <a:pt x="0" y="476250"/>
                </a:lnTo>
                <a:lnTo>
                  <a:pt x="0" y="523875"/>
                </a:lnTo>
                <a:lnTo>
                  <a:pt x="0" y="561975"/>
                </a:lnTo>
                <a:lnTo>
                  <a:pt x="0" y="581025"/>
                </a:lnTo>
                <a:lnTo>
                  <a:pt x="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6438900" y="5229225"/>
            <a:ext cx="276226" cy="466726"/>
          </a:xfrm>
          <a:custGeom>
            <a:avLst/>
            <a:gdLst/>
            <a:ahLst/>
            <a:cxnLst/>
            <a:rect l="0" t="0" r="0" b="0"/>
            <a:pathLst>
              <a:path w="276226" h="466726">
                <a:moveTo>
                  <a:pt x="38100" y="104775"/>
                </a:moveTo>
                <a:lnTo>
                  <a:pt x="38100" y="104775"/>
                </a:lnTo>
                <a:lnTo>
                  <a:pt x="47625" y="85725"/>
                </a:lnTo>
                <a:lnTo>
                  <a:pt x="57150" y="66675"/>
                </a:lnTo>
                <a:lnTo>
                  <a:pt x="76200" y="47625"/>
                </a:lnTo>
                <a:lnTo>
                  <a:pt x="85725" y="28575"/>
                </a:lnTo>
                <a:lnTo>
                  <a:pt x="11430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19075" y="19050"/>
                </a:lnTo>
                <a:lnTo>
                  <a:pt x="228600" y="38100"/>
                </a:lnTo>
                <a:lnTo>
                  <a:pt x="228600" y="57150"/>
                </a:lnTo>
                <a:lnTo>
                  <a:pt x="228600" y="85725"/>
                </a:lnTo>
                <a:lnTo>
                  <a:pt x="219075" y="123825"/>
                </a:lnTo>
                <a:lnTo>
                  <a:pt x="209550" y="152400"/>
                </a:lnTo>
                <a:lnTo>
                  <a:pt x="180975" y="190500"/>
                </a:lnTo>
                <a:lnTo>
                  <a:pt x="152400" y="238125"/>
                </a:lnTo>
                <a:lnTo>
                  <a:pt x="123825" y="266700"/>
                </a:lnTo>
                <a:lnTo>
                  <a:pt x="95250" y="304800"/>
                </a:lnTo>
                <a:lnTo>
                  <a:pt x="66675" y="323850"/>
                </a:lnTo>
                <a:lnTo>
                  <a:pt x="38100" y="333375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14325"/>
                </a:lnTo>
                <a:lnTo>
                  <a:pt x="9525" y="295275"/>
                </a:lnTo>
                <a:lnTo>
                  <a:pt x="19050" y="276225"/>
                </a:lnTo>
                <a:lnTo>
                  <a:pt x="28575" y="257175"/>
                </a:lnTo>
                <a:lnTo>
                  <a:pt x="47625" y="238125"/>
                </a:lnTo>
                <a:lnTo>
                  <a:pt x="57150" y="228600"/>
                </a:lnTo>
                <a:lnTo>
                  <a:pt x="76200" y="228600"/>
                </a:lnTo>
                <a:lnTo>
                  <a:pt x="95250" y="228600"/>
                </a:lnTo>
                <a:lnTo>
                  <a:pt x="104775" y="247650"/>
                </a:lnTo>
                <a:lnTo>
                  <a:pt x="123825" y="266700"/>
                </a:lnTo>
                <a:lnTo>
                  <a:pt x="133350" y="304800"/>
                </a:lnTo>
                <a:lnTo>
                  <a:pt x="142875" y="342900"/>
                </a:lnTo>
                <a:lnTo>
                  <a:pt x="152400" y="381000"/>
                </a:lnTo>
                <a:lnTo>
                  <a:pt x="161925" y="409575"/>
                </a:lnTo>
                <a:lnTo>
                  <a:pt x="171450" y="438150"/>
                </a:lnTo>
                <a:lnTo>
                  <a:pt x="180975" y="457200"/>
                </a:lnTo>
                <a:lnTo>
                  <a:pt x="200025" y="466725"/>
                </a:lnTo>
                <a:lnTo>
                  <a:pt x="228600" y="466725"/>
                </a:lnTo>
                <a:lnTo>
                  <a:pt x="247650" y="457200"/>
                </a:lnTo>
                <a:lnTo>
                  <a:pt x="266700" y="447675"/>
                </a:lnTo>
                <a:lnTo>
                  <a:pt x="276225" y="438150"/>
                </a:lnTo>
                <a:lnTo>
                  <a:pt x="27622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6905625" y="540067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048500" y="5286375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47625"/>
                </a:lnTo>
                <a:lnTo>
                  <a:pt x="9525" y="76200"/>
                </a:lnTo>
                <a:lnTo>
                  <a:pt x="0" y="114300"/>
                </a:lnTo>
                <a:lnTo>
                  <a:pt x="0" y="152400"/>
                </a:lnTo>
                <a:lnTo>
                  <a:pt x="0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7248525" y="5229225"/>
            <a:ext cx="285751" cy="485776"/>
          </a:xfrm>
          <a:custGeom>
            <a:avLst/>
            <a:gdLst/>
            <a:ahLst/>
            <a:cxnLst/>
            <a:rect l="0" t="0" r="0" b="0"/>
            <a:pathLst>
              <a:path w="285751" h="485776">
                <a:moveTo>
                  <a:pt x="0" y="161925"/>
                </a:moveTo>
                <a:lnTo>
                  <a:pt x="0" y="152400"/>
                </a:lnTo>
                <a:lnTo>
                  <a:pt x="0" y="133350"/>
                </a:lnTo>
                <a:lnTo>
                  <a:pt x="9525" y="104775"/>
                </a:lnTo>
                <a:lnTo>
                  <a:pt x="19050" y="76200"/>
                </a:lnTo>
                <a:lnTo>
                  <a:pt x="28575" y="47625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38100" y="133350"/>
                </a:lnTo>
                <a:lnTo>
                  <a:pt x="38100" y="152400"/>
                </a:lnTo>
                <a:lnTo>
                  <a:pt x="47625" y="161925"/>
                </a:lnTo>
                <a:lnTo>
                  <a:pt x="66675" y="161925"/>
                </a:lnTo>
                <a:lnTo>
                  <a:pt x="85725" y="152400"/>
                </a:lnTo>
                <a:lnTo>
                  <a:pt x="95250" y="142875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42875" y="95250"/>
                </a:lnTo>
                <a:lnTo>
                  <a:pt x="152400" y="85725"/>
                </a:lnTo>
                <a:lnTo>
                  <a:pt x="152400" y="76200"/>
                </a:lnTo>
                <a:lnTo>
                  <a:pt x="152400" y="85725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23825" y="152400"/>
                </a:lnTo>
                <a:lnTo>
                  <a:pt x="104775" y="190500"/>
                </a:lnTo>
                <a:lnTo>
                  <a:pt x="85725" y="238125"/>
                </a:lnTo>
                <a:lnTo>
                  <a:pt x="76200" y="285750"/>
                </a:lnTo>
                <a:lnTo>
                  <a:pt x="76200" y="323850"/>
                </a:lnTo>
                <a:lnTo>
                  <a:pt x="66675" y="371475"/>
                </a:lnTo>
                <a:lnTo>
                  <a:pt x="66675" y="400050"/>
                </a:lnTo>
                <a:lnTo>
                  <a:pt x="66675" y="438150"/>
                </a:lnTo>
                <a:lnTo>
                  <a:pt x="76200" y="457200"/>
                </a:lnTo>
                <a:lnTo>
                  <a:pt x="85725" y="476250"/>
                </a:lnTo>
                <a:lnTo>
                  <a:pt x="104775" y="485775"/>
                </a:lnTo>
                <a:lnTo>
                  <a:pt x="114300" y="485775"/>
                </a:lnTo>
                <a:lnTo>
                  <a:pt x="133350" y="476250"/>
                </a:lnTo>
                <a:lnTo>
                  <a:pt x="171450" y="457200"/>
                </a:lnTo>
                <a:lnTo>
                  <a:pt x="200025" y="428625"/>
                </a:lnTo>
                <a:lnTo>
                  <a:pt x="238125" y="400050"/>
                </a:lnTo>
                <a:lnTo>
                  <a:pt x="266700" y="361950"/>
                </a:lnTo>
                <a:lnTo>
                  <a:pt x="285750" y="342900"/>
                </a:lnTo>
                <a:lnTo>
                  <a:pt x="2857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8001000" y="4895850"/>
            <a:ext cx="247651" cy="28576"/>
          </a:xfrm>
          <a:custGeom>
            <a:avLst/>
            <a:gdLst/>
            <a:ahLst/>
            <a:cxnLst/>
            <a:rect l="0" t="0" r="0" b="0"/>
            <a:pathLst>
              <a:path w="247651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067675" y="503872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8562975" y="4438650"/>
            <a:ext cx="200026" cy="381001"/>
          </a:xfrm>
          <a:custGeom>
            <a:avLst/>
            <a:gdLst/>
            <a:ahLst/>
            <a:cxnLst/>
            <a:rect l="0" t="0" r="0" b="0"/>
            <a:pathLst>
              <a:path w="200026" h="381001">
                <a:moveTo>
                  <a:pt x="171450" y="19050"/>
                </a:moveTo>
                <a:lnTo>
                  <a:pt x="171450" y="28575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71450" y="57150"/>
                </a:lnTo>
                <a:lnTo>
                  <a:pt x="171450" y="66675"/>
                </a:lnTo>
                <a:lnTo>
                  <a:pt x="180975" y="66675"/>
                </a:lnTo>
                <a:lnTo>
                  <a:pt x="180975" y="66675"/>
                </a:lnTo>
                <a:lnTo>
                  <a:pt x="180975" y="66675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47625"/>
                </a:lnTo>
                <a:lnTo>
                  <a:pt x="190500" y="28575"/>
                </a:lnTo>
                <a:lnTo>
                  <a:pt x="200025" y="19050"/>
                </a:lnTo>
                <a:lnTo>
                  <a:pt x="190500" y="19050"/>
                </a:lnTo>
                <a:lnTo>
                  <a:pt x="19050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19050"/>
                </a:lnTo>
                <a:lnTo>
                  <a:pt x="123825" y="28575"/>
                </a:lnTo>
                <a:lnTo>
                  <a:pt x="104775" y="57150"/>
                </a:lnTo>
                <a:lnTo>
                  <a:pt x="76200" y="85725"/>
                </a:lnTo>
                <a:lnTo>
                  <a:pt x="57150" y="123825"/>
                </a:lnTo>
                <a:lnTo>
                  <a:pt x="47625" y="161925"/>
                </a:lnTo>
                <a:lnTo>
                  <a:pt x="28575" y="200025"/>
                </a:lnTo>
                <a:lnTo>
                  <a:pt x="9525" y="228600"/>
                </a:lnTo>
                <a:lnTo>
                  <a:pt x="9525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9525" y="361950"/>
                </a:lnTo>
                <a:lnTo>
                  <a:pt x="19050" y="381000"/>
                </a:lnTo>
                <a:lnTo>
                  <a:pt x="28575" y="381000"/>
                </a:lnTo>
                <a:lnTo>
                  <a:pt x="47625" y="381000"/>
                </a:lnTo>
                <a:lnTo>
                  <a:pt x="57150" y="381000"/>
                </a:lnTo>
                <a:lnTo>
                  <a:pt x="76200" y="361950"/>
                </a:lnTo>
                <a:lnTo>
                  <a:pt x="85725" y="352425"/>
                </a:lnTo>
                <a:lnTo>
                  <a:pt x="104775" y="333375"/>
                </a:lnTo>
                <a:lnTo>
                  <a:pt x="114300" y="304800"/>
                </a:lnTo>
                <a:lnTo>
                  <a:pt x="133350" y="285750"/>
                </a:lnTo>
                <a:lnTo>
                  <a:pt x="133350" y="257175"/>
                </a:lnTo>
                <a:lnTo>
                  <a:pt x="142875" y="247650"/>
                </a:lnTo>
                <a:lnTo>
                  <a:pt x="142875" y="228600"/>
                </a:lnTo>
                <a:lnTo>
                  <a:pt x="133350" y="209550"/>
                </a:lnTo>
                <a:lnTo>
                  <a:pt x="123825" y="200025"/>
                </a:lnTo>
                <a:lnTo>
                  <a:pt x="114300" y="200025"/>
                </a:lnTo>
                <a:lnTo>
                  <a:pt x="104775" y="200025"/>
                </a:lnTo>
                <a:lnTo>
                  <a:pt x="85725" y="219075"/>
                </a:lnTo>
                <a:lnTo>
                  <a:pt x="66675" y="228600"/>
                </a:lnTo>
                <a:lnTo>
                  <a:pt x="47625" y="257175"/>
                </a:lnTo>
                <a:lnTo>
                  <a:pt x="28575" y="276225"/>
                </a:lnTo>
                <a:lnTo>
                  <a:pt x="19050" y="295275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8839200" y="46386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9182100" y="4391025"/>
            <a:ext cx="314326" cy="342901"/>
          </a:xfrm>
          <a:custGeom>
            <a:avLst/>
            <a:gdLst/>
            <a:ahLst/>
            <a:cxnLst/>
            <a:rect l="0" t="0" r="0" b="0"/>
            <a:pathLst>
              <a:path w="314326" h="342901">
                <a:moveTo>
                  <a:pt x="0" y="238125"/>
                </a:moveTo>
                <a:lnTo>
                  <a:pt x="0" y="238125"/>
                </a:lnTo>
                <a:lnTo>
                  <a:pt x="9525" y="228600"/>
                </a:lnTo>
                <a:lnTo>
                  <a:pt x="9525" y="209550"/>
                </a:lnTo>
                <a:lnTo>
                  <a:pt x="28575" y="180975"/>
                </a:lnTo>
                <a:lnTo>
                  <a:pt x="38100" y="152400"/>
                </a:lnTo>
                <a:lnTo>
                  <a:pt x="57150" y="123825"/>
                </a:lnTo>
                <a:lnTo>
                  <a:pt x="66675" y="9525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57150" y="104775"/>
                </a:lnTo>
                <a:lnTo>
                  <a:pt x="47625" y="142875"/>
                </a:lnTo>
                <a:lnTo>
                  <a:pt x="38100" y="180975"/>
                </a:lnTo>
                <a:lnTo>
                  <a:pt x="28575" y="228600"/>
                </a:lnTo>
                <a:lnTo>
                  <a:pt x="19050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19050" y="333375"/>
                </a:lnTo>
                <a:lnTo>
                  <a:pt x="28575" y="342900"/>
                </a:lnTo>
                <a:lnTo>
                  <a:pt x="47625" y="342900"/>
                </a:lnTo>
                <a:lnTo>
                  <a:pt x="57150" y="333375"/>
                </a:lnTo>
                <a:lnTo>
                  <a:pt x="76200" y="314325"/>
                </a:lnTo>
                <a:lnTo>
                  <a:pt x="104775" y="285750"/>
                </a:lnTo>
                <a:lnTo>
                  <a:pt x="123825" y="257175"/>
                </a:lnTo>
                <a:lnTo>
                  <a:pt x="152400" y="219075"/>
                </a:lnTo>
                <a:lnTo>
                  <a:pt x="171450" y="180975"/>
                </a:lnTo>
                <a:lnTo>
                  <a:pt x="200025" y="152400"/>
                </a:lnTo>
                <a:lnTo>
                  <a:pt x="219075" y="114300"/>
                </a:lnTo>
                <a:lnTo>
                  <a:pt x="238125" y="85725"/>
                </a:lnTo>
                <a:lnTo>
                  <a:pt x="247650" y="66675"/>
                </a:lnTo>
                <a:lnTo>
                  <a:pt x="257175" y="47625"/>
                </a:lnTo>
                <a:lnTo>
                  <a:pt x="257175" y="38100"/>
                </a:lnTo>
                <a:lnTo>
                  <a:pt x="266700" y="38100"/>
                </a:lnTo>
                <a:lnTo>
                  <a:pt x="257175" y="38100"/>
                </a:lnTo>
                <a:lnTo>
                  <a:pt x="247650" y="47625"/>
                </a:lnTo>
                <a:lnTo>
                  <a:pt x="238125" y="57150"/>
                </a:lnTo>
                <a:lnTo>
                  <a:pt x="228600" y="76200"/>
                </a:lnTo>
                <a:lnTo>
                  <a:pt x="219075" y="104775"/>
                </a:lnTo>
                <a:lnTo>
                  <a:pt x="209550" y="133350"/>
                </a:lnTo>
                <a:lnTo>
                  <a:pt x="200025" y="161925"/>
                </a:lnTo>
                <a:lnTo>
                  <a:pt x="190500" y="190500"/>
                </a:lnTo>
                <a:lnTo>
                  <a:pt x="190500" y="228600"/>
                </a:lnTo>
                <a:lnTo>
                  <a:pt x="190500" y="257175"/>
                </a:lnTo>
                <a:lnTo>
                  <a:pt x="190500" y="285750"/>
                </a:lnTo>
                <a:lnTo>
                  <a:pt x="200025" y="304800"/>
                </a:lnTo>
                <a:lnTo>
                  <a:pt x="209550" y="314325"/>
                </a:lnTo>
                <a:lnTo>
                  <a:pt x="228600" y="314325"/>
                </a:lnTo>
                <a:lnTo>
                  <a:pt x="257175" y="314325"/>
                </a:lnTo>
                <a:lnTo>
                  <a:pt x="285750" y="304800"/>
                </a:lnTo>
                <a:lnTo>
                  <a:pt x="295275" y="295275"/>
                </a:lnTo>
                <a:lnTo>
                  <a:pt x="314325" y="295275"/>
                </a:lnTo>
                <a:lnTo>
                  <a:pt x="3143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8505825" y="4962525"/>
            <a:ext cx="1781176" cy="57151"/>
          </a:xfrm>
          <a:custGeom>
            <a:avLst/>
            <a:gdLst/>
            <a:ahLst/>
            <a:cxnLst/>
            <a:rect l="0" t="0" r="0" b="0"/>
            <a:pathLst>
              <a:path w="1781176" h="571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71450" y="19050"/>
                </a:lnTo>
                <a:lnTo>
                  <a:pt x="209550" y="19050"/>
                </a:lnTo>
                <a:lnTo>
                  <a:pt x="247650" y="19050"/>
                </a:lnTo>
                <a:lnTo>
                  <a:pt x="285750" y="19050"/>
                </a:lnTo>
                <a:lnTo>
                  <a:pt x="333375" y="19050"/>
                </a:lnTo>
                <a:lnTo>
                  <a:pt x="381000" y="19050"/>
                </a:lnTo>
                <a:lnTo>
                  <a:pt x="428625" y="28575"/>
                </a:lnTo>
                <a:lnTo>
                  <a:pt x="476250" y="28575"/>
                </a:lnTo>
                <a:lnTo>
                  <a:pt x="523875" y="28575"/>
                </a:lnTo>
                <a:lnTo>
                  <a:pt x="581025" y="28575"/>
                </a:lnTo>
                <a:lnTo>
                  <a:pt x="628650" y="28575"/>
                </a:lnTo>
                <a:lnTo>
                  <a:pt x="685800" y="38100"/>
                </a:lnTo>
                <a:lnTo>
                  <a:pt x="733425" y="38100"/>
                </a:lnTo>
                <a:lnTo>
                  <a:pt x="800100" y="38100"/>
                </a:lnTo>
                <a:lnTo>
                  <a:pt x="857250" y="38100"/>
                </a:lnTo>
                <a:lnTo>
                  <a:pt x="914400" y="47625"/>
                </a:lnTo>
                <a:lnTo>
                  <a:pt x="971550" y="47625"/>
                </a:lnTo>
                <a:lnTo>
                  <a:pt x="1028700" y="47625"/>
                </a:lnTo>
                <a:lnTo>
                  <a:pt x="1095375" y="47625"/>
                </a:lnTo>
                <a:lnTo>
                  <a:pt x="1152525" y="47625"/>
                </a:lnTo>
                <a:lnTo>
                  <a:pt x="1209675" y="57150"/>
                </a:lnTo>
                <a:lnTo>
                  <a:pt x="1266825" y="57150"/>
                </a:lnTo>
                <a:lnTo>
                  <a:pt x="1323975" y="57150"/>
                </a:lnTo>
                <a:lnTo>
                  <a:pt x="1381125" y="57150"/>
                </a:lnTo>
                <a:lnTo>
                  <a:pt x="1428750" y="57150"/>
                </a:lnTo>
                <a:lnTo>
                  <a:pt x="1476375" y="57150"/>
                </a:lnTo>
                <a:lnTo>
                  <a:pt x="1524000" y="57150"/>
                </a:lnTo>
                <a:lnTo>
                  <a:pt x="1571625" y="57150"/>
                </a:lnTo>
                <a:lnTo>
                  <a:pt x="1609725" y="57150"/>
                </a:lnTo>
                <a:lnTo>
                  <a:pt x="1647825" y="47625"/>
                </a:lnTo>
                <a:lnTo>
                  <a:pt x="1685925" y="47625"/>
                </a:lnTo>
                <a:lnTo>
                  <a:pt x="1704975" y="47625"/>
                </a:lnTo>
                <a:lnTo>
                  <a:pt x="1733550" y="47625"/>
                </a:lnTo>
                <a:lnTo>
                  <a:pt x="1752600" y="47625"/>
                </a:lnTo>
                <a:lnTo>
                  <a:pt x="1762125" y="47625"/>
                </a:lnTo>
                <a:lnTo>
                  <a:pt x="1771650" y="47625"/>
                </a:lnTo>
                <a:lnTo>
                  <a:pt x="1781175" y="47625"/>
                </a:lnTo>
                <a:lnTo>
                  <a:pt x="1781175" y="47625"/>
                </a:lnTo>
                <a:lnTo>
                  <a:pt x="1781175" y="47625"/>
                </a:lnTo>
                <a:lnTo>
                  <a:pt x="17811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8553450" y="5153025"/>
            <a:ext cx="142876" cy="476251"/>
          </a:xfrm>
          <a:custGeom>
            <a:avLst/>
            <a:gdLst/>
            <a:ahLst/>
            <a:cxnLst/>
            <a:rect l="0" t="0" r="0" b="0"/>
            <a:pathLst>
              <a:path w="142876" h="4762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33350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9525" y="247650"/>
                </a:lnTo>
                <a:lnTo>
                  <a:pt x="19050" y="228600"/>
                </a:lnTo>
                <a:lnTo>
                  <a:pt x="19050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66675" y="190500"/>
                </a:lnTo>
                <a:lnTo>
                  <a:pt x="76200" y="190500"/>
                </a:lnTo>
                <a:lnTo>
                  <a:pt x="85725" y="200025"/>
                </a:lnTo>
                <a:lnTo>
                  <a:pt x="104775" y="209550"/>
                </a:lnTo>
                <a:lnTo>
                  <a:pt x="114300" y="228600"/>
                </a:lnTo>
                <a:lnTo>
                  <a:pt x="123825" y="257175"/>
                </a:lnTo>
                <a:lnTo>
                  <a:pt x="133350" y="276225"/>
                </a:lnTo>
                <a:lnTo>
                  <a:pt x="142875" y="314325"/>
                </a:lnTo>
                <a:lnTo>
                  <a:pt x="142875" y="342900"/>
                </a:lnTo>
                <a:lnTo>
                  <a:pt x="133350" y="371475"/>
                </a:lnTo>
                <a:lnTo>
                  <a:pt x="123825" y="400050"/>
                </a:lnTo>
                <a:lnTo>
                  <a:pt x="114300" y="419100"/>
                </a:lnTo>
                <a:lnTo>
                  <a:pt x="104775" y="447675"/>
                </a:lnTo>
                <a:lnTo>
                  <a:pt x="95250" y="457200"/>
                </a:lnTo>
                <a:lnTo>
                  <a:pt x="85725" y="466725"/>
                </a:lnTo>
                <a:lnTo>
                  <a:pt x="66675" y="476250"/>
                </a:lnTo>
                <a:lnTo>
                  <a:pt x="57150" y="476250"/>
                </a:lnTo>
                <a:lnTo>
                  <a:pt x="47625" y="476250"/>
                </a:lnTo>
                <a:lnTo>
                  <a:pt x="28575" y="466725"/>
                </a:lnTo>
                <a:lnTo>
                  <a:pt x="28575" y="457200"/>
                </a:lnTo>
                <a:lnTo>
                  <a:pt x="19050" y="447675"/>
                </a:lnTo>
                <a:lnTo>
                  <a:pt x="9525" y="447675"/>
                </a:lnTo>
                <a:lnTo>
                  <a:pt x="9525" y="438150"/>
                </a:lnTo>
                <a:lnTo>
                  <a:pt x="952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610600" y="516255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810625" y="538162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809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8972550" y="5248275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9182100" y="5238750"/>
            <a:ext cx="180976" cy="333376"/>
          </a:xfrm>
          <a:custGeom>
            <a:avLst/>
            <a:gdLst/>
            <a:ahLst/>
            <a:cxnLst/>
            <a:rect l="0" t="0" r="0" b="0"/>
            <a:pathLst>
              <a:path w="180976" h="333376">
                <a:moveTo>
                  <a:pt x="0" y="247650"/>
                </a:moveTo>
                <a:lnTo>
                  <a:pt x="9525" y="238125"/>
                </a:lnTo>
                <a:lnTo>
                  <a:pt x="19050" y="228600"/>
                </a:lnTo>
                <a:lnTo>
                  <a:pt x="38100" y="209550"/>
                </a:lnTo>
                <a:lnTo>
                  <a:pt x="57150" y="180975"/>
                </a:lnTo>
                <a:lnTo>
                  <a:pt x="85725" y="161925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71450" y="28575"/>
                </a:lnTo>
                <a:lnTo>
                  <a:pt x="180975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14300" y="161925"/>
                </a:lnTo>
                <a:lnTo>
                  <a:pt x="104775" y="190500"/>
                </a:lnTo>
                <a:lnTo>
                  <a:pt x="104775" y="228600"/>
                </a:lnTo>
                <a:lnTo>
                  <a:pt x="104775" y="257175"/>
                </a:lnTo>
                <a:lnTo>
                  <a:pt x="104775" y="295275"/>
                </a:lnTo>
                <a:lnTo>
                  <a:pt x="95250" y="314325"/>
                </a:lnTo>
                <a:lnTo>
                  <a:pt x="95250" y="333375"/>
                </a:lnTo>
                <a:lnTo>
                  <a:pt x="952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9439275" y="5181600"/>
            <a:ext cx="152401" cy="428626"/>
          </a:xfrm>
          <a:custGeom>
            <a:avLst/>
            <a:gdLst/>
            <a:ahLst/>
            <a:cxnLst/>
            <a:rect l="0" t="0" r="0" b="0"/>
            <a:pathLst>
              <a:path w="152401" h="428626">
                <a:moveTo>
                  <a:pt x="123825" y="123825"/>
                </a:moveTo>
                <a:lnTo>
                  <a:pt x="123825" y="114300"/>
                </a:lnTo>
                <a:lnTo>
                  <a:pt x="133350" y="95250"/>
                </a:lnTo>
                <a:lnTo>
                  <a:pt x="133350" y="85725"/>
                </a:lnTo>
                <a:lnTo>
                  <a:pt x="142875" y="57150"/>
                </a:lnTo>
                <a:lnTo>
                  <a:pt x="152400" y="38100"/>
                </a:lnTo>
                <a:lnTo>
                  <a:pt x="152400" y="28575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57150" y="6667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66700"/>
                </a:lnTo>
                <a:lnTo>
                  <a:pt x="19050" y="257175"/>
                </a:lnTo>
                <a:lnTo>
                  <a:pt x="38100" y="247650"/>
                </a:lnTo>
                <a:lnTo>
                  <a:pt x="47625" y="228600"/>
                </a:lnTo>
                <a:lnTo>
                  <a:pt x="57150" y="200025"/>
                </a:lnTo>
                <a:lnTo>
                  <a:pt x="76200" y="171450"/>
                </a:lnTo>
                <a:lnTo>
                  <a:pt x="85725" y="152400"/>
                </a:lnTo>
                <a:lnTo>
                  <a:pt x="95250" y="123825"/>
                </a:lnTo>
                <a:lnTo>
                  <a:pt x="95250" y="104775"/>
                </a:lnTo>
                <a:lnTo>
                  <a:pt x="104775" y="95250"/>
                </a:lnTo>
                <a:lnTo>
                  <a:pt x="104775" y="85725"/>
                </a:lnTo>
                <a:lnTo>
                  <a:pt x="104775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23825" y="161925"/>
                </a:lnTo>
                <a:lnTo>
                  <a:pt x="123825" y="190500"/>
                </a:lnTo>
                <a:lnTo>
                  <a:pt x="123825" y="219075"/>
                </a:lnTo>
                <a:lnTo>
                  <a:pt x="123825" y="247650"/>
                </a:lnTo>
                <a:lnTo>
                  <a:pt x="133350" y="276225"/>
                </a:lnTo>
                <a:lnTo>
                  <a:pt x="123825" y="304800"/>
                </a:lnTo>
                <a:lnTo>
                  <a:pt x="123825" y="333375"/>
                </a:lnTo>
                <a:lnTo>
                  <a:pt x="123825" y="352425"/>
                </a:lnTo>
                <a:lnTo>
                  <a:pt x="123825" y="371475"/>
                </a:lnTo>
                <a:lnTo>
                  <a:pt x="114300" y="390525"/>
                </a:lnTo>
                <a:lnTo>
                  <a:pt x="104775" y="400050"/>
                </a:lnTo>
                <a:lnTo>
                  <a:pt x="95250" y="409575"/>
                </a:lnTo>
                <a:lnTo>
                  <a:pt x="85725" y="409575"/>
                </a:lnTo>
                <a:lnTo>
                  <a:pt x="85725" y="419100"/>
                </a:lnTo>
                <a:lnTo>
                  <a:pt x="76200" y="419100"/>
                </a:lnTo>
                <a:lnTo>
                  <a:pt x="66675" y="428625"/>
                </a:lnTo>
                <a:lnTo>
                  <a:pt x="57150" y="428625"/>
                </a:lnTo>
                <a:lnTo>
                  <a:pt x="57150" y="428625"/>
                </a:lnTo>
                <a:lnTo>
                  <a:pt x="66675" y="419100"/>
                </a:lnTo>
                <a:lnTo>
                  <a:pt x="6667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9667875" y="5229225"/>
            <a:ext cx="142876" cy="361951"/>
          </a:xfrm>
          <a:custGeom>
            <a:avLst/>
            <a:gdLst/>
            <a:ahLst/>
            <a:cxnLst/>
            <a:rect l="0" t="0" r="0" b="0"/>
            <a:pathLst>
              <a:path w="142876" h="3619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47625" y="123825"/>
                </a:lnTo>
                <a:lnTo>
                  <a:pt x="57150" y="123825"/>
                </a:lnTo>
                <a:lnTo>
                  <a:pt x="76200" y="12382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42875" y="238125"/>
                </a:lnTo>
                <a:lnTo>
                  <a:pt x="133350" y="257175"/>
                </a:lnTo>
                <a:lnTo>
                  <a:pt x="123825" y="285750"/>
                </a:lnTo>
                <a:lnTo>
                  <a:pt x="114300" y="304800"/>
                </a:lnTo>
                <a:lnTo>
                  <a:pt x="104775" y="323850"/>
                </a:lnTo>
                <a:lnTo>
                  <a:pt x="95250" y="333375"/>
                </a:lnTo>
                <a:lnTo>
                  <a:pt x="85725" y="342900"/>
                </a:lnTo>
                <a:lnTo>
                  <a:pt x="66675" y="352425"/>
                </a:lnTo>
                <a:lnTo>
                  <a:pt x="57150" y="352425"/>
                </a:lnTo>
                <a:lnTo>
                  <a:pt x="47625" y="361950"/>
                </a:lnTo>
                <a:lnTo>
                  <a:pt x="38100" y="361950"/>
                </a:lnTo>
                <a:lnTo>
                  <a:pt x="381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9677400" y="5210175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0296525" y="49244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10382250" y="5048250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0706100" y="4533900"/>
            <a:ext cx="209551" cy="352426"/>
          </a:xfrm>
          <a:custGeom>
            <a:avLst/>
            <a:gdLst/>
            <a:ahLst/>
            <a:cxnLst/>
            <a:rect l="0" t="0" r="0" b="0"/>
            <a:pathLst>
              <a:path w="209551" h="352426">
                <a:moveTo>
                  <a:pt x="209550" y="19050"/>
                </a:move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38100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33350" y="28575"/>
                </a:lnTo>
                <a:lnTo>
                  <a:pt x="104775" y="47625"/>
                </a:lnTo>
                <a:lnTo>
                  <a:pt x="85725" y="76200"/>
                </a:lnTo>
                <a:lnTo>
                  <a:pt x="66675" y="104775"/>
                </a:lnTo>
                <a:lnTo>
                  <a:pt x="38100" y="142875"/>
                </a:lnTo>
                <a:lnTo>
                  <a:pt x="19050" y="180975"/>
                </a:lnTo>
                <a:lnTo>
                  <a:pt x="9525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9525" y="333375"/>
                </a:lnTo>
                <a:lnTo>
                  <a:pt x="19050" y="342900"/>
                </a:lnTo>
                <a:lnTo>
                  <a:pt x="28575" y="352425"/>
                </a:lnTo>
                <a:lnTo>
                  <a:pt x="47625" y="352425"/>
                </a:lnTo>
                <a:lnTo>
                  <a:pt x="57150" y="352425"/>
                </a:lnTo>
                <a:lnTo>
                  <a:pt x="66675" y="342900"/>
                </a:lnTo>
                <a:lnTo>
                  <a:pt x="85725" y="333375"/>
                </a:lnTo>
                <a:lnTo>
                  <a:pt x="95250" y="323850"/>
                </a:lnTo>
                <a:lnTo>
                  <a:pt x="104775" y="304800"/>
                </a:lnTo>
                <a:lnTo>
                  <a:pt x="104775" y="285750"/>
                </a:lnTo>
                <a:lnTo>
                  <a:pt x="114300" y="266700"/>
                </a:lnTo>
                <a:lnTo>
                  <a:pt x="104775" y="247650"/>
                </a:lnTo>
                <a:lnTo>
                  <a:pt x="104775" y="228600"/>
                </a:lnTo>
                <a:lnTo>
                  <a:pt x="95250" y="209550"/>
                </a:lnTo>
                <a:lnTo>
                  <a:pt x="85725" y="200025"/>
                </a:lnTo>
                <a:lnTo>
                  <a:pt x="76200" y="200025"/>
                </a:lnTo>
                <a:lnTo>
                  <a:pt x="66675" y="200025"/>
                </a:lnTo>
                <a:lnTo>
                  <a:pt x="57150" y="209550"/>
                </a:lnTo>
                <a:lnTo>
                  <a:pt x="47625" y="228600"/>
                </a:lnTo>
                <a:lnTo>
                  <a:pt x="28575" y="238125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10963275" y="474345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3810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1277600" y="4533900"/>
            <a:ext cx="238126" cy="352426"/>
          </a:xfrm>
          <a:custGeom>
            <a:avLst/>
            <a:gdLst/>
            <a:ahLst/>
            <a:cxnLst/>
            <a:rect l="0" t="0" r="0" b="0"/>
            <a:pathLst>
              <a:path w="238126" h="352426">
                <a:moveTo>
                  <a:pt x="28575" y="161925"/>
                </a:moveTo>
                <a:lnTo>
                  <a:pt x="38100" y="152400"/>
                </a:lnTo>
                <a:lnTo>
                  <a:pt x="47625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85725" y="76200"/>
                </a:lnTo>
                <a:lnTo>
                  <a:pt x="95250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19050"/>
                </a:lnTo>
                <a:lnTo>
                  <a:pt x="95250" y="38100"/>
                </a:lnTo>
                <a:lnTo>
                  <a:pt x="76200" y="76200"/>
                </a:lnTo>
                <a:lnTo>
                  <a:pt x="57150" y="104775"/>
                </a:lnTo>
                <a:lnTo>
                  <a:pt x="47625" y="142875"/>
                </a:lnTo>
                <a:lnTo>
                  <a:pt x="28575" y="190500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23850"/>
                </a:lnTo>
                <a:lnTo>
                  <a:pt x="28575" y="323850"/>
                </a:lnTo>
                <a:lnTo>
                  <a:pt x="47625" y="323850"/>
                </a:lnTo>
                <a:lnTo>
                  <a:pt x="66675" y="304800"/>
                </a:lnTo>
                <a:lnTo>
                  <a:pt x="95250" y="285750"/>
                </a:lnTo>
                <a:lnTo>
                  <a:pt x="114300" y="257175"/>
                </a:lnTo>
                <a:lnTo>
                  <a:pt x="142875" y="228600"/>
                </a:lnTo>
                <a:lnTo>
                  <a:pt x="161925" y="200025"/>
                </a:lnTo>
                <a:lnTo>
                  <a:pt x="180975" y="161925"/>
                </a:lnTo>
                <a:lnTo>
                  <a:pt x="200025" y="133350"/>
                </a:lnTo>
                <a:lnTo>
                  <a:pt x="209550" y="104775"/>
                </a:lnTo>
                <a:lnTo>
                  <a:pt x="228600" y="85725"/>
                </a:lnTo>
                <a:lnTo>
                  <a:pt x="228600" y="66675"/>
                </a:lnTo>
                <a:lnTo>
                  <a:pt x="238125" y="57150"/>
                </a:lnTo>
                <a:lnTo>
                  <a:pt x="238125" y="47625"/>
                </a:lnTo>
                <a:lnTo>
                  <a:pt x="228600" y="47625"/>
                </a:lnTo>
                <a:lnTo>
                  <a:pt x="219075" y="57150"/>
                </a:lnTo>
                <a:lnTo>
                  <a:pt x="209550" y="66675"/>
                </a:lnTo>
                <a:lnTo>
                  <a:pt x="200025" y="85725"/>
                </a:lnTo>
                <a:lnTo>
                  <a:pt x="190500" y="114300"/>
                </a:lnTo>
                <a:lnTo>
                  <a:pt x="171450" y="142875"/>
                </a:lnTo>
                <a:lnTo>
                  <a:pt x="152400" y="171450"/>
                </a:lnTo>
                <a:lnTo>
                  <a:pt x="142875" y="200025"/>
                </a:lnTo>
                <a:lnTo>
                  <a:pt x="133350" y="238125"/>
                </a:lnTo>
                <a:lnTo>
                  <a:pt x="133350" y="266700"/>
                </a:lnTo>
                <a:lnTo>
                  <a:pt x="123825" y="304800"/>
                </a:lnTo>
                <a:lnTo>
                  <a:pt x="123825" y="323850"/>
                </a:lnTo>
                <a:lnTo>
                  <a:pt x="123825" y="342900"/>
                </a:lnTo>
                <a:lnTo>
                  <a:pt x="123825" y="352425"/>
                </a:lnTo>
                <a:lnTo>
                  <a:pt x="1238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0725150" y="4962525"/>
            <a:ext cx="828676" cy="47626"/>
          </a:xfrm>
          <a:custGeom>
            <a:avLst/>
            <a:gdLst/>
            <a:ahLst/>
            <a:cxnLst/>
            <a:rect l="0" t="0" r="0" b="0"/>
            <a:pathLst>
              <a:path w="828676" h="47626">
                <a:moveTo>
                  <a:pt x="57150" y="19050"/>
                </a:moveTo>
                <a:lnTo>
                  <a:pt x="47625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209550" y="9525"/>
                </a:lnTo>
                <a:lnTo>
                  <a:pt x="247650" y="0"/>
                </a:lnTo>
                <a:lnTo>
                  <a:pt x="295275" y="0"/>
                </a:lnTo>
                <a:lnTo>
                  <a:pt x="352425" y="0"/>
                </a:lnTo>
                <a:lnTo>
                  <a:pt x="400050" y="0"/>
                </a:lnTo>
                <a:lnTo>
                  <a:pt x="457200" y="0"/>
                </a:lnTo>
                <a:lnTo>
                  <a:pt x="514350" y="0"/>
                </a:lnTo>
                <a:lnTo>
                  <a:pt x="561975" y="9525"/>
                </a:lnTo>
                <a:lnTo>
                  <a:pt x="619125" y="9525"/>
                </a:lnTo>
                <a:lnTo>
                  <a:pt x="666750" y="19050"/>
                </a:lnTo>
                <a:lnTo>
                  <a:pt x="714375" y="19050"/>
                </a:lnTo>
                <a:lnTo>
                  <a:pt x="752475" y="28575"/>
                </a:lnTo>
                <a:lnTo>
                  <a:pt x="790575" y="38100"/>
                </a:lnTo>
                <a:lnTo>
                  <a:pt x="809625" y="38100"/>
                </a:lnTo>
                <a:lnTo>
                  <a:pt x="828675" y="47625"/>
                </a:lnTo>
                <a:lnTo>
                  <a:pt x="8286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10763250" y="5162550"/>
            <a:ext cx="695326" cy="342901"/>
          </a:xfrm>
          <a:custGeom>
            <a:avLst/>
            <a:gdLst/>
            <a:ahLst/>
            <a:cxnLst/>
            <a:rect l="0" t="0" r="0" b="0"/>
            <a:pathLst>
              <a:path w="695326" h="342901">
                <a:moveTo>
                  <a:pt x="190500" y="95250"/>
                </a:moveTo>
                <a:lnTo>
                  <a:pt x="190500" y="95250"/>
                </a:lnTo>
                <a:lnTo>
                  <a:pt x="180975" y="114300"/>
                </a:lnTo>
                <a:lnTo>
                  <a:pt x="171450" y="123825"/>
                </a:lnTo>
                <a:lnTo>
                  <a:pt x="152400" y="142875"/>
                </a:lnTo>
                <a:lnTo>
                  <a:pt x="142875" y="152400"/>
                </a:lnTo>
                <a:lnTo>
                  <a:pt x="133350" y="152400"/>
                </a:lnTo>
                <a:lnTo>
                  <a:pt x="123825" y="152400"/>
                </a:lnTo>
                <a:lnTo>
                  <a:pt x="114300" y="142875"/>
                </a:lnTo>
                <a:lnTo>
                  <a:pt x="114300" y="123825"/>
                </a:lnTo>
                <a:lnTo>
                  <a:pt x="104775" y="104775"/>
                </a:lnTo>
                <a:lnTo>
                  <a:pt x="104775" y="85725"/>
                </a:lnTo>
                <a:lnTo>
                  <a:pt x="114300" y="66675"/>
                </a:lnTo>
                <a:lnTo>
                  <a:pt x="123825" y="38100"/>
                </a:lnTo>
                <a:lnTo>
                  <a:pt x="133350" y="2857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61925" y="161925"/>
                </a:lnTo>
                <a:lnTo>
                  <a:pt x="152400" y="200025"/>
                </a:lnTo>
                <a:lnTo>
                  <a:pt x="142875" y="228600"/>
                </a:lnTo>
                <a:lnTo>
                  <a:pt x="133350" y="257175"/>
                </a:lnTo>
                <a:lnTo>
                  <a:pt x="114300" y="285750"/>
                </a:lnTo>
                <a:lnTo>
                  <a:pt x="95250" y="304800"/>
                </a:lnTo>
                <a:lnTo>
                  <a:pt x="76200" y="323850"/>
                </a:lnTo>
                <a:lnTo>
                  <a:pt x="66675" y="333375"/>
                </a:lnTo>
                <a:lnTo>
                  <a:pt x="47625" y="333375"/>
                </a:lnTo>
                <a:lnTo>
                  <a:pt x="28575" y="342900"/>
                </a:lnTo>
                <a:lnTo>
                  <a:pt x="19050" y="333375"/>
                </a:lnTo>
                <a:lnTo>
                  <a:pt x="9525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0" y="276225"/>
                </a:lnTo>
                <a:lnTo>
                  <a:pt x="9525" y="257175"/>
                </a:lnTo>
                <a:lnTo>
                  <a:pt x="28575" y="247650"/>
                </a:lnTo>
                <a:lnTo>
                  <a:pt x="47625" y="238125"/>
                </a:lnTo>
                <a:lnTo>
                  <a:pt x="66675" y="238125"/>
                </a:lnTo>
                <a:lnTo>
                  <a:pt x="85725" y="238125"/>
                </a:lnTo>
                <a:lnTo>
                  <a:pt x="104775" y="257175"/>
                </a:lnTo>
                <a:lnTo>
                  <a:pt x="123825" y="266700"/>
                </a:lnTo>
                <a:lnTo>
                  <a:pt x="142875" y="295275"/>
                </a:lnTo>
                <a:lnTo>
                  <a:pt x="152400" y="314325"/>
                </a:lnTo>
                <a:lnTo>
                  <a:pt x="171450" y="323850"/>
                </a:lnTo>
                <a:lnTo>
                  <a:pt x="190500" y="333375"/>
                </a:lnTo>
                <a:lnTo>
                  <a:pt x="200025" y="333375"/>
                </a:lnTo>
                <a:lnTo>
                  <a:pt x="209550" y="323850"/>
                </a:lnTo>
                <a:lnTo>
                  <a:pt x="228600" y="314325"/>
                </a:lnTo>
                <a:lnTo>
                  <a:pt x="238125" y="285750"/>
                </a:lnTo>
                <a:lnTo>
                  <a:pt x="257175" y="257175"/>
                </a:lnTo>
                <a:lnTo>
                  <a:pt x="276225" y="219075"/>
                </a:lnTo>
                <a:lnTo>
                  <a:pt x="295275" y="190500"/>
                </a:lnTo>
                <a:lnTo>
                  <a:pt x="304800" y="152400"/>
                </a:lnTo>
                <a:lnTo>
                  <a:pt x="323850" y="133350"/>
                </a:lnTo>
                <a:lnTo>
                  <a:pt x="333375" y="114300"/>
                </a:lnTo>
                <a:lnTo>
                  <a:pt x="333375" y="104775"/>
                </a:lnTo>
                <a:lnTo>
                  <a:pt x="342900" y="104775"/>
                </a:lnTo>
                <a:lnTo>
                  <a:pt x="342900" y="104775"/>
                </a:lnTo>
                <a:lnTo>
                  <a:pt x="333375" y="114300"/>
                </a:lnTo>
                <a:lnTo>
                  <a:pt x="323850" y="142875"/>
                </a:lnTo>
                <a:lnTo>
                  <a:pt x="314325" y="171450"/>
                </a:lnTo>
                <a:lnTo>
                  <a:pt x="314325" y="190500"/>
                </a:lnTo>
                <a:lnTo>
                  <a:pt x="304800" y="228600"/>
                </a:lnTo>
                <a:lnTo>
                  <a:pt x="304800" y="257175"/>
                </a:lnTo>
                <a:lnTo>
                  <a:pt x="304800" y="285750"/>
                </a:lnTo>
                <a:lnTo>
                  <a:pt x="304800" y="304800"/>
                </a:lnTo>
                <a:lnTo>
                  <a:pt x="323850" y="323850"/>
                </a:lnTo>
                <a:lnTo>
                  <a:pt x="333375" y="333375"/>
                </a:lnTo>
                <a:lnTo>
                  <a:pt x="342900" y="333375"/>
                </a:lnTo>
                <a:lnTo>
                  <a:pt x="361950" y="323850"/>
                </a:lnTo>
                <a:lnTo>
                  <a:pt x="371475" y="304800"/>
                </a:lnTo>
                <a:lnTo>
                  <a:pt x="390525" y="285750"/>
                </a:lnTo>
                <a:lnTo>
                  <a:pt x="400050" y="257175"/>
                </a:lnTo>
                <a:lnTo>
                  <a:pt x="419100" y="228600"/>
                </a:lnTo>
                <a:lnTo>
                  <a:pt x="419100" y="200025"/>
                </a:lnTo>
                <a:lnTo>
                  <a:pt x="428625" y="171450"/>
                </a:lnTo>
                <a:lnTo>
                  <a:pt x="428625" y="142875"/>
                </a:lnTo>
                <a:lnTo>
                  <a:pt x="419100" y="114300"/>
                </a:lnTo>
                <a:lnTo>
                  <a:pt x="409575" y="95250"/>
                </a:lnTo>
                <a:lnTo>
                  <a:pt x="390525" y="85725"/>
                </a:lnTo>
                <a:lnTo>
                  <a:pt x="371475" y="85725"/>
                </a:lnTo>
                <a:lnTo>
                  <a:pt x="352425" y="95250"/>
                </a:lnTo>
                <a:lnTo>
                  <a:pt x="333375" y="114300"/>
                </a:lnTo>
                <a:lnTo>
                  <a:pt x="314325" y="142875"/>
                </a:lnTo>
                <a:lnTo>
                  <a:pt x="304800" y="180975"/>
                </a:lnTo>
                <a:lnTo>
                  <a:pt x="295275" y="219075"/>
                </a:lnTo>
                <a:lnTo>
                  <a:pt x="295275" y="247650"/>
                </a:lnTo>
                <a:lnTo>
                  <a:pt x="295275" y="285750"/>
                </a:lnTo>
                <a:lnTo>
                  <a:pt x="304800" y="304800"/>
                </a:lnTo>
                <a:lnTo>
                  <a:pt x="323850" y="314325"/>
                </a:lnTo>
                <a:lnTo>
                  <a:pt x="333375" y="314325"/>
                </a:lnTo>
                <a:lnTo>
                  <a:pt x="361950" y="314325"/>
                </a:lnTo>
                <a:lnTo>
                  <a:pt x="381000" y="295275"/>
                </a:lnTo>
                <a:lnTo>
                  <a:pt x="409575" y="266700"/>
                </a:lnTo>
                <a:lnTo>
                  <a:pt x="428625" y="247650"/>
                </a:lnTo>
                <a:lnTo>
                  <a:pt x="457200" y="209550"/>
                </a:lnTo>
                <a:lnTo>
                  <a:pt x="476250" y="180975"/>
                </a:lnTo>
                <a:lnTo>
                  <a:pt x="504825" y="152400"/>
                </a:lnTo>
                <a:lnTo>
                  <a:pt x="514350" y="133350"/>
                </a:lnTo>
                <a:lnTo>
                  <a:pt x="523875" y="114300"/>
                </a:lnTo>
                <a:lnTo>
                  <a:pt x="533400" y="104775"/>
                </a:lnTo>
                <a:lnTo>
                  <a:pt x="542925" y="95250"/>
                </a:lnTo>
                <a:lnTo>
                  <a:pt x="542925" y="104775"/>
                </a:lnTo>
                <a:lnTo>
                  <a:pt x="533400" y="114300"/>
                </a:lnTo>
                <a:lnTo>
                  <a:pt x="523875" y="142875"/>
                </a:lnTo>
                <a:lnTo>
                  <a:pt x="504825" y="171450"/>
                </a:lnTo>
                <a:lnTo>
                  <a:pt x="495300" y="200025"/>
                </a:lnTo>
                <a:lnTo>
                  <a:pt x="485775" y="238125"/>
                </a:lnTo>
                <a:lnTo>
                  <a:pt x="485775" y="266700"/>
                </a:lnTo>
                <a:lnTo>
                  <a:pt x="495300" y="295275"/>
                </a:lnTo>
                <a:lnTo>
                  <a:pt x="504825" y="314325"/>
                </a:lnTo>
                <a:lnTo>
                  <a:pt x="523875" y="323850"/>
                </a:lnTo>
                <a:lnTo>
                  <a:pt x="542925" y="323850"/>
                </a:lnTo>
                <a:lnTo>
                  <a:pt x="561975" y="323850"/>
                </a:lnTo>
                <a:lnTo>
                  <a:pt x="581025" y="314325"/>
                </a:lnTo>
                <a:lnTo>
                  <a:pt x="609600" y="295275"/>
                </a:lnTo>
                <a:lnTo>
                  <a:pt x="638175" y="266700"/>
                </a:lnTo>
                <a:lnTo>
                  <a:pt x="657225" y="238125"/>
                </a:lnTo>
                <a:lnTo>
                  <a:pt x="676275" y="209550"/>
                </a:lnTo>
                <a:lnTo>
                  <a:pt x="685800" y="171450"/>
                </a:lnTo>
                <a:lnTo>
                  <a:pt x="695325" y="142875"/>
                </a:lnTo>
                <a:lnTo>
                  <a:pt x="695325" y="104775"/>
                </a:lnTo>
                <a:lnTo>
                  <a:pt x="685800" y="85725"/>
                </a:lnTo>
                <a:lnTo>
                  <a:pt x="666750" y="66675"/>
                </a:lnTo>
                <a:lnTo>
                  <a:pt x="647700" y="66675"/>
                </a:lnTo>
                <a:lnTo>
                  <a:pt x="619125" y="76200"/>
                </a:lnTo>
                <a:lnTo>
                  <a:pt x="581025" y="95250"/>
                </a:lnTo>
                <a:lnTo>
                  <a:pt x="552450" y="142875"/>
                </a:lnTo>
                <a:lnTo>
                  <a:pt x="523875" y="171450"/>
                </a:lnTo>
                <a:lnTo>
                  <a:pt x="504825" y="200025"/>
                </a:lnTo>
                <a:lnTo>
                  <a:pt x="5048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10420350" y="5438775"/>
            <a:ext cx="1209676" cy="381001"/>
          </a:xfrm>
          <a:custGeom>
            <a:avLst/>
            <a:gdLst/>
            <a:ahLst/>
            <a:cxnLst/>
            <a:rect l="0" t="0" r="0" b="0"/>
            <a:pathLst>
              <a:path w="1209676" h="381001">
                <a:moveTo>
                  <a:pt x="104775" y="0"/>
                </a:move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66675"/>
                </a:lnTo>
                <a:lnTo>
                  <a:pt x="76200" y="104775"/>
                </a:lnTo>
                <a:lnTo>
                  <a:pt x="66675" y="133350"/>
                </a:lnTo>
                <a:lnTo>
                  <a:pt x="57150" y="171450"/>
                </a:lnTo>
                <a:lnTo>
                  <a:pt x="38100" y="209550"/>
                </a:lnTo>
                <a:lnTo>
                  <a:pt x="19050" y="247650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9525" y="371475"/>
                </a:lnTo>
                <a:lnTo>
                  <a:pt x="9525" y="371475"/>
                </a:lnTo>
                <a:lnTo>
                  <a:pt x="28575" y="381000"/>
                </a:lnTo>
                <a:lnTo>
                  <a:pt x="38100" y="381000"/>
                </a:lnTo>
                <a:lnTo>
                  <a:pt x="57150" y="381000"/>
                </a:lnTo>
                <a:lnTo>
                  <a:pt x="76200" y="371475"/>
                </a:lnTo>
                <a:lnTo>
                  <a:pt x="104775" y="371475"/>
                </a:lnTo>
                <a:lnTo>
                  <a:pt x="133350" y="371475"/>
                </a:lnTo>
                <a:lnTo>
                  <a:pt x="171450" y="361950"/>
                </a:lnTo>
                <a:lnTo>
                  <a:pt x="200025" y="361950"/>
                </a:lnTo>
                <a:lnTo>
                  <a:pt x="238125" y="352425"/>
                </a:lnTo>
                <a:lnTo>
                  <a:pt x="276225" y="342900"/>
                </a:lnTo>
                <a:lnTo>
                  <a:pt x="314325" y="342900"/>
                </a:lnTo>
                <a:lnTo>
                  <a:pt x="361950" y="333375"/>
                </a:lnTo>
                <a:lnTo>
                  <a:pt x="409575" y="323850"/>
                </a:lnTo>
                <a:lnTo>
                  <a:pt x="457200" y="323850"/>
                </a:lnTo>
                <a:lnTo>
                  <a:pt x="504825" y="314325"/>
                </a:lnTo>
                <a:lnTo>
                  <a:pt x="552450" y="314325"/>
                </a:lnTo>
                <a:lnTo>
                  <a:pt x="600075" y="314325"/>
                </a:lnTo>
                <a:lnTo>
                  <a:pt x="647700" y="314325"/>
                </a:lnTo>
                <a:lnTo>
                  <a:pt x="704850" y="314325"/>
                </a:lnTo>
                <a:lnTo>
                  <a:pt x="762000" y="314325"/>
                </a:lnTo>
                <a:lnTo>
                  <a:pt x="809625" y="323850"/>
                </a:lnTo>
                <a:lnTo>
                  <a:pt x="866775" y="323850"/>
                </a:lnTo>
                <a:lnTo>
                  <a:pt x="914400" y="333375"/>
                </a:lnTo>
                <a:lnTo>
                  <a:pt x="962025" y="333375"/>
                </a:lnTo>
                <a:lnTo>
                  <a:pt x="1009650" y="342900"/>
                </a:lnTo>
                <a:lnTo>
                  <a:pt x="1047750" y="342900"/>
                </a:lnTo>
                <a:lnTo>
                  <a:pt x="1085850" y="342900"/>
                </a:lnTo>
                <a:lnTo>
                  <a:pt x="1123950" y="352425"/>
                </a:lnTo>
                <a:lnTo>
                  <a:pt x="1152525" y="342900"/>
                </a:lnTo>
                <a:lnTo>
                  <a:pt x="1162050" y="342900"/>
                </a:lnTo>
                <a:lnTo>
                  <a:pt x="1181100" y="342900"/>
                </a:lnTo>
                <a:lnTo>
                  <a:pt x="1181100" y="333375"/>
                </a:lnTo>
                <a:lnTo>
                  <a:pt x="1190625" y="323850"/>
                </a:lnTo>
                <a:lnTo>
                  <a:pt x="1190625" y="304800"/>
                </a:lnTo>
                <a:lnTo>
                  <a:pt x="1190625" y="266700"/>
                </a:lnTo>
                <a:lnTo>
                  <a:pt x="1190625" y="228600"/>
                </a:lnTo>
                <a:lnTo>
                  <a:pt x="1200150" y="190500"/>
                </a:lnTo>
                <a:lnTo>
                  <a:pt x="1200150" y="152400"/>
                </a:lnTo>
                <a:lnTo>
                  <a:pt x="1200150" y="123825"/>
                </a:lnTo>
                <a:lnTo>
                  <a:pt x="1200150" y="85725"/>
                </a:lnTo>
                <a:lnTo>
                  <a:pt x="1200150" y="57150"/>
                </a:lnTo>
                <a:lnTo>
                  <a:pt x="1200150" y="38100"/>
                </a:lnTo>
                <a:lnTo>
                  <a:pt x="1209675" y="28575"/>
                </a:lnTo>
                <a:lnTo>
                  <a:pt x="12096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10372725" y="4095750"/>
            <a:ext cx="1333501" cy="1752601"/>
          </a:xfrm>
          <a:custGeom>
            <a:avLst/>
            <a:gdLst/>
            <a:ahLst/>
            <a:cxnLst/>
            <a:rect l="0" t="0" r="0" b="0"/>
            <a:pathLst>
              <a:path w="1333501" h="1752601">
                <a:moveTo>
                  <a:pt x="295275" y="171450"/>
                </a:moveTo>
                <a:lnTo>
                  <a:pt x="295275" y="171450"/>
                </a:lnTo>
                <a:lnTo>
                  <a:pt x="276225" y="190500"/>
                </a:lnTo>
                <a:lnTo>
                  <a:pt x="257175" y="209550"/>
                </a:lnTo>
                <a:lnTo>
                  <a:pt x="228600" y="238125"/>
                </a:lnTo>
                <a:lnTo>
                  <a:pt x="190500" y="276225"/>
                </a:lnTo>
                <a:lnTo>
                  <a:pt x="152400" y="323850"/>
                </a:lnTo>
                <a:lnTo>
                  <a:pt x="123825" y="371475"/>
                </a:lnTo>
                <a:lnTo>
                  <a:pt x="95250" y="428625"/>
                </a:lnTo>
                <a:lnTo>
                  <a:pt x="66675" y="485775"/>
                </a:lnTo>
                <a:lnTo>
                  <a:pt x="47625" y="552450"/>
                </a:lnTo>
                <a:lnTo>
                  <a:pt x="28575" y="609600"/>
                </a:lnTo>
                <a:lnTo>
                  <a:pt x="9525" y="676275"/>
                </a:lnTo>
                <a:lnTo>
                  <a:pt x="0" y="742950"/>
                </a:lnTo>
                <a:lnTo>
                  <a:pt x="0" y="800100"/>
                </a:lnTo>
                <a:lnTo>
                  <a:pt x="0" y="866775"/>
                </a:lnTo>
                <a:lnTo>
                  <a:pt x="0" y="933450"/>
                </a:lnTo>
                <a:lnTo>
                  <a:pt x="9525" y="1000125"/>
                </a:lnTo>
                <a:lnTo>
                  <a:pt x="19050" y="1066800"/>
                </a:lnTo>
                <a:lnTo>
                  <a:pt x="38100" y="1133475"/>
                </a:lnTo>
                <a:lnTo>
                  <a:pt x="57150" y="1190625"/>
                </a:lnTo>
                <a:lnTo>
                  <a:pt x="76200" y="1257300"/>
                </a:lnTo>
                <a:lnTo>
                  <a:pt x="95250" y="1323975"/>
                </a:lnTo>
                <a:lnTo>
                  <a:pt x="123825" y="1381125"/>
                </a:lnTo>
                <a:lnTo>
                  <a:pt x="152400" y="1447800"/>
                </a:lnTo>
                <a:lnTo>
                  <a:pt x="190500" y="1495425"/>
                </a:lnTo>
                <a:lnTo>
                  <a:pt x="219075" y="1552575"/>
                </a:lnTo>
                <a:lnTo>
                  <a:pt x="257175" y="1600200"/>
                </a:lnTo>
                <a:lnTo>
                  <a:pt x="295275" y="1638300"/>
                </a:lnTo>
                <a:lnTo>
                  <a:pt x="342900" y="1676400"/>
                </a:lnTo>
                <a:lnTo>
                  <a:pt x="390525" y="1704975"/>
                </a:lnTo>
                <a:lnTo>
                  <a:pt x="438150" y="1733550"/>
                </a:lnTo>
                <a:lnTo>
                  <a:pt x="485775" y="1743075"/>
                </a:lnTo>
                <a:lnTo>
                  <a:pt x="533400" y="1752600"/>
                </a:lnTo>
                <a:lnTo>
                  <a:pt x="581025" y="1752600"/>
                </a:lnTo>
                <a:lnTo>
                  <a:pt x="638175" y="1752600"/>
                </a:lnTo>
                <a:lnTo>
                  <a:pt x="685800" y="1743075"/>
                </a:lnTo>
                <a:lnTo>
                  <a:pt x="733425" y="1724025"/>
                </a:lnTo>
                <a:lnTo>
                  <a:pt x="781050" y="1695450"/>
                </a:lnTo>
                <a:lnTo>
                  <a:pt x="838200" y="1657350"/>
                </a:lnTo>
                <a:lnTo>
                  <a:pt x="885825" y="1619250"/>
                </a:lnTo>
                <a:lnTo>
                  <a:pt x="923925" y="1571625"/>
                </a:lnTo>
                <a:lnTo>
                  <a:pt x="971550" y="1524000"/>
                </a:lnTo>
                <a:lnTo>
                  <a:pt x="1019175" y="1476375"/>
                </a:lnTo>
                <a:lnTo>
                  <a:pt x="1057275" y="1409700"/>
                </a:lnTo>
                <a:lnTo>
                  <a:pt x="1104900" y="1352550"/>
                </a:lnTo>
                <a:lnTo>
                  <a:pt x="1143000" y="1285875"/>
                </a:lnTo>
                <a:lnTo>
                  <a:pt x="1181100" y="1219200"/>
                </a:lnTo>
                <a:lnTo>
                  <a:pt x="1219200" y="1143000"/>
                </a:lnTo>
                <a:lnTo>
                  <a:pt x="1247775" y="1076325"/>
                </a:lnTo>
                <a:lnTo>
                  <a:pt x="1276350" y="1000125"/>
                </a:lnTo>
                <a:lnTo>
                  <a:pt x="1295400" y="923925"/>
                </a:lnTo>
                <a:lnTo>
                  <a:pt x="1314450" y="857250"/>
                </a:lnTo>
                <a:lnTo>
                  <a:pt x="1323975" y="790575"/>
                </a:lnTo>
                <a:lnTo>
                  <a:pt x="1333500" y="714375"/>
                </a:lnTo>
                <a:lnTo>
                  <a:pt x="1333500" y="647700"/>
                </a:lnTo>
                <a:lnTo>
                  <a:pt x="1333500" y="590550"/>
                </a:lnTo>
                <a:lnTo>
                  <a:pt x="1323975" y="523875"/>
                </a:lnTo>
                <a:lnTo>
                  <a:pt x="1314450" y="466725"/>
                </a:lnTo>
                <a:lnTo>
                  <a:pt x="1295400" y="409575"/>
                </a:lnTo>
                <a:lnTo>
                  <a:pt x="1276350" y="352425"/>
                </a:lnTo>
                <a:lnTo>
                  <a:pt x="1247775" y="295275"/>
                </a:lnTo>
                <a:lnTo>
                  <a:pt x="1219200" y="247650"/>
                </a:lnTo>
                <a:lnTo>
                  <a:pt x="1181100" y="200025"/>
                </a:lnTo>
                <a:lnTo>
                  <a:pt x="1143000" y="161925"/>
                </a:lnTo>
                <a:lnTo>
                  <a:pt x="1095375" y="123825"/>
                </a:lnTo>
                <a:lnTo>
                  <a:pt x="1047750" y="95250"/>
                </a:lnTo>
                <a:lnTo>
                  <a:pt x="1000125" y="57150"/>
                </a:lnTo>
                <a:lnTo>
                  <a:pt x="942975" y="38100"/>
                </a:lnTo>
                <a:lnTo>
                  <a:pt x="885825" y="19050"/>
                </a:lnTo>
                <a:lnTo>
                  <a:pt x="819150" y="9525"/>
                </a:lnTo>
                <a:lnTo>
                  <a:pt x="752475" y="0"/>
                </a:lnTo>
                <a:lnTo>
                  <a:pt x="676275" y="0"/>
                </a:lnTo>
                <a:lnTo>
                  <a:pt x="600075" y="0"/>
                </a:lnTo>
                <a:lnTo>
                  <a:pt x="514350" y="9525"/>
                </a:lnTo>
                <a:lnTo>
                  <a:pt x="428625" y="28575"/>
                </a:lnTo>
                <a:lnTo>
                  <a:pt x="371475" y="47625"/>
                </a:lnTo>
                <a:lnTo>
                  <a:pt x="333375" y="57150"/>
                </a:lnTo>
                <a:lnTo>
                  <a:pt x="3333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39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2" y="679738"/>
            <a:ext cx="9658350" cy="28384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808" y="3704965"/>
            <a:ext cx="2177803" cy="77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94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2" y="679738"/>
            <a:ext cx="9658350" cy="28384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789" y="3732675"/>
            <a:ext cx="2177803" cy="7700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8487" y="4717214"/>
            <a:ext cx="2823254" cy="67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22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2" y="679738"/>
            <a:ext cx="9658350" cy="28384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789" y="3732675"/>
            <a:ext cx="2177803" cy="7700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8487" y="4717214"/>
            <a:ext cx="2823254" cy="6722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4017" y="4134524"/>
            <a:ext cx="1946928" cy="125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07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173" y="387061"/>
            <a:ext cx="40386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03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46" y="1132609"/>
            <a:ext cx="9582108" cy="27466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908" y="1426080"/>
            <a:ext cx="1245637" cy="763875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3057525" y="1333500"/>
            <a:ext cx="1238251" cy="838201"/>
          </a:xfrm>
          <a:custGeom>
            <a:avLst/>
            <a:gdLst/>
            <a:ahLst/>
            <a:cxnLst/>
            <a:rect l="0" t="0" r="0" b="0"/>
            <a:pathLst>
              <a:path w="1238251" h="838201">
                <a:moveTo>
                  <a:pt x="323850" y="85725"/>
                </a:moveTo>
                <a:lnTo>
                  <a:pt x="314325" y="85725"/>
                </a:lnTo>
                <a:lnTo>
                  <a:pt x="304800" y="85725"/>
                </a:lnTo>
                <a:lnTo>
                  <a:pt x="295275" y="85725"/>
                </a:lnTo>
                <a:lnTo>
                  <a:pt x="276225" y="85725"/>
                </a:lnTo>
                <a:lnTo>
                  <a:pt x="257175" y="85725"/>
                </a:lnTo>
                <a:lnTo>
                  <a:pt x="247650" y="95250"/>
                </a:lnTo>
                <a:lnTo>
                  <a:pt x="228600" y="104775"/>
                </a:lnTo>
                <a:lnTo>
                  <a:pt x="209550" y="114300"/>
                </a:lnTo>
                <a:lnTo>
                  <a:pt x="190500" y="123825"/>
                </a:lnTo>
                <a:lnTo>
                  <a:pt x="171450" y="142875"/>
                </a:lnTo>
                <a:lnTo>
                  <a:pt x="152400" y="161925"/>
                </a:lnTo>
                <a:lnTo>
                  <a:pt x="133350" y="171450"/>
                </a:lnTo>
                <a:lnTo>
                  <a:pt x="114300" y="190500"/>
                </a:lnTo>
                <a:lnTo>
                  <a:pt x="95250" y="209550"/>
                </a:lnTo>
                <a:lnTo>
                  <a:pt x="85725" y="228600"/>
                </a:lnTo>
                <a:lnTo>
                  <a:pt x="76200" y="257175"/>
                </a:lnTo>
                <a:lnTo>
                  <a:pt x="57150" y="276225"/>
                </a:lnTo>
                <a:lnTo>
                  <a:pt x="47625" y="295275"/>
                </a:lnTo>
                <a:lnTo>
                  <a:pt x="38100" y="323850"/>
                </a:lnTo>
                <a:lnTo>
                  <a:pt x="28575" y="342900"/>
                </a:lnTo>
                <a:lnTo>
                  <a:pt x="9525" y="361950"/>
                </a:lnTo>
                <a:lnTo>
                  <a:pt x="9525" y="381000"/>
                </a:lnTo>
                <a:lnTo>
                  <a:pt x="0" y="400050"/>
                </a:lnTo>
                <a:lnTo>
                  <a:pt x="0" y="428625"/>
                </a:lnTo>
                <a:lnTo>
                  <a:pt x="0" y="447675"/>
                </a:lnTo>
                <a:lnTo>
                  <a:pt x="0" y="466725"/>
                </a:lnTo>
                <a:lnTo>
                  <a:pt x="0" y="485775"/>
                </a:lnTo>
                <a:lnTo>
                  <a:pt x="9525" y="504825"/>
                </a:lnTo>
                <a:lnTo>
                  <a:pt x="9525" y="523875"/>
                </a:lnTo>
                <a:lnTo>
                  <a:pt x="19050" y="542925"/>
                </a:lnTo>
                <a:lnTo>
                  <a:pt x="28575" y="571500"/>
                </a:lnTo>
                <a:lnTo>
                  <a:pt x="28575" y="581025"/>
                </a:lnTo>
                <a:lnTo>
                  <a:pt x="38100" y="609600"/>
                </a:lnTo>
                <a:lnTo>
                  <a:pt x="47625" y="628650"/>
                </a:lnTo>
                <a:lnTo>
                  <a:pt x="57150" y="638175"/>
                </a:lnTo>
                <a:lnTo>
                  <a:pt x="76200" y="657225"/>
                </a:lnTo>
                <a:lnTo>
                  <a:pt x="85725" y="676275"/>
                </a:lnTo>
                <a:lnTo>
                  <a:pt x="95250" y="685800"/>
                </a:lnTo>
                <a:lnTo>
                  <a:pt x="114300" y="704850"/>
                </a:lnTo>
                <a:lnTo>
                  <a:pt x="133350" y="723900"/>
                </a:lnTo>
                <a:lnTo>
                  <a:pt x="142875" y="733425"/>
                </a:lnTo>
                <a:lnTo>
                  <a:pt x="171450" y="742950"/>
                </a:lnTo>
                <a:lnTo>
                  <a:pt x="190500" y="752475"/>
                </a:lnTo>
                <a:lnTo>
                  <a:pt x="209550" y="771525"/>
                </a:lnTo>
                <a:lnTo>
                  <a:pt x="228600" y="781050"/>
                </a:lnTo>
                <a:lnTo>
                  <a:pt x="247650" y="790575"/>
                </a:lnTo>
                <a:lnTo>
                  <a:pt x="276225" y="800100"/>
                </a:lnTo>
                <a:lnTo>
                  <a:pt x="295275" y="800100"/>
                </a:lnTo>
                <a:lnTo>
                  <a:pt x="323850" y="809625"/>
                </a:lnTo>
                <a:lnTo>
                  <a:pt x="352425" y="819150"/>
                </a:lnTo>
                <a:lnTo>
                  <a:pt x="381000" y="819150"/>
                </a:lnTo>
                <a:lnTo>
                  <a:pt x="409575" y="828675"/>
                </a:lnTo>
                <a:lnTo>
                  <a:pt x="428625" y="828675"/>
                </a:lnTo>
                <a:lnTo>
                  <a:pt x="457200" y="828675"/>
                </a:lnTo>
                <a:lnTo>
                  <a:pt x="485775" y="828675"/>
                </a:lnTo>
                <a:lnTo>
                  <a:pt x="514350" y="838200"/>
                </a:lnTo>
                <a:lnTo>
                  <a:pt x="542925" y="838200"/>
                </a:lnTo>
                <a:lnTo>
                  <a:pt x="571500" y="838200"/>
                </a:lnTo>
                <a:lnTo>
                  <a:pt x="600075" y="838200"/>
                </a:lnTo>
                <a:lnTo>
                  <a:pt x="628650" y="828675"/>
                </a:lnTo>
                <a:lnTo>
                  <a:pt x="657225" y="828675"/>
                </a:lnTo>
                <a:lnTo>
                  <a:pt x="685800" y="828675"/>
                </a:lnTo>
                <a:lnTo>
                  <a:pt x="714375" y="819150"/>
                </a:lnTo>
                <a:lnTo>
                  <a:pt x="742950" y="819150"/>
                </a:lnTo>
                <a:lnTo>
                  <a:pt x="781050" y="819150"/>
                </a:lnTo>
                <a:lnTo>
                  <a:pt x="809625" y="809625"/>
                </a:lnTo>
                <a:lnTo>
                  <a:pt x="838200" y="800100"/>
                </a:lnTo>
                <a:lnTo>
                  <a:pt x="866775" y="790575"/>
                </a:lnTo>
                <a:lnTo>
                  <a:pt x="895350" y="781050"/>
                </a:lnTo>
                <a:lnTo>
                  <a:pt x="923925" y="771525"/>
                </a:lnTo>
                <a:lnTo>
                  <a:pt x="952500" y="762000"/>
                </a:lnTo>
                <a:lnTo>
                  <a:pt x="981075" y="742950"/>
                </a:lnTo>
                <a:lnTo>
                  <a:pt x="1009650" y="733425"/>
                </a:lnTo>
                <a:lnTo>
                  <a:pt x="1038225" y="714375"/>
                </a:lnTo>
                <a:lnTo>
                  <a:pt x="1057275" y="704850"/>
                </a:lnTo>
                <a:lnTo>
                  <a:pt x="1085850" y="685800"/>
                </a:lnTo>
                <a:lnTo>
                  <a:pt x="1104900" y="666750"/>
                </a:lnTo>
                <a:lnTo>
                  <a:pt x="1123950" y="657225"/>
                </a:lnTo>
                <a:lnTo>
                  <a:pt x="1143000" y="638175"/>
                </a:lnTo>
                <a:lnTo>
                  <a:pt x="1152525" y="619125"/>
                </a:lnTo>
                <a:lnTo>
                  <a:pt x="1171575" y="590550"/>
                </a:lnTo>
                <a:lnTo>
                  <a:pt x="1190625" y="571500"/>
                </a:lnTo>
                <a:lnTo>
                  <a:pt x="1200150" y="552450"/>
                </a:lnTo>
                <a:lnTo>
                  <a:pt x="1209675" y="533400"/>
                </a:lnTo>
                <a:lnTo>
                  <a:pt x="1219200" y="504825"/>
                </a:lnTo>
                <a:lnTo>
                  <a:pt x="1228725" y="485775"/>
                </a:lnTo>
                <a:lnTo>
                  <a:pt x="1238250" y="466725"/>
                </a:lnTo>
                <a:lnTo>
                  <a:pt x="1238250" y="438150"/>
                </a:lnTo>
                <a:lnTo>
                  <a:pt x="1238250" y="419100"/>
                </a:lnTo>
                <a:lnTo>
                  <a:pt x="1238250" y="400050"/>
                </a:lnTo>
                <a:lnTo>
                  <a:pt x="1238250" y="371475"/>
                </a:lnTo>
                <a:lnTo>
                  <a:pt x="1238250" y="352425"/>
                </a:lnTo>
                <a:lnTo>
                  <a:pt x="1238250" y="333375"/>
                </a:lnTo>
                <a:lnTo>
                  <a:pt x="1228725" y="314325"/>
                </a:lnTo>
                <a:lnTo>
                  <a:pt x="1219200" y="295275"/>
                </a:lnTo>
                <a:lnTo>
                  <a:pt x="1209675" y="276225"/>
                </a:lnTo>
                <a:lnTo>
                  <a:pt x="1200150" y="257175"/>
                </a:lnTo>
                <a:lnTo>
                  <a:pt x="1190625" y="238125"/>
                </a:lnTo>
                <a:lnTo>
                  <a:pt x="1181100" y="219075"/>
                </a:lnTo>
                <a:lnTo>
                  <a:pt x="1171575" y="200025"/>
                </a:lnTo>
                <a:lnTo>
                  <a:pt x="1152525" y="180975"/>
                </a:lnTo>
                <a:lnTo>
                  <a:pt x="1133475" y="161925"/>
                </a:lnTo>
                <a:lnTo>
                  <a:pt x="1123950" y="152400"/>
                </a:lnTo>
                <a:lnTo>
                  <a:pt x="1104900" y="133350"/>
                </a:lnTo>
                <a:lnTo>
                  <a:pt x="1085850" y="123825"/>
                </a:lnTo>
                <a:lnTo>
                  <a:pt x="1066800" y="114300"/>
                </a:lnTo>
                <a:lnTo>
                  <a:pt x="1047750" y="104775"/>
                </a:lnTo>
                <a:lnTo>
                  <a:pt x="1028700" y="85725"/>
                </a:lnTo>
                <a:lnTo>
                  <a:pt x="1009650" y="76200"/>
                </a:lnTo>
                <a:lnTo>
                  <a:pt x="990600" y="66675"/>
                </a:lnTo>
                <a:lnTo>
                  <a:pt x="962025" y="57150"/>
                </a:lnTo>
                <a:lnTo>
                  <a:pt x="942975" y="47625"/>
                </a:lnTo>
                <a:lnTo>
                  <a:pt x="914400" y="38100"/>
                </a:lnTo>
                <a:lnTo>
                  <a:pt x="895350" y="28575"/>
                </a:lnTo>
                <a:lnTo>
                  <a:pt x="876300" y="28575"/>
                </a:lnTo>
                <a:lnTo>
                  <a:pt x="847725" y="19050"/>
                </a:lnTo>
                <a:lnTo>
                  <a:pt x="828675" y="9525"/>
                </a:lnTo>
                <a:lnTo>
                  <a:pt x="800100" y="9525"/>
                </a:lnTo>
                <a:lnTo>
                  <a:pt x="781050" y="9525"/>
                </a:lnTo>
                <a:lnTo>
                  <a:pt x="752475" y="0"/>
                </a:lnTo>
                <a:lnTo>
                  <a:pt x="733425" y="0"/>
                </a:lnTo>
                <a:lnTo>
                  <a:pt x="714375" y="0"/>
                </a:lnTo>
                <a:lnTo>
                  <a:pt x="695325" y="0"/>
                </a:lnTo>
                <a:lnTo>
                  <a:pt x="666750" y="0"/>
                </a:lnTo>
                <a:lnTo>
                  <a:pt x="638175" y="0"/>
                </a:lnTo>
                <a:lnTo>
                  <a:pt x="619125" y="0"/>
                </a:lnTo>
                <a:lnTo>
                  <a:pt x="590550" y="0"/>
                </a:lnTo>
                <a:lnTo>
                  <a:pt x="561975" y="9525"/>
                </a:lnTo>
                <a:lnTo>
                  <a:pt x="542925" y="19050"/>
                </a:lnTo>
                <a:lnTo>
                  <a:pt x="514350" y="28575"/>
                </a:lnTo>
                <a:lnTo>
                  <a:pt x="485775" y="38100"/>
                </a:lnTo>
                <a:lnTo>
                  <a:pt x="457200" y="47625"/>
                </a:lnTo>
                <a:lnTo>
                  <a:pt x="438150" y="57150"/>
                </a:lnTo>
                <a:lnTo>
                  <a:pt x="419100" y="66675"/>
                </a:lnTo>
                <a:lnTo>
                  <a:pt x="4191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76525" y="1771650"/>
            <a:ext cx="342901" cy="285751"/>
          </a:xfrm>
          <a:custGeom>
            <a:avLst/>
            <a:gdLst/>
            <a:ahLst/>
            <a:cxnLst/>
            <a:rect l="0" t="0" r="0" b="0"/>
            <a:pathLst>
              <a:path w="342901" h="285751">
                <a:moveTo>
                  <a:pt x="342900" y="9525"/>
                </a:moveTo>
                <a:lnTo>
                  <a:pt x="342900" y="9525"/>
                </a:lnTo>
                <a:lnTo>
                  <a:pt x="342900" y="9525"/>
                </a:lnTo>
                <a:lnTo>
                  <a:pt x="333375" y="9525"/>
                </a:lnTo>
                <a:lnTo>
                  <a:pt x="323850" y="9525"/>
                </a:lnTo>
                <a:lnTo>
                  <a:pt x="323850" y="0"/>
                </a:lnTo>
                <a:lnTo>
                  <a:pt x="314325" y="0"/>
                </a:lnTo>
                <a:lnTo>
                  <a:pt x="304800" y="0"/>
                </a:lnTo>
                <a:lnTo>
                  <a:pt x="285750" y="9525"/>
                </a:lnTo>
                <a:lnTo>
                  <a:pt x="276225" y="9525"/>
                </a:lnTo>
                <a:lnTo>
                  <a:pt x="266700" y="9525"/>
                </a:lnTo>
                <a:lnTo>
                  <a:pt x="257175" y="19050"/>
                </a:lnTo>
                <a:lnTo>
                  <a:pt x="238125" y="28575"/>
                </a:lnTo>
                <a:lnTo>
                  <a:pt x="228600" y="38100"/>
                </a:lnTo>
                <a:lnTo>
                  <a:pt x="209550" y="47625"/>
                </a:lnTo>
                <a:lnTo>
                  <a:pt x="200025" y="57150"/>
                </a:lnTo>
                <a:lnTo>
                  <a:pt x="180975" y="66675"/>
                </a:lnTo>
                <a:lnTo>
                  <a:pt x="171450" y="76200"/>
                </a:lnTo>
                <a:lnTo>
                  <a:pt x="152400" y="95250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14300" y="142875"/>
                </a:lnTo>
                <a:lnTo>
                  <a:pt x="95250" y="152400"/>
                </a:lnTo>
                <a:lnTo>
                  <a:pt x="85725" y="171450"/>
                </a:lnTo>
                <a:lnTo>
                  <a:pt x="76200" y="190500"/>
                </a:lnTo>
                <a:lnTo>
                  <a:pt x="66675" y="200025"/>
                </a:lnTo>
                <a:lnTo>
                  <a:pt x="57150" y="209550"/>
                </a:lnTo>
                <a:lnTo>
                  <a:pt x="47625" y="219075"/>
                </a:lnTo>
                <a:lnTo>
                  <a:pt x="47625" y="228600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28575" y="238125"/>
                </a:lnTo>
                <a:lnTo>
                  <a:pt x="28575" y="238125"/>
                </a:lnTo>
                <a:lnTo>
                  <a:pt x="28575" y="228600"/>
                </a:lnTo>
                <a:lnTo>
                  <a:pt x="28575" y="219075"/>
                </a:lnTo>
                <a:lnTo>
                  <a:pt x="19050" y="209550"/>
                </a:lnTo>
                <a:lnTo>
                  <a:pt x="19050" y="200025"/>
                </a:lnTo>
                <a:lnTo>
                  <a:pt x="19050" y="190500"/>
                </a:lnTo>
                <a:lnTo>
                  <a:pt x="19050" y="180975"/>
                </a:lnTo>
                <a:lnTo>
                  <a:pt x="9525" y="171450"/>
                </a:lnTo>
                <a:lnTo>
                  <a:pt x="9525" y="161925"/>
                </a:lnTo>
                <a:lnTo>
                  <a:pt x="9525" y="15240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19050" y="285750"/>
                </a:lnTo>
                <a:lnTo>
                  <a:pt x="19050" y="276225"/>
                </a:lnTo>
                <a:lnTo>
                  <a:pt x="28575" y="276225"/>
                </a:lnTo>
                <a:lnTo>
                  <a:pt x="38100" y="266700"/>
                </a:lnTo>
                <a:lnTo>
                  <a:pt x="57150" y="257175"/>
                </a:lnTo>
                <a:lnTo>
                  <a:pt x="76200" y="238125"/>
                </a:lnTo>
                <a:lnTo>
                  <a:pt x="95250" y="228600"/>
                </a:lnTo>
                <a:lnTo>
                  <a:pt x="114300" y="209550"/>
                </a:lnTo>
                <a:lnTo>
                  <a:pt x="133350" y="20002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180975" y="190500"/>
                </a:lnTo>
                <a:lnTo>
                  <a:pt x="1809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19475" y="2419350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57150" y="38100"/>
                </a:moveTo>
                <a:lnTo>
                  <a:pt x="57150" y="38100"/>
                </a:lnTo>
                <a:lnTo>
                  <a:pt x="47625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52400"/>
                </a:lnTo>
                <a:lnTo>
                  <a:pt x="38100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14300" y="142875"/>
                </a:lnTo>
                <a:lnTo>
                  <a:pt x="133350" y="133350"/>
                </a:lnTo>
                <a:lnTo>
                  <a:pt x="142875" y="123825"/>
                </a:lnTo>
                <a:lnTo>
                  <a:pt x="152400" y="114300"/>
                </a:lnTo>
                <a:lnTo>
                  <a:pt x="161925" y="104775"/>
                </a:lnTo>
                <a:lnTo>
                  <a:pt x="171450" y="85725"/>
                </a:lnTo>
                <a:lnTo>
                  <a:pt x="171450" y="76200"/>
                </a:lnTo>
                <a:lnTo>
                  <a:pt x="161925" y="66675"/>
                </a:lnTo>
                <a:lnTo>
                  <a:pt x="161925" y="57150"/>
                </a:lnTo>
                <a:lnTo>
                  <a:pt x="152400" y="38100"/>
                </a:lnTo>
                <a:lnTo>
                  <a:pt x="142875" y="28575"/>
                </a:lnTo>
                <a:lnTo>
                  <a:pt x="123825" y="19050"/>
                </a:lnTo>
                <a:lnTo>
                  <a:pt x="11430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71450"/>
                </a:lnTo>
                <a:lnTo>
                  <a:pt x="104775" y="161925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42875" y="133350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61925" y="76200"/>
                </a:lnTo>
                <a:lnTo>
                  <a:pt x="171450" y="66675"/>
                </a:lnTo>
                <a:lnTo>
                  <a:pt x="171450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57150" y="28575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23825"/>
                </a:lnTo>
                <a:lnTo>
                  <a:pt x="28575" y="133350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33350"/>
                </a:lnTo>
                <a:lnTo>
                  <a:pt x="76200" y="133350"/>
                </a:lnTo>
                <a:lnTo>
                  <a:pt x="85725" y="123825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14300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04775" y="47625"/>
                </a:lnTo>
                <a:lnTo>
                  <a:pt x="104775" y="47625"/>
                </a:lnTo>
                <a:lnTo>
                  <a:pt x="85725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190625" y="2228850"/>
            <a:ext cx="771526" cy="628651"/>
          </a:xfrm>
          <a:custGeom>
            <a:avLst/>
            <a:gdLst/>
            <a:ahLst/>
            <a:cxnLst/>
            <a:rect l="0" t="0" r="0" b="0"/>
            <a:pathLst>
              <a:path w="771526" h="628651">
                <a:moveTo>
                  <a:pt x="266700" y="95250"/>
                </a:moveTo>
                <a:lnTo>
                  <a:pt x="266700" y="95250"/>
                </a:lnTo>
                <a:lnTo>
                  <a:pt x="247650" y="104775"/>
                </a:lnTo>
                <a:lnTo>
                  <a:pt x="228600" y="114300"/>
                </a:lnTo>
                <a:lnTo>
                  <a:pt x="209550" y="133350"/>
                </a:lnTo>
                <a:lnTo>
                  <a:pt x="180975" y="152400"/>
                </a:lnTo>
                <a:lnTo>
                  <a:pt x="171450" y="180975"/>
                </a:lnTo>
                <a:lnTo>
                  <a:pt x="142875" y="209550"/>
                </a:lnTo>
                <a:lnTo>
                  <a:pt x="133350" y="238125"/>
                </a:lnTo>
                <a:lnTo>
                  <a:pt x="114300" y="266700"/>
                </a:lnTo>
                <a:lnTo>
                  <a:pt x="95250" y="304800"/>
                </a:lnTo>
                <a:lnTo>
                  <a:pt x="85725" y="333375"/>
                </a:lnTo>
                <a:lnTo>
                  <a:pt x="76200" y="371475"/>
                </a:lnTo>
                <a:lnTo>
                  <a:pt x="76200" y="400050"/>
                </a:lnTo>
                <a:lnTo>
                  <a:pt x="76200" y="428625"/>
                </a:lnTo>
                <a:lnTo>
                  <a:pt x="85725" y="457200"/>
                </a:lnTo>
                <a:lnTo>
                  <a:pt x="95250" y="485775"/>
                </a:lnTo>
                <a:lnTo>
                  <a:pt x="104775" y="504825"/>
                </a:lnTo>
                <a:lnTo>
                  <a:pt x="123825" y="533400"/>
                </a:lnTo>
                <a:lnTo>
                  <a:pt x="152400" y="552450"/>
                </a:lnTo>
                <a:lnTo>
                  <a:pt x="180975" y="571500"/>
                </a:lnTo>
                <a:lnTo>
                  <a:pt x="200025" y="590550"/>
                </a:lnTo>
                <a:lnTo>
                  <a:pt x="238125" y="600075"/>
                </a:lnTo>
                <a:lnTo>
                  <a:pt x="276225" y="609600"/>
                </a:lnTo>
                <a:lnTo>
                  <a:pt x="314325" y="619125"/>
                </a:lnTo>
                <a:lnTo>
                  <a:pt x="361950" y="628650"/>
                </a:lnTo>
                <a:lnTo>
                  <a:pt x="400050" y="628650"/>
                </a:lnTo>
                <a:lnTo>
                  <a:pt x="447675" y="619125"/>
                </a:lnTo>
                <a:lnTo>
                  <a:pt x="485775" y="619125"/>
                </a:lnTo>
                <a:lnTo>
                  <a:pt x="523875" y="609600"/>
                </a:lnTo>
                <a:lnTo>
                  <a:pt x="571500" y="590550"/>
                </a:lnTo>
                <a:lnTo>
                  <a:pt x="609600" y="571500"/>
                </a:lnTo>
                <a:lnTo>
                  <a:pt x="638175" y="552450"/>
                </a:lnTo>
                <a:lnTo>
                  <a:pt x="676275" y="523875"/>
                </a:lnTo>
                <a:lnTo>
                  <a:pt x="704850" y="504825"/>
                </a:lnTo>
                <a:lnTo>
                  <a:pt x="723900" y="476250"/>
                </a:lnTo>
                <a:lnTo>
                  <a:pt x="742950" y="447675"/>
                </a:lnTo>
                <a:lnTo>
                  <a:pt x="752475" y="409575"/>
                </a:lnTo>
                <a:lnTo>
                  <a:pt x="762000" y="381000"/>
                </a:lnTo>
                <a:lnTo>
                  <a:pt x="771525" y="342900"/>
                </a:lnTo>
                <a:lnTo>
                  <a:pt x="771525" y="304800"/>
                </a:lnTo>
                <a:lnTo>
                  <a:pt x="771525" y="266700"/>
                </a:lnTo>
                <a:lnTo>
                  <a:pt x="762000" y="228600"/>
                </a:lnTo>
                <a:lnTo>
                  <a:pt x="752475" y="200025"/>
                </a:lnTo>
                <a:lnTo>
                  <a:pt x="742950" y="161925"/>
                </a:lnTo>
                <a:lnTo>
                  <a:pt x="723900" y="133350"/>
                </a:lnTo>
                <a:lnTo>
                  <a:pt x="704850" y="95250"/>
                </a:lnTo>
                <a:lnTo>
                  <a:pt x="676275" y="76200"/>
                </a:lnTo>
                <a:lnTo>
                  <a:pt x="647700" y="47625"/>
                </a:lnTo>
                <a:lnTo>
                  <a:pt x="609600" y="28575"/>
                </a:lnTo>
                <a:lnTo>
                  <a:pt x="571500" y="9525"/>
                </a:lnTo>
                <a:lnTo>
                  <a:pt x="533400" y="0"/>
                </a:lnTo>
                <a:lnTo>
                  <a:pt x="495300" y="0"/>
                </a:lnTo>
                <a:lnTo>
                  <a:pt x="438150" y="0"/>
                </a:lnTo>
                <a:lnTo>
                  <a:pt x="381000" y="9525"/>
                </a:lnTo>
                <a:lnTo>
                  <a:pt x="323850" y="28575"/>
                </a:lnTo>
                <a:lnTo>
                  <a:pt x="266700" y="57150"/>
                </a:lnTo>
                <a:lnTo>
                  <a:pt x="200025" y="85725"/>
                </a:lnTo>
                <a:lnTo>
                  <a:pt x="133350" y="133350"/>
                </a:lnTo>
                <a:lnTo>
                  <a:pt x="76200" y="190500"/>
                </a:lnTo>
                <a:lnTo>
                  <a:pt x="38100" y="23812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105275" y="295274"/>
            <a:ext cx="47626" cy="361952"/>
          </a:xfrm>
          <a:custGeom>
            <a:avLst/>
            <a:gdLst/>
            <a:ahLst/>
            <a:cxnLst/>
            <a:rect l="0" t="0" r="0" b="0"/>
            <a:pathLst>
              <a:path w="47626" h="361952">
                <a:moveTo>
                  <a:pt x="47625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9525" y="333376"/>
                </a:lnTo>
                <a:lnTo>
                  <a:pt x="9525" y="352426"/>
                </a:lnTo>
                <a:lnTo>
                  <a:pt x="9525" y="361951"/>
                </a:lnTo>
                <a:lnTo>
                  <a:pt x="9525" y="361951"/>
                </a:lnTo>
                <a:lnTo>
                  <a:pt x="9525" y="361951"/>
                </a:lnTo>
                <a:lnTo>
                  <a:pt x="19050" y="361951"/>
                </a:lnTo>
                <a:lnTo>
                  <a:pt x="19050" y="3619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952875" y="285749"/>
            <a:ext cx="323851" cy="28576"/>
          </a:xfrm>
          <a:custGeom>
            <a:avLst/>
            <a:gdLst/>
            <a:ahLst/>
            <a:cxnLst/>
            <a:rect l="0" t="0" r="0" b="0"/>
            <a:pathLst>
              <a:path w="323851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19050"/>
                </a:lnTo>
                <a:lnTo>
                  <a:pt x="304800" y="28575"/>
                </a:lnTo>
                <a:lnTo>
                  <a:pt x="323850" y="28575"/>
                </a:lnTo>
                <a:lnTo>
                  <a:pt x="3238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924300" y="657225"/>
            <a:ext cx="342901" cy="19051"/>
          </a:xfrm>
          <a:custGeom>
            <a:avLst/>
            <a:gdLst/>
            <a:ahLst/>
            <a:cxnLst/>
            <a:rect l="0" t="0" r="0" b="0"/>
            <a:pathLst>
              <a:path w="3429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66675" y="19050"/>
                </a:lnTo>
                <a:lnTo>
                  <a:pt x="95250" y="19050"/>
                </a:lnTo>
                <a:lnTo>
                  <a:pt x="123825" y="19050"/>
                </a:lnTo>
                <a:lnTo>
                  <a:pt x="171450" y="9525"/>
                </a:lnTo>
                <a:lnTo>
                  <a:pt x="200025" y="9525"/>
                </a:lnTo>
                <a:lnTo>
                  <a:pt x="23812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33375" y="0"/>
                </a:lnTo>
                <a:lnTo>
                  <a:pt x="342900" y="0"/>
                </a:lnTo>
                <a:lnTo>
                  <a:pt x="342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457700" y="466724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505325" y="6286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943475" y="190499"/>
            <a:ext cx="190501" cy="704852"/>
          </a:xfrm>
          <a:custGeom>
            <a:avLst/>
            <a:gdLst/>
            <a:ahLst/>
            <a:cxnLst/>
            <a:rect l="0" t="0" r="0" b="0"/>
            <a:pathLst>
              <a:path w="190501" h="704852">
                <a:moveTo>
                  <a:pt x="190500" y="0"/>
                </a:moveTo>
                <a:lnTo>
                  <a:pt x="190500" y="9525"/>
                </a:lnTo>
                <a:lnTo>
                  <a:pt x="180975" y="9525"/>
                </a:lnTo>
                <a:lnTo>
                  <a:pt x="171450" y="19050"/>
                </a:lnTo>
                <a:lnTo>
                  <a:pt x="161925" y="28575"/>
                </a:lnTo>
                <a:lnTo>
                  <a:pt x="152400" y="57150"/>
                </a:lnTo>
                <a:lnTo>
                  <a:pt x="123825" y="85725"/>
                </a:lnTo>
                <a:lnTo>
                  <a:pt x="104775" y="123825"/>
                </a:lnTo>
                <a:lnTo>
                  <a:pt x="85725" y="161925"/>
                </a:lnTo>
                <a:lnTo>
                  <a:pt x="66675" y="219075"/>
                </a:lnTo>
                <a:lnTo>
                  <a:pt x="47625" y="266700"/>
                </a:lnTo>
                <a:lnTo>
                  <a:pt x="28575" y="323850"/>
                </a:lnTo>
                <a:lnTo>
                  <a:pt x="9525" y="381000"/>
                </a:lnTo>
                <a:lnTo>
                  <a:pt x="0" y="428626"/>
                </a:lnTo>
                <a:lnTo>
                  <a:pt x="0" y="485776"/>
                </a:lnTo>
                <a:lnTo>
                  <a:pt x="9525" y="533401"/>
                </a:lnTo>
                <a:lnTo>
                  <a:pt x="9525" y="581026"/>
                </a:lnTo>
                <a:lnTo>
                  <a:pt x="28575" y="619126"/>
                </a:lnTo>
                <a:lnTo>
                  <a:pt x="47625" y="666751"/>
                </a:lnTo>
                <a:lnTo>
                  <a:pt x="57150" y="695326"/>
                </a:lnTo>
                <a:lnTo>
                  <a:pt x="76200" y="704851"/>
                </a:lnTo>
                <a:lnTo>
                  <a:pt x="76200" y="7048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334000" y="257174"/>
            <a:ext cx="219076" cy="457202"/>
          </a:xfrm>
          <a:custGeom>
            <a:avLst/>
            <a:gdLst/>
            <a:ahLst/>
            <a:cxnLst/>
            <a:rect l="0" t="0" r="0" b="0"/>
            <a:pathLst>
              <a:path w="219076" h="457202">
                <a:moveTo>
                  <a:pt x="180975" y="28575"/>
                </a:moveTo>
                <a:lnTo>
                  <a:pt x="180975" y="19050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85725" y="66675"/>
                </a:lnTo>
                <a:lnTo>
                  <a:pt x="66675" y="95250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190500"/>
                </a:lnTo>
                <a:lnTo>
                  <a:pt x="38100" y="219075"/>
                </a:lnTo>
                <a:lnTo>
                  <a:pt x="47625" y="247650"/>
                </a:lnTo>
                <a:lnTo>
                  <a:pt x="47625" y="266700"/>
                </a:lnTo>
                <a:lnTo>
                  <a:pt x="66675" y="276225"/>
                </a:lnTo>
                <a:lnTo>
                  <a:pt x="76200" y="285750"/>
                </a:lnTo>
                <a:lnTo>
                  <a:pt x="95250" y="285750"/>
                </a:lnTo>
                <a:lnTo>
                  <a:pt x="114300" y="276225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71450" y="228600"/>
                </a:lnTo>
                <a:lnTo>
                  <a:pt x="180975" y="200025"/>
                </a:lnTo>
                <a:lnTo>
                  <a:pt x="200025" y="171450"/>
                </a:lnTo>
                <a:lnTo>
                  <a:pt x="209550" y="152400"/>
                </a:lnTo>
                <a:lnTo>
                  <a:pt x="219075" y="123825"/>
                </a:lnTo>
                <a:lnTo>
                  <a:pt x="219075" y="104775"/>
                </a:lnTo>
                <a:lnTo>
                  <a:pt x="219075" y="85725"/>
                </a:lnTo>
                <a:lnTo>
                  <a:pt x="209550" y="76200"/>
                </a:lnTo>
                <a:lnTo>
                  <a:pt x="200025" y="76200"/>
                </a:lnTo>
                <a:lnTo>
                  <a:pt x="190500" y="66675"/>
                </a:lnTo>
                <a:lnTo>
                  <a:pt x="190500" y="66675"/>
                </a:lnTo>
                <a:lnTo>
                  <a:pt x="190500" y="76200"/>
                </a:lnTo>
                <a:lnTo>
                  <a:pt x="180975" y="85725"/>
                </a:lnTo>
                <a:lnTo>
                  <a:pt x="180975" y="95250"/>
                </a:lnTo>
                <a:lnTo>
                  <a:pt x="171450" y="123825"/>
                </a:lnTo>
                <a:lnTo>
                  <a:pt x="161925" y="152400"/>
                </a:lnTo>
                <a:lnTo>
                  <a:pt x="161925" y="180975"/>
                </a:lnTo>
                <a:lnTo>
                  <a:pt x="161925" y="219075"/>
                </a:lnTo>
                <a:lnTo>
                  <a:pt x="152400" y="257175"/>
                </a:lnTo>
                <a:lnTo>
                  <a:pt x="152400" y="295275"/>
                </a:lnTo>
                <a:lnTo>
                  <a:pt x="152400" y="333375"/>
                </a:lnTo>
                <a:lnTo>
                  <a:pt x="161925" y="361951"/>
                </a:lnTo>
                <a:lnTo>
                  <a:pt x="161925" y="390526"/>
                </a:lnTo>
                <a:lnTo>
                  <a:pt x="161925" y="419101"/>
                </a:lnTo>
                <a:lnTo>
                  <a:pt x="152400" y="438151"/>
                </a:lnTo>
                <a:lnTo>
                  <a:pt x="152400" y="447676"/>
                </a:lnTo>
                <a:lnTo>
                  <a:pt x="142875" y="457201"/>
                </a:lnTo>
                <a:lnTo>
                  <a:pt x="133350" y="457201"/>
                </a:lnTo>
                <a:lnTo>
                  <a:pt x="114300" y="457201"/>
                </a:lnTo>
                <a:lnTo>
                  <a:pt x="95250" y="457201"/>
                </a:lnTo>
                <a:lnTo>
                  <a:pt x="85725" y="457201"/>
                </a:lnTo>
                <a:lnTo>
                  <a:pt x="57150" y="447676"/>
                </a:lnTo>
                <a:lnTo>
                  <a:pt x="38100" y="447676"/>
                </a:lnTo>
                <a:lnTo>
                  <a:pt x="19050" y="438151"/>
                </a:lnTo>
                <a:lnTo>
                  <a:pt x="0" y="438151"/>
                </a:lnTo>
                <a:lnTo>
                  <a:pt x="0" y="438151"/>
                </a:lnTo>
                <a:lnTo>
                  <a:pt x="0" y="4381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667375" y="571499"/>
            <a:ext cx="38101" cy="219077"/>
          </a:xfrm>
          <a:custGeom>
            <a:avLst/>
            <a:gdLst/>
            <a:ahLst/>
            <a:cxnLst/>
            <a:rect l="0" t="0" r="0" b="0"/>
            <a:pathLst>
              <a:path w="38101" h="219077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38100"/>
                </a:lnTo>
                <a:lnTo>
                  <a:pt x="38100" y="66676"/>
                </a:lnTo>
                <a:lnTo>
                  <a:pt x="38100" y="95251"/>
                </a:lnTo>
                <a:lnTo>
                  <a:pt x="38100" y="123826"/>
                </a:lnTo>
                <a:lnTo>
                  <a:pt x="28575" y="152401"/>
                </a:lnTo>
                <a:lnTo>
                  <a:pt x="19050" y="180976"/>
                </a:lnTo>
                <a:lnTo>
                  <a:pt x="9525" y="200026"/>
                </a:lnTo>
                <a:lnTo>
                  <a:pt x="0" y="219076"/>
                </a:lnTo>
                <a:lnTo>
                  <a:pt x="0" y="2190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5876925" y="295274"/>
            <a:ext cx="161926" cy="371477"/>
          </a:xfrm>
          <a:custGeom>
            <a:avLst/>
            <a:gdLst/>
            <a:ahLst/>
            <a:cxnLst/>
            <a:rect l="0" t="0" r="0" b="0"/>
            <a:pathLst>
              <a:path w="161926" h="371477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80975"/>
                </a:lnTo>
                <a:lnTo>
                  <a:pt x="38100" y="200025"/>
                </a:lnTo>
                <a:lnTo>
                  <a:pt x="57150" y="219075"/>
                </a:lnTo>
                <a:lnTo>
                  <a:pt x="76200" y="238125"/>
                </a:lnTo>
                <a:lnTo>
                  <a:pt x="95250" y="257175"/>
                </a:lnTo>
                <a:lnTo>
                  <a:pt x="114300" y="276225"/>
                </a:lnTo>
                <a:lnTo>
                  <a:pt x="123825" y="295275"/>
                </a:lnTo>
                <a:lnTo>
                  <a:pt x="142875" y="304800"/>
                </a:lnTo>
                <a:lnTo>
                  <a:pt x="152400" y="314325"/>
                </a:lnTo>
                <a:lnTo>
                  <a:pt x="161925" y="323851"/>
                </a:lnTo>
                <a:lnTo>
                  <a:pt x="161925" y="333376"/>
                </a:lnTo>
                <a:lnTo>
                  <a:pt x="152400" y="342901"/>
                </a:lnTo>
                <a:lnTo>
                  <a:pt x="133350" y="352426"/>
                </a:lnTo>
                <a:lnTo>
                  <a:pt x="114300" y="361951"/>
                </a:lnTo>
                <a:lnTo>
                  <a:pt x="85725" y="371476"/>
                </a:lnTo>
                <a:lnTo>
                  <a:pt x="57150" y="371476"/>
                </a:lnTo>
                <a:lnTo>
                  <a:pt x="47625" y="371476"/>
                </a:lnTo>
                <a:lnTo>
                  <a:pt x="47625" y="3714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895975" y="295274"/>
            <a:ext cx="180976" cy="38101"/>
          </a:xfrm>
          <a:custGeom>
            <a:avLst/>
            <a:gdLst/>
            <a:ahLst/>
            <a:cxnLst/>
            <a:rect l="0" t="0" r="0" b="0"/>
            <a:pathLst>
              <a:path w="180976" h="3810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19050"/>
                </a:lnTo>
                <a:lnTo>
                  <a:pt x="152400" y="28575"/>
                </a:lnTo>
                <a:lnTo>
                  <a:pt x="171450" y="28575"/>
                </a:lnTo>
                <a:lnTo>
                  <a:pt x="180975" y="38100"/>
                </a:lnTo>
                <a:lnTo>
                  <a:pt x="1809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219825" y="409574"/>
            <a:ext cx="257176" cy="38101"/>
          </a:xfrm>
          <a:custGeom>
            <a:avLst/>
            <a:gdLst/>
            <a:ahLst/>
            <a:cxnLst/>
            <a:rect l="0" t="0" r="0" b="0"/>
            <a:pathLst>
              <a:path w="257176" h="38101">
                <a:moveTo>
                  <a:pt x="0" y="0"/>
                </a:moveTo>
                <a:lnTo>
                  <a:pt x="0" y="0"/>
                </a:lnTo>
                <a:lnTo>
                  <a:pt x="19050" y="0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19050"/>
                </a:lnTo>
                <a:lnTo>
                  <a:pt x="123825" y="19050"/>
                </a:lnTo>
                <a:lnTo>
                  <a:pt x="152400" y="28575"/>
                </a:lnTo>
                <a:lnTo>
                  <a:pt x="180975" y="28575"/>
                </a:lnTo>
                <a:lnTo>
                  <a:pt x="209550" y="28575"/>
                </a:lnTo>
                <a:lnTo>
                  <a:pt x="228600" y="38100"/>
                </a:lnTo>
                <a:lnTo>
                  <a:pt x="247650" y="38100"/>
                </a:lnTo>
                <a:lnTo>
                  <a:pt x="257175" y="38100"/>
                </a:lnTo>
                <a:lnTo>
                  <a:pt x="2571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6381750" y="333374"/>
            <a:ext cx="9526" cy="276226"/>
          </a:xfrm>
          <a:custGeom>
            <a:avLst/>
            <a:gdLst/>
            <a:ahLst/>
            <a:cxnLst/>
            <a:rect l="0" t="0" r="0" b="0"/>
            <a:pathLst>
              <a:path w="9526" h="2762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210300" y="66675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23825" y="0"/>
                </a:lnTo>
                <a:lnTo>
                  <a:pt x="152400" y="9525"/>
                </a:lnTo>
                <a:lnTo>
                  <a:pt x="180975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648450" y="314324"/>
            <a:ext cx="114301" cy="361952"/>
          </a:xfrm>
          <a:custGeom>
            <a:avLst/>
            <a:gdLst/>
            <a:ahLst/>
            <a:cxnLst/>
            <a:rect l="0" t="0" r="0" b="0"/>
            <a:pathLst>
              <a:path w="114301" h="361952">
                <a:moveTo>
                  <a:pt x="0" y="247650"/>
                </a:move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9525" y="180975"/>
                </a:lnTo>
                <a:lnTo>
                  <a:pt x="28575" y="152400"/>
                </a:lnTo>
                <a:lnTo>
                  <a:pt x="47625" y="123825"/>
                </a:lnTo>
                <a:lnTo>
                  <a:pt x="66675" y="95250"/>
                </a:lnTo>
                <a:lnTo>
                  <a:pt x="76200" y="76200"/>
                </a:lnTo>
                <a:lnTo>
                  <a:pt x="95250" y="47625"/>
                </a:lnTo>
                <a:lnTo>
                  <a:pt x="104775" y="28575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14300" y="66675"/>
                </a:lnTo>
                <a:lnTo>
                  <a:pt x="114300" y="95250"/>
                </a:lnTo>
                <a:lnTo>
                  <a:pt x="104775" y="123825"/>
                </a:lnTo>
                <a:lnTo>
                  <a:pt x="104775" y="152400"/>
                </a:lnTo>
                <a:lnTo>
                  <a:pt x="95250" y="190500"/>
                </a:lnTo>
                <a:lnTo>
                  <a:pt x="95250" y="228600"/>
                </a:lnTo>
                <a:lnTo>
                  <a:pt x="85725" y="257175"/>
                </a:lnTo>
                <a:lnTo>
                  <a:pt x="85725" y="295275"/>
                </a:lnTo>
                <a:lnTo>
                  <a:pt x="76200" y="323851"/>
                </a:lnTo>
                <a:lnTo>
                  <a:pt x="76200" y="352426"/>
                </a:lnTo>
                <a:lnTo>
                  <a:pt x="76200" y="361951"/>
                </a:lnTo>
                <a:lnTo>
                  <a:pt x="76200" y="3619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810375" y="514349"/>
            <a:ext cx="47626" cy="247652"/>
          </a:xfrm>
          <a:custGeom>
            <a:avLst/>
            <a:gdLst/>
            <a:ahLst/>
            <a:cxnLst/>
            <a:rect l="0" t="0" r="0" b="0"/>
            <a:pathLst>
              <a:path w="47626" h="247652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66675"/>
                </a:lnTo>
                <a:lnTo>
                  <a:pt x="38100" y="114301"/>
                </a:lnTo>
                <a:lnTo>
                  <a:pt x="28575" y="152401"/>
                </a:lnTo>
                <a:lnTo>
                  <a:pt x="19050" y="180976"/>
                </a:lnTo>
                <a:lnTo>
                  <a:pt x="9525" y="209551"/>
                </a:lnTo>
                <a:lnTo>
                  <a:pt x="0" y="228601"/>
                </a:lnTo>
                <a:lnTo>
                  <a:pt x="0" y="238126"/>
                </a:lnTo>
                <a:lnTo>
                  <a:pt x="0" y="247651"/>
                </a:lnTo>
                <a:lnTo>
                  <a:pt x="0" y="2476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962775" y="323849"/>
            <a:ext cx="133351" cy="333377"/>
          </a:xfrm>
          <a:custGeom>
            <a:avLst/>
            <a:gdLst/>
            <a:ahLst/>
            <a:cxnLst/>
            <a:rect l="0" t="0" r="0" b="0"/>
            <a:pathLst>
              <a:path w="133351" h="333377">
                <a:moveTo>
                  <a:pt x="28575" y="9525"/>
                </a:moveTo>
                <a:lnTo>
                  <a:pt x="2857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28575" y="114300"/>
                </a:lnTo>
                <a:lnTo>
                  <a:pt x="38100" y="133350"/>
                </a:lnTo>
                <a:lnTo>
                  <a:pt x="57150" y="152400"/>
                </a:lnTo>
                <a:lnTo>
                  <a:pt x="76200" y="171450"/>
                </a:lnTo>
                <a:lnTo>
                  <a:pt x="95250" y="190500"/>
                </a:lnTo>
                <a:lnTo>
                  <a:pt x="114300" y="209550"/>
                </a:lnTo>
                <a:lnTo>
                  <a:pt x="133350" y="228600"/>
                </a:lnTo>
                <a:lnTo>
                  <a:pt x="133350" y="247650"/>
                </a:lnTo>
                <a:lnTo>
                  <a:pt x="133350" y="266700"/>
                </a:lnTo>
                <a:lnTo>
                  <a:pt x="123825" y="295276"/>
                </a:lnTo>
                <a:lnTo>
                  <a:pt x="104775" y="304801"/>
                </a:lnTo>
                <a:lnTo>
                  <a:pt x="85725" y="323851"/>
                </a:lnTo>
                <a:lnTo>
                  <a:pt x="66675" y="323851"/>
                </a:lnTo>
                <a:lnTo>
                  <a:pt x="57150" y="333376"/>
                </a:lnTo>
                <a:lnTo>
                  <a:pt x="57150" y="3333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981825" y="295274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258050" y="171449"/>
            <a:ext cx="85726" cy="542927"/>
          </a:xfrm>
          <a:custGeom>
            <a:avLst/>
            <a:gdLst/>
            <a:ahLst/>
            <a:cxnLst/>
            <a:rect l="0" t="0" r="0" b="0"/>
            <a:pathLst>
              <a:path w="85726" h="542927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57150" y="47625"/>
                </a:lnTo>
                <a:lnTo>
                  <a:pt x="66675" y="66675"/>
                </a:lnTo>
                <a:lnTo>
                  <a:pt x="76200" y="104775"/>
                </a:lnTo>
                <a:lnTo>
                  <a:pt x="76200" y="133350"/>
                </a:lnTo>
                <a:lnTo>
                  <a:pt x="85725" y="171450"/>
                </a:lnTo>
                <a:lnTo>
                  <a:pt x="85725" y="209550"/>
                </a:lnTo>
                <a:lnTo>
                  <a:pt x="85725" y="257175"/>
                </a:lnTo>
                <a:lnTo>
                  <a:pt x="76200" y="295275"/>
                </a:lnTo>
                <a:lnTo>
                  <a:pt x="76200" y="333375"/>
                </a:lnTo>
                <a:lnTo>
                  <a:pt x="66675" y="371475"/>
                </a:lnTo>
                <a:lnTo>
                  <a:pt x="47625" y="409575"/>
                </a:lnTo>
                <a:lnTo>
                  <a:pt x="38100" y="447676"/>
                </a:lnTo>
                <a:lnTo>
                  <a:pt x="19050" y="485776"/>
                </a:lnTo>
                <a:lnTo>
                  <a:pt x="9525" y="523876"/>
                </a:lnTo>
                <a:lnTo>
                  <a:pt x="0" y="542926"/>
                </a:lnTo>
                <a:lnTo>
                  <a:pt x="0" y="5429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486650" y="380999"/>
            <a:ext cx="247651" cy="238127"/>
          </a:xfrm>
          <a:custGeom>
            <a:avLst/>
            <a:gdLst/>
            <a:ahLst/>
            <a:cxnLst/>
            <a:rect l="0" t="0" r="0" b="0"/>
            <a:pathLst>
              <a:path w="247651" h="238127">
                <a:moveTo>
                  <a:pt x="0" y="152400"/>
                </a:move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90500"/>
                </a:lnTo>
                <a:lnTo>
                  <a:pt x="9525" y="200025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28600"/>
                </a:lnTo>
                <a:lnTo>
                  <a:pt x="47625" y="228600"/>
                </a:lnTo>
                <a:lnTo>
                  <a:pt x="57150" y="209550"/>
                </a:lnTo>
                <a:lnTo>
                  <a:pt x="76200" y="200025"/>
                </a:lnTo>
                <a:lnTo>
                  <a:pt x="85725" y="171450"/>
                </a:lnTo>
                <a:lnTo>
                  <a:pt x="104775" y="142875"/>
                </a:lnTo>
                <a:lnTo>
                  <a:pt x="114300" y="114300"/>
                </a:lnTo>
                <a:lnTo>
                  <a:pt x="133350" y="76200"/>
                </a:lnTo>
                <a:lnTo>
                  <a:pt x="133350" y="47625"/>
                </a:lnTo>
                <a:lnTo>
                  <a:pt x="133350" y="2857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04775" y="57150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42875"/>
                </a:lnTo>
                <a:lnTo>
                  <a:pt x="76200" y="171450"/>
                </a:lnTo>
                <a:lnTo>
                  <a:pt x="76200" y="200025"/>
                </a:lnTo>
                <a:lnTo>
                  <a:pt x="85725" y="209550"/>
                </a:lnTo>
                <a:lnTo>
                  <a:pt x="85725" y="219075"/>
                </a:lnTo>
                <a:lnTo>
                  <a:pt x="95250" y="219075"/>
                </a:lnTo>
                <a:lnTo>
                  <a:pt x="104775" y="219075"/>
                </a:lnTo>
                <a:lnTo>
                  <a:pt x="123825" y="200025"/>
                </a:lnTo>
                <a:lnTo>
                  <a:pt x="142875" y="190500"/>
                </a:lnTo>
                <a:lnTo>
                  <a:pt x="161925" y="161925"/>
                </a:lnTo>
                <a:lnTo>
                  <a:pt x="180975" y="133350"/>
                </a:lnTo>
                <a:lnTo>
                  <a:pt x="209550" y="104775"/>
                </a:lnTo>
                <a:lnTo>
                  <a:pt x="219075" y="76200"/>
                </a:lnTo>
                <a:lnTo>
                  <a:pt x="228600" y="47625"/>
                </a:lnTo>
                <a:lnTo>
                  <a:pt x="238125" y="28575"/>
                </a:lnTo>
                <a:lnTo>
                  <a:pt x="238125" y="19050"/>
                </a:lnTo>
                <a:lnTo>
                  <a:pt x="238125" y="9525"/>
                </a:lnTo>
                <a:lnTo>
                  <a:pt x="238125" y="9525"/>
                </a:lnTo>
                <a:lnTo>
                  <a:pt x="228600" y="9525"/>
                </a:lnTo>
                <a:lnTo>
                  <a:pt x="228600" y="19050"/>
                </a:lnTo>
                <a:lnTo>
                  <a:pt x="219075" y="19050"/>
                </a:lnTo>
                <a:lnTo>
                  <a:pt x="209550" y="38100"/>
                </a:lnTo>
                <a:lnTo>
                  <a:pt x="200025" y="57150"/>
                </a:lnTo>
                <a:lnTo>
                  <a:pt x="190500" y="76200"/>
                </a:lnTo>
                <a:lnTo>
                  <a:pt x="180975" y="104775"/>
                </a:lnTo>
                <a:lnTo>
                  <a:pt x="180975" y="142875"/>
                </a:lnTo>
                <a:lnTo>
                  <a:pt x="180975" y="180975"/>
                </a:lnTo>
                <a:lnTo>
                  <a:pt x="180975" y="200025"/>
                </a:lnTo>
                <a:lnTo>
                  <a:pt x="180975" y="228600"/>
                </a:lnTo>
                <a:lnTo>
                  <a:pt x="200025" y="238126"/>
                </a:lnTo>
                <a:lnTo>
                  <a:pt x="219075" y="238126"/>
                </a:lnTo>
                <a:lnTo>
                  <a:pt x="238125" y="228600"/>
                </a:lnTo>
                <a:lnTo>
                  <a:pt x="247650" y="228600"/>
                </a:lnTo>
                <a:lnTo>
                  <a:pt x="2476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829550" y="257174"/>
            <a:ext cx="219076" cy="409577"/>
          </a:xfrm>
          <a:custGeom>
            <a:avLst/>
            <a:gdLst/>
            <a:ahLst/>
            <a:cxnLst/>
            <a:rect l="0" t="0" r="0" b="0"/>
            <a:pathLst>
              <a:path w="219076" h="409577">
                <a:moveTo>
                  <a:pt x="219075" y="9525"/>
                </a:moveTo>
                <a:lnTo>
                  <a:pt x="21907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19050"/>
                </a:lnTo>
                <a:lnTo>
                  <a:pt x="200025" y="28575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104775"/>
                </a:lnTo>
                <a:lnTo>
                  <a:pt x="152400" y="152400"/>
                </a:lnTo>
                <a:lnTo>
                  <a:pt x="133350" y="200025"/>
                </a:lnTo>
                <a:lnTo>
                  <a:pt x="114300" y="247650"/>
                </a:lnTo>
                <a:lnTo>
                  <a:pt x="95250" y="295275"/>
                </a:lnTo>
                <a:lnTo>
                  <a:pt x="76200" y="333375"/>
                </a:lnTo>
                <a:lnTo>
                  <a:pt x="66675" y="361951"/>
                </a:lnTo>
                <a:lnTo>
                  <a:pt x="47625" y="390526"/>
                </a:lnTo>
                <a:lnTo>
                  <a:pt x="28575" y="400051"/>
                </a:lnTo>
                <a:lnTo>
                  <a:pt x="19050" y="409576"/>
                </a:lnTo>
                <a:lnTo>
                  <a:pt x="9525" y="409576"/>
                </a:lnTo>
                <a:lnTo>
                  <a:pt x="9525" y="409576"/>
                </a:lnTo>
                <a:lnTo>
                  <a:pt x="0" y="390526"/>
                </a:lnTo>
                <a:lnTo>
                  <a:pt x="0" y="371476"/>
                </a:lnTo>
                <a:lnTo>
                  <a:pt x="0" y="333375"/>
                </a:lnTo>
                <a:lnTo>
                  <a:pt x="0" y="295275"/>
                </a:lnTo>
                <a:lnTo>
                  <a:pt x="19050" y="238125"/>
                </a:lnTo>
                <a:lnTo>
                  <a:pt x="28575" y="190500"/>
                </a:lnTo>
                <a:lnTo>
                  <a:pt x="57150" y="142875"/>
                </a:lnTo>
                <a:lnTo>
                  <a:pt x="76200" y="95250"/>
                </a:lnTo>
                <a:lnTo>
                  <a:pt x="104775" y="66675"/>
                </a:lnTo>
                <a:lnTo>
                  <a:pt x="133350" y="38100"/>
                </a:lnTo>
                <a:lnTo>
                  <a:pt x="152400" y="2857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9525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0025" y="57150"/>
                </a:lnTo>
                <a:lnTo>
                  <a:pt x="200025" y="85725"/>
                </a:lnTo>
                <a:lnTo>
                  <a:pt x="200025" y="133350"/>
                </a:lnTo>
                <a:lnTo>
                  <a:pt x="200025" y="180975"/>
                </a:lnTo>
                <a:lnTo>
                  <a:pt x="209550" y="228600"/>
                </a:lnTo>
                <a:lnTo>
                  <a:pt x="209550" y="276225"/>
                </a:lnTo>
                <a:lnTo>
                  <a:pt x="209550" y="314325"/>
                </a:lnTo>
                <a:lnTo>
                  <a:pt x="209550" y="342900"/>
                </a:lnTo>
                <a:lnTo>
                  <a:pt x="209550" y="361951"/>
                </a:lnTo>
                <a:lnTo>
                  <a:pt x="209550" y="381001"/>
                </a:lnTo>
                <a:lnTo>
                  <a:pt x="209550" y="390526"/>
                </a:lnTo>
                <a:lnTo>
                  <a:pt x="209550" y="3905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7848600" y="552449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76200" y="0"/>
                </a:lnTo>
                <a:lnTo>
                  <a:pt x="123825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657350" y="3990975"/>
            <a:ext cx="47626" cy="457201"/>
          </a:xfrm>
          <a:custGeom>
            <a:avLst/>
            <a:gdLst/>
            <a:ahLst/>
            <a:cxnLst/>
            <a:rect l="0" t="0" r="0" b="0"/>
            <a:pathLst>
              <a:path w="47626" h="4572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9525" y="409575"/>
                </a:lnTo>
                <a:lnTo>
                  <a:pt x="9525" y="428625"/>
                </a:lnTo>
                <a:lnTo>
                  <a:pt x="19050" y="447675"/>
                </a:lnTo>
                <a:lnTo>
                  <a:pt x="19050" y="457200"/>
                </a:lnTo>
                <a:lnTo>
                  <a:pt x="19050" y="457200"/>
                </a:lnTo>
                <a:lnTo>
                  <a:pt x="190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504950" y="44481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95250" y="9525"/>
                </a:moveTo>
                <a:lnTo>
                  <a:pt x="95250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57150" y="0"/>
                </a:lnTo>
                <a:lnTo>
                  <a:pt x="4762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095375" y="4581525"/>
            <a:ext cx="847726" cy="57151"/>
          </a:xfrm>
          <a:custGeom>
            <a:avLst/>
            <a:gdLst/>
            <a:ahLst/>
            <a:cxnLst/>
            <a:rect l="0" t="0" r="0" b="0"/>
            <a:pathLst>
              <a:path w="847726" h="5715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47650" y="19050"/>
                </a:lnTo>
                <a:lnTo>
                  <a:pt x="285750" y="28575"/>
                </a:lnTo>
                <a:lnTo>
                  <a:pt x="314325" y="28575"/>
                </a:lnTo>
                <a:lnTo>
                  <a:pt x="352425" y="28575"/>
                </a:lnTo>
                <a:lnTo>
                  <a:pt x="390525" y="38100"/>
                </a:lnTo>
                <a:lnTo>
                  <a:pt x="428625" y="38100"/>
                </a:lnTo>
                <a:lnTo>
                  <a:pt x="476250" y="38100"/>
                </a:lnTo>
                <a:lnTo>
                  <a:pt x="514350" y="38100"/>
                </a:lnTo>
                <a:lnTo>
                  <a:pt x="552450" y="38100"/>
                </a:lnTo>
                <a:lnTo>
                  <a:pt x="590550" y="38100"/>
                </a:lnTo>
                <a:lnTo>
                  <a:pt x="628650" y="47625"/>
                </a:lnTo>
                <a:lnTo>
                  <a:pt x="666750" y="47625"/>
                </a:lnTo>
                <a:lnTo>
                  <a:pt x="695325" y="47625"/>
                </a:lnTo>
                <a:lnTo>
                  <a:pt x="733425" y="47625"/>
                </a:lnTo>
                <a:lnTo>
                  <a:pt x="762000" y="47625"/>
                </a:lnTo>
                <a:lnTo>
                  <a:pt x="781050" y="47625"/>
                </a:lnTo>
                <a:lnTo>
                  <a:pt x="809625" y="47625"/>
                </a:lnTo>
                <a:lnTo>
                  <a:pt x="828675" y="57150"/>
                </a:lnTo>
                <a:lnTo>
                  <a:pt x="838200" y="57150"/>
                </a:lnTo>
                <a:lnTo>
                  <a:pt x="847725" y="57150"/>
                </a:lnTo>
                <a:lnTo>
                  <a:pt x="8477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581150" y="4695825"/>
            <a:ext cx="57151" cy="638176"/>
          </a:xfrm>
          <a:custGeom>
            <a:avLst/>
            <a:gdLst/>
            <a:ahLst/>
            <a:cxnLst/>
            <a:rect l="0" t="0" r="0" b="0"/>
            <a:pathLst>
              <a:path w="57151" h="6381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90500"/>
                </a:lnTo>
                <a:lnTo>
                  <a:pt x="9525" y="219075"/>
                </a:lnTo>
                <a:lnTo>
                  <a:pt x="9525" y="257175"/>
                </a:lnTo>
                <a:lnTo>
                  <a:pt x="9525" y="295275"/>
                </a:lnTo>
                <a:lnTo>
                  <a:pt x="19050" y="333375"/>
                </a:lnTo>
                <a:lnTo>
                  <a:pt x="19050" y="371475"/>
                </a:lnTo>
                <a:lnTo>
                  <a:pt x="28575" y="419100"/>
                </a:lnTo>
                <a:lnTo>
                  <a:pt x="28575" y="457200"/>
                </a:lnTo>
                <a:lnTo>
                  <a:pt x="38100" y="495300"/>
                </a:lnTo>
                <a:lnTo>
                  <a:pt x="38100" y="533400"/>
                </a:lnTo>
                <a:lnTo>
                  <a:pt x="38100" y="561975"/>
                </a:lnTo>
                <a:lnTo>
                  <a:pt x="47625" y="590550"/>
                </a:lnTo>
                <a:lnTo>
                  <a:pt x="57150" y="609600"/>
                </a:lnTo>
                <a:lnTo>
                  <a:pt x="57150" y="628650"/>
                </a:lnTo>
                <a:lnTo>
                  <a:pt x="57150" y="638175"/>
                </a:lnTo>
                <a:lnTo>
                  <a:pt x="5715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676400" y="3971925"/>
            <a:ext cx="895351" cy="76201"/>
          </a:xfrm>
          <a:custGeom>
            <a:avLst/>
            <a:gdLst/>
            <a:ahLst/>
            <a:cxnLst/>
            <a:rect l="0" t="0" r="0" b="0"/>
            <a:pathLst>
              <a:path w="895351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52400" y="28575"/>
                </a:lnTo>
                <a:lnTo>
                  <a:pt x="171450" y="38100"/>
                </a:lnTo>
                <a:lnTo>
                  <a:pt x="200025" y="38100"/>
                </a:lnTo>
                <a:lnTo>
                  <a:pt x="219075" y="47625"/>
                </a:lnTo>
                <a:lnTo>
                  <a:pt x="247650" y="47625"/>
                </a:lnTo>
                <a:lnTo>
                  <a:pt x="276225" y="57150"/>
                </a:lnTo>
                <a:lnTo>
                  <a:pt x="314325" y="57150"/>
                </a:lnTo>
                <a:lnTo>
                  <a:pt x="352425" y="57150"/>
                </a:lnTo>
                <a:lnTo>
                  <a:pt x="381000" y="66675"/>
                </a:lnTo>
                <a:lnTo>
                  <a:pt x="419100" y="66675"/>
                </a:lnTo>
                <a:lnTo>
                  <a:pt x="447675" y="66675"/>
                </a:lnTo>
                <a:lnTo>
                  <a:pt x="485775" y="76200"/>
                </a:lnTo>
                <a:lnTo>
                  <a:pt x="523875" y="76200"/>
                </a:lnTo>
                <a:lnTo>
                  <a:pt x="552450" y="76200"/>
                </a:lnTo>
                <a:lnTo>
                  <a:pt x="590550" y="76200"/>
                </a:lnTo>
                <a:lnTo>
                  <a:pt x="628650" y="76200"/>
                </a:lnTo>
                <a:lnTo>
                  <a:pt x="657225" y="76200"/>
                </a:lnTo>
                <a:lnTo>
                  <a:pt x="695325" y="76200"/>
                </a:lnTo>
                <a:lnTo>
                  <a:pt x="723900" y="76200"/>
                </a:lnTo>
                <a:lnTo>
                  <a:pt x="752475" y="76200"/>
                </a:lnTo>
                <a:lnTo>
                  <a:pt x="781050" y="76200"/>
                </a:lnTo>
                <a:lnTo>
                  <a:pt x="809625" y="76200"/>
                </a:lnTo>
                <a:lnTo>
                  <a:pt x="828675" y="76200"/>
                </a:lnTo>
                <a:lnTo>
                  <a:pt x="847725" y="66675"/>
                </a:lnTo>
                <a:lnTo>
                  <a:pt x="857250" y="66675"/>
                </a:lnTo>
                <a:lnTo>
                  <a:pt x="876300" y="66675"/>
                </a:lnTo>
                <a:lnTo>
                  <a:pt x="885825" y="66675"/>
                </a:lnTo>
                <a:lnTo>
                  <a:pt x="885825" y="66675"/>
                </a:lnTo>
                <a:lnTo>
                  <a:pt x="895350" y="66675"/>
                </a:lnTo>
                <a:lnTo>
                  <a:pt x="895350" y="66675"/>
                </a:lnTo>
                <a:lnTo>
                  <a:pt x="895350" y="66675"/>
                </a:lnTo>
                <a:lnTo>
                  <a:pt x="8953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562225" y="3943350"/>
            <a:ext cx="28576" cy="276226"/>
          </a:xfrm>
          <a:custGeom>
            <a:avLst/>
            <a:gdLst/>
            <a:ahLst/>
            <a:cxnLst/>
            <a:rect l="0" t="0" r="0" b="0"/>
            <a:pathLst>
              <a:path w="28576" h="276226">
                <a:moveTo>
                  <a:pt x="9525" y="9525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28600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66700"/>
                </a:lnTo>
                <a:lnTo>
                  <a:pt x="19050" y="276225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590800" y="3914775"/>
            <a:ext cx="457201" cy="47626"/>
          </a:xfrm>
          <a:custGeom>
            <a:avLst/>
            <a:gdLst/>
            <a:ahLst/>
            <a:cxnLst/>
            <a:rect l="0" t="0" r="0" b="0"/>
            <a:pathLst>
              <a:path w="457201" h="476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19050"/>
                </a:lnTo>
                <a:lnTo>
                  <a:pt x="219075" y="19050"/>
                </a:lnTo>
                <a:lnTo>
                  <a:pt x="257175" y="28575"/>
                </a:lnTo>
                <a:lnTo>
                  <a:pt x="285750" y="28575"/>
                </a:lnTo>
                <a:lnTo>
                  <a:pt x="314325" y="28575"/>
                </a:lnTo>
                <a:lnTo>
                  <a:pt x="342900" y="38100"/>
                </a:lnTo>
                <a:lnTo>
                  <a:pt x="381000" y="38100"/>
                </a:lnTo>
                <a:lnTo>
                  <a:pt x="400050" y="47625"/>
                </a:lnTo>
                <a:lnTo>
                  <a:pt x="428625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572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590800" y="4143375"/>
            <a:ext cx="428626" cy="19051"/>
          </a:xfrm>
          <a:custGeom>
            <a:avLst/>
            <a:gdLst/>
            <a:ahLst/>
            <a:cxnLst/>
            <a:rect l="0" t="0" r="0" b="0"/>
            <a:pathLst>
              <a:path w="428626" h="1905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66700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42900" y="19050"/>
                </a:lnTo>
                <a:lnTo>
                  <a:pt x="361950" y="19050"/>
                </a:lnTo>
                <a:lnTo>
                  <a:pt x="390525" y="19050"/>
                </a:lnTo>
                <a:lnTo>
                  <a:pt x="400050" y="19050"/>
                </a:lnTo>
                <a:lnTo>
                  <a:pt x="409575" y="1905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286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038475" y="3952875"/>
            <a:ext cx="28576" cy="190501"/>
          </a:xfrm>
          <a:custGeom>
            <a:avLst/>
            <a:gdLst/>
            <a:ahLst/>
            <a:cxnLst/>
            <a:rect l="0" t="0" r="0" b="0"/>
            <a:pathLst>
              <a:path w="28576" h="190501">
                <a:moveTo>
                  <a:pt x="19050" y="38100"/>
                </a:moveTo>
                <a:lnTo>
                  <a:pt x="9525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71450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105150" y="4029075"/>
            <a:ext cx="428626" cy="9526"/>
          </a:xfrm>
          <a:custGeom>
            <a:avLst/>
            <a:gdLst/>
            <a:ahLst/>
            <a:cxnLst/>
            <a:rect l="0" t="0" r="0" b="0"/>
            <a:pathLst>
              <a:path w="4286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314325" y="9525"/>
                </a:lnTo>
                <a:lnTo>
                  <a:pt x="342900" y="9525"/>
                </a:lnTo>
                <a:lnTo>
                  <a:pt x="371475" y="9525"/>
                </a:lnTo>
                <a:lnTo>
                  <a:pt x="390525" y="9525"/>
                </a:lnTo>
                <a:lnTo>
                  <a:pt x="409575" y="9525"/>
                </a:lnTo>
                <a:lnTo>
                  <a:pt x="419100" y="9525"/>
                </a:lnTo>
                <a:lnTo>
                  <a:pt x="428625" y="9525"/>
                </a:lnTo>
                <a:lnTo>
                  <a:pt x="4286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524250" y="3952875"/>
            <a:ext cx="38101" cy="266701"/>
          </a:xfrm>
          <a:custGeom>
            <a:avLst/>
            <a:gdLst/>
            <a:ahLst/>
            <a:cxnLst/>
            <a:rect l="0" t="0" r="0" b="0"/>
            <a:pathLst>
              <a:path w="38101" h="2667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28575" y="228600"/>
                </a:lnTo>
                <a:lnTo>
                  <a:pt x="28575" y="238125"/>
                </a:lnTo>
                <a:lnTo>
                  <a:pt x="38100" y="247650"/>
                </a:lnTo>
                <a:lnTo>
                  <a:pt x="38100" y="257175"/>
                </a:lnTo>
                <a:lnTo>
                  <a:pt x="38100" y="257175"/>
                </a:lnTo>
                <a:lnTo>
                  <a:pt x="38100" y="266700"/>
                </a:lnTo>
                <a:lnTo>
                  <a:pt x="381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3543300" y="3914775"/>
            <a:ext cx="428626" cy="47626"/>
          </a:xfrm>
          <a:custGeom>
            <a:avLst/>
            <a:gdLst/>
            <a:ahLst/>
            <a:cxnLst/>
            <a:rect l="0" t="0" r="0" b="0"/>
            <a:pathLst>
              <a:path w="428626" h="47626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90500" y="9525"/>
                </a:lnTo>
                <a:lnTo>
                  <a:pt x="219075" y="19050"/>
                </a:lnTo>
                <a:lnTo>
                  <a:pt x="247650" y="19050"/>
                </a:lnTo>
                <a:lnTo>
                  <a:pt x="276225" y="19050"/>
                </a:lnTo>
                <a:lnTo>
                  <a:pt x="314325" y="28575"/>
                </a:lnTo>
                <a:lnTo>
                  <a:pt x="342900" y="28575"/>
                </a:lnTo>
                <a:lnTo>
                  <a:pt x="361950" y="28575"/>
                </a:lnTo>
                <a:lnTo>
                  <a:pt x="390525" y="38100"/>
                </a:lnTo>
                <a:lnTo>
                  <a:pt x="409575" y="38100"/>
                </a:lnTo>
                <a:lnTo>
                  <a:pt x="419100" y="38100"/>
                </a:lnTo>
                <a:lnTo>
                  <a:pt x="419100" y="47625"/>
                </a:lnTo>
                <a:lnTo>
                  <a:pt x="428625" y="47625"/>
                </a:lnTo>
                <a:lnTo>
                  <a:pt x="4286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3514725" y="4133850"/>
            <a:ext cx="390526" cy="19051"/>
          </a:xfrm>
          <a:custGeom>
            <a:avLst/>
            <a:gdLst/>
            <a:ahLst/>
            <a:cxnLst/>
            <a:rect l="0" t="0" r="0" b="0"/>
            <a:pathLst>
              <a:path w="390526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52400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47650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42900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90525" y="0"/>
                </a:lnTo>
                <a:lnTo>
                  <a:pt x="390525" y="0"/>
                </a:lnTo>
                <a:lnTo>
                  <a:pt x="390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952875" y="3933825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4010025" y="4038600"/>
            <a:ext cx="352426" cy="28576"/>
          </a:xfrm>
          <a:custGeom>
            <a:avLst/>
            <a:gdLst/>
            <a:ahLst/>
            <a:cxnLst/>
            <a:rect l="0" t="0" r="0" b="0"/>
            <a:pathLst>
              <a:path w="352426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95275" y="19050"/>
                </a:lnTo>
                <a:lnTo>
                  <a:pt x="314325" y="19050"/>
                </a:lnTo>
                <a:lnTo>
                  <a:pt x="323850" y="19050"/>
                </a:lnTo>
                <a:lnTo>
                  <a:pt x="342900" y="28575"/>
                </a:lnTo>
                <a:lnTo>
                  <a:pt x="352425" y="28575"/>
                </a:lnTo>
                <a:lnTo>
                  <a:pt x="3524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2714625" y="3629025"/>
            <a:ext cx="200026" cy="152401"/>
          </a:xfrm>
          <a:custGeom>
            <a:avLst/>
            <a:gdLst/>
            <a:ahLst/>
            <a:cxnLst/>
            <a:rect l="0" t="0" r="0" b="0"/>
            <a:pathLst>
              <a:path w="200026" h="152401">
                <a:moveTo>
                  <a:pt x="152400" y="38100"/>
                </a:moveTo>
                <a:lnTo>
                  <a:pt x="152400" y="3810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57150"/>
                </a:lnTo>
                <a:lnTo>
                  <a:pt x="152400" y="66675"/>
                </a:lnTo>
                <a:lnTo>
                  <a:pt x="161925" y="66675"/>
                </a:lnTo>
                <a:lnTo>
                  <a:pt x="171450" y="66675"/>
                </a:lnTo>
                <a:lnTo>
                  <a:pt x="180975" y="57150"/>
                </a:lnTo>
                <a:lnTo>
                  <a:pt x="190500" y="57150"/>
                </a:lnTo>
                <a:lnTo>
                  <a:pt x="200025" y="47625"/>
                </a:lnTo>
                <a:lnTo>
                  <a:pt x="200025" y="38100"/>
                </a:lnTo>
                <a:lnTo>
                  <a:pt x="200025" y="38100"/>
                </a:lnTo>
                <a:lnTo>
                  <a:pt x="200025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14300" y="9525"/>
                </a:lnTo>
                <a:lnTo>
                  <a:pt x="85725" y="9525"/>
                </a:lnTo>
                <a:lnTo>
                  <a:pt x="66675" y="28575"/>
                </a:lnTo>
                <a:lnTo>
                  <a:pt x="38100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28575" y="123825"/>
                </a:lnTo>
                <a:lnTo>
                  <a:pt x="38100" y="133350"/>
                </a:lnTo>
                <a:lnTo>
                  <a:pt x="57150" y="142875"/>
                </a:lnTo>
                <a:lnTo>
                  <a:pt x="85725" y="142875"/>
                </a:lnTo>
                <a:lnTo>
                  <a:pt x="114300" y="152400"/>
                </a:lnTo>
                <a:lnTo>
                  <a:pt x="142875" y="152400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1809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714750" y="3600450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123825" y="28575"/>
                </a:moveTo>
                <a:lnTo>
                  <a:pt x="123825" y="38100"/>
                </a:lnTo>
                <a:lnTo>
                  <a:pt x="123825" y="38100"/>
                </a:lnTo>
                <a:lnTo>
                  <a:pt x="123825" y="38100"/>
                </a:lnTo>
                <a:lnTo>
                  <a:pt x="114300" y="4762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66675"/>
                </a:lnTo>
                <a:lnTo>
                  <a:pt x="123825" y="66675"/>
                </a:lnTo>
                <a:lnTo>
                  <a:pt x="133350" y="66675"/>
                </a:lnTo>
                <a:lnTo>
                  <a:pt x="142875" y="57150"/>
                </a:lnTo>
                <a:lnTo>
                  <a:pt x="161925" y="57150"/>
                </a:lnTo>
                <a:lnTo>
                  <a:pt x="171450" y="47625"/>
                </a:lnTo>
                <a:lnTo>
                  <a:pt x="180975" y="47625"/>
                </a:lnTo>
                <a:lnTo>
                  <a:pt x="180975" y="3810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04775" y="19050"/>
                </a:lnTo>
                <a:lnTo>
                  <a:pt x="7620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47625" y="190500"/>
                </a:lnTo>
                <a:lnTo>
                  <a:pt x="66675" y="190500"/>
                </a:lnTo>
                <a:lnTo>
                  <a:pt x="95250" y="200025"/>
                </a:lnTo>
                <a:lnTo>
                  <a:pt x="133350" y="209550"/>
                </a:lnTo>
                <a:lnTo>
                  <a:pt x="152400" y="209550"/>
                </a:lnTo>
                <a:lnTo>
                  <a:pt x="171450" y="209550"/>
                </a:lnTo>
                <a:lnTo>
                  <a:pt x="1714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4305300" y="4010025"/>
            <a:ext cx="38101" cy="542926"/>
          </a:xfrm>
          <a:custGeom>
            <a:avLst/>
            <a:gdLst/>
            <a:ahLst/>
            <a:cxnLst/>
            <a:rect l="0" t="0" r="0" b="0"/>
            <a:pathLst>
              <a:path w="38101" h="542926">
                <a:moveTo>
                  <a:pt x="19050" y="0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9525" y="323850"/>
                </a:lnTo>
                <a:lnTo>
                  <a:pt x="9525" y="361950"/>
                </a:lnTo>
                <a:lnTo>
                  <a:pt x="9525" y="390525"/>
                </a:lnTo>
                <a:lnTo>
                  <a:pt x="19050" y="419100"/>
                </a:lnTo>
                <a:lnTo>
                  <a:pt x="19050" y="447675"/>
                </a:lnTo>
                <a:lnTo>
                  <a:pt x="28575" y="476250"/>
                </a:lnTo>
                <a:lnTo>
                  <a:pt x="28575" y="504825"/>
                </a:lnTo>
                <a:lnTo>
                  <a:pt x="28575" y="523875"/>
                </a:lnTo>
                <a:lnTo>
                  <a:pt x="38100" y="533400"/>
                </a:lnTo>
                <a:lnTo>
                  <a:pt x="38100" y="542925"/>
                </a:lnTo>
                <a:lnTo>
                  <a:pt x="3810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181475" y="4562475"/>
            <a:ext cx="314326" cy="38101"/>
          </a:xfrm>
          <a:custGeom>
            <a:avLst/>
            <a:gdLst/>
            <a:ahLst/>
            <a:cxnLst/>
            <a:rect l="0" t="0" r="0" b="0"/>
            <a:pathLst>
              <a:path w="314326" h="381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19050"/>
                </a:lnTo>
                <a:lnTo>
                  <a:pt x="123825" y="19050"/>
                </a:lnTo>
                <a:lnTo>
                  <a:pt x="152400" y="19050"/>
                </a:lnTo>
                <a:lnTo>
                  <a:pt x="190500" y="28575"/>
                </a:lnTo>
                <a:lnTo>
                  <a:pt x="219075" y="28575"/>
                </a:lnTo>
                <a:lnTo>
                  <a:pt x="247650" y="38100"/>
                </a:lnTo>
                <a:lnTo>
                  <a:pt x="266700" y="38100"/>
                </a:lnTo>
                <a:lnTo>
                  <a:pt x="295275" y="38100"/>
                </a:lnTo>
                <a:lnTo>
                  <a:pt x="304800" y="38100"/>
                </a:lnTo>
                <a:lnTo>
                  <a:pt x="314325" y="38100"/>
                </a:lnTo>
                <a:lnTo>
                  <a:pt x="3143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4229100" y="4552950"/>
            <a:ext cx="28576" cy="485776"/>
          </a:xfrm>
          <a:custGeom>
            <a:avLst/>
            <a:gdLst/>
            <a:ahLst/>
            <a:cxnLst/>
            <a:rect l="0" t="0" r="0" b="0"/>
            <a:pathLst>
              <a:path w="28576" h="4857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42900"/>
                </a:lnTo>
                <a:lnTo>
                  <a:pt x="9525" y="371475"/>
                </a:lnTo>
                <a:lnTo>
                  <a:pt x="9525" y="390525"/>
                </a:lnTo>
                <a:lnTo>
                  <a:pt x="19050" y="419100"/>
                </a:lnTo>
                <a:lnTo>
                  <a:pt x="19050" y="438150"/>
                </a:lnTo>
                <a:lnTo>
                  <a:pt x="19050" y="457200"/>
                </a:lnTo>
                <a:lnTo>
                  <a:pt x="28575" y="466725"/>
                </a:lnTo>
                <a:lnTo>
                  <a:pt x="28575" y="476250"/>
                </a:lnTo>
                <a:lnTo>
                  <a:pt x="28575" y="485775"/>
                </a:lnTo>
                <a:lnTo>
                  <a:pt x="28575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4229100" y="4667250"/>
            <a:ext cx="228601" cy="361951"/>
          </a:xfrm>
          <a:custGeom>
            <a:avLst/>
            <a:gdLst/>
            <a:ahLst/>
            <a:cxnLst/>
            <a:rect l="0" t="0" r="0" b="0"/>
            <a:pathLst>
              <a:path w="228601" h="361951">
                <a:moveTo>
                  <a:pt x="200025" y="0"/>
                </a:move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9525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80975" y="104775"/>
                </a:lnTo>
                <a:lnTo>
                  <a:pt x="180975" y="133350"/>
                </a:lnTo>
                <a:lnTo>
                  <a:pt x="180975" y="161925"/>
                </a:lnTo>
                <a:lnTo>
                  <a:pt x="180975" y="190500"/>
                </a:lnTo>
                <a:lnTo>
                  <a:pt x="180975" y="209550"/>
                </a:lnTo>
                <a:lnTo>
                  <a:pt x="190500" y="238125"/>
                </a:lnTo>
                <a:lnTo>
                  <a:pt x="200025" y="257175"/>
                </a:lnTo>
                <a:lnTo>
                  <a:pt x="200025" y="276225"/>
                </a:lnTo>
                <a:lnTo>
                  <a:pt x="200025" y="295275"/>
                </a:lnTo>
                <a:lnTo>
                  <a:pt x="209550" y="314325"/>
                </a:lnTo>
                <a:lnTo>
                  <a:pt x="219075" y="323850"/>
                </a:lnTo>
                <a:lnTo>
                  <a:pt x="219075" y="342900"/>
                </a:lnTo>
                <a:lnTo>
                  <a:pt x="219075" y="342900"/>
                </a:lnTo>
                <a:lnTo>
                  <a:pt x="228600" y="352425"/>
                </a:lnTo>
                <a:lnTo>
                  <a:pt x="228600" y="352425"/>
                </a:lnTo>
                <a:lnTo>
                  <a:pt x="228600" y="352425"/>
                </a:lnTo>
                <a:lnTo>
                  <a:pt x="228600" y="352425"/>
                </a:lnTo>
                <a:lnTo>
                  <a:pt x="219075" y="361950"/>
                </a:lnTo>
                <a:lnTo>
                  <a:pt x="209550" y="352425"/>
                </a:lnTo>
                <a:lnTo>
                  <a:pt x="200025" y="352425"/>
                </a:lnTo>
                <a:lnTo>
                  <a:pt x="190500" y="352425"/>
                </a:lnTo>
                <a:lnTo>
                  <a:pt x="171450" y="342900"/>
                </a:lnTo>
                <a:lnTo>
                  <a:pt x="161925" y="342900"/>
                </a:lnTo>
                <a:lnTo>
                  <a:pt x="142875" y="333375"/>
                </a:lnTo>
                <a:lnTo>
                  <a:pt x="114300" y="333375"/>
                </a:lnTo>
                <a:lnTo>
                  <a:pt x="95250" y="323850"/>
                </a:lnTo>
                <a:lnTo>
                  <a:pt x="76200" y="323850"/>
                </a:lnTo>
                <a:lnTo>
                  <a:pt x="57150" y="323850"/>
                </a:lnTo>
                <a:lnTo>
                  <a:pt x="38100" y="323850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4295775" y="4981575"/>
            <a:ext cx="19051" cy="323851"/>
          </a:xfrm>
          <a:custGeom>
            <a:avLst/>
            <a:gdLst/>
            <a:ahLst/>
            <a:cxnLst/>
            <a:rect l="0" t="0" r="0" b="0"/>
            <a:pathLst>
              <a:path w="19051" h="323851">
                <a:moveTo>
                  <a:pt x="19050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590675" y="5229225"/>
            <a:ext cx="2695576" cy="57151"/>
          </a:xfrm>
          <a:custGeom>
            <a:avLst/>
            <a:gdLst/>
            <a:ahLst/>
            <a:cxnLst/>
            <a:rect l="0" t="0" r="0" b="0"/>
            <a:pathLst>
              <a:path w="2695576" h="5715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85725" y="47625"/>
                </a:lnTo>
                <a:lnTo>
                  <a:pt x="104775" y="47625"/>
                </a:lnTo>
                <a:lnTo>
                  <a:pt x="123825" y="47625"/>
                </a:lnTo>
                <a:lnTo>
                  <a:pt x="152400" y="47625"/>
                </a:lnTo>
                <a:lnTo>
                  <a:pt x="171450" y="47625"/>
                </a:lnTo>
                <a:lnTo>
                  <a:pt x="200025" y="47625"/>
                </a:lnTo>
                <a:lnTo>
                  <a:pt x="219075" y="47625"/>
                </a:lnTo>
                <a:lnTo>
                  <a:pt x="247650" y="47625"/>
                </a:lnTo>
                <a:lnTo>
                  <a:pt x="266700" y="47625"/>
                </a:lnTo>
                <a:lnTo>
                  <a:pt x="295275" y="47625"/>
                </a:lnTo>
                <a:lnTo>
                  <a:pt x="323850" y="47625"/>
                </a:lnTo>
                <a:lnTo>
                  <a:pt x="352425" y="47625"/>
                </a:lnTo>
                <a:lnTo>
                  <a:pt x="381000" y="47625"/>
                </a:lnTo>
                <a:lnTo>
                  <a:pt x="409575" y="47625"/>
                </a:lnTo>
                <a:lnTo>
                  <a:pt x="447675" y="47625"/>
                </a:lnTo>
                <a:lnTo>
                  <a:pt x="476250" y="47625"/>
                </a:lnTo>
                <a:lnTo>
                  <a:pt x="504825" y="47625"/>
                </a:lnTo>
                <a:lnTo>
                  <a:pt x="542925" y="47625"/>
                </a:lnTo>
                <a:lnTo>
                  <a:pt x="581025" y="38100"/>
                </a:lnTo>
                <a:lnTo>
                  <a:pt x="609600" y="38100"/>
                </a:lnTo>
                <a:lnTo>
                  <a:pt x="647700" y="38100"/>
                </a:lnTo>
                <a:lnTo>
                  <a:pt x="685800" y="38100"/>
                </a:lnTo>
                <a:lnTo>
                  <a:pt x="723900" y="38100"/>
                </a:lnTo>
                <a:lnTo>
                  <a:pt x="762000" y="38100"/>
                </a:lnTo>
                <a:lnTo>
                  <a:pt x="790575" y="38100"/>
                </a:lnTo>
                <a:lnTo>
                  <a:pt x="838200" y="38100"/>
                </a:lnTo>
                <a:lnTo>
                  <a:pt x="876300" y="38100"/>
                </a:lnTo>
                <a:lnTo>
                  <a:pt x="914400" y="38100"/>
                </a:lnTo>
                <a:lnTo>
                  <a:pt x="952500" y="38100"/>
                </a:lnTo>
                <a:lnTo>
                  <a:pt x="990600" y="38100"/>
                </a:lnTo>
                <a:lnTo>
                  <a:pt x="1038225" y="38100"/>
                </a:lnTo>
                <a:lnTo>
                  <a:pt x="1076325" y="38100"/>
                </a:lnTo>
                <a:lnTo>
                  <a:pt x="1123950" y="38100"/>
                </a:lnTo>
                <a:lnTo>
                  <a:pt x="1162050" y="38100"/>
                </a:lnTo>
                <a:lnTo>
                  <a:pt x="1200150" y="47625"/>
                </a:lnTo>
                <a:lnTo>
                  <a:pt x="1238250" y="47625"/>
                </a:lnTo>
                <a:lnTo>
                  <a:pt x="1285875" y="47625"/>
                </a:lnTo>
                <a:lnTo>
                  <a:pt x="1333500" y="47625"/>
                </a:lnTo>
                <a:lnTo>
                  <a:pt x="1371600" y="47625"/>
                </a:lnTo>
                <a:lnTo>
                  <a:pt x="1409700" y="57150"/>
                </a:lnTo>
                <a:lnTo>
                  <a:pt x="1457325" y="57150"/>
                </a:lnTo>
                <a:lnTo>
                  <a:pt x="1495425" y="57150"/>
                </a:lnTo>
                <a:lnTo>
                  <a:pt x="1543050" y="57150"/>
                </a:lnTo>
                <a:lnTo>
                  <a:pt x="1581150" y="57150"/>
                </a:lnTo>
                <a:lnTo>
                  <a:pt x="1628775" y="57150"/>
                </a:lnTo>
                <a:lnTo>
                  <a:pt x="1666875" y="57150"/>
                </a:lnTo>
                <a:lnTo>
                  <a:pt x="1714500" y="57150"/>
                </a:lnTo>
                <a:lnTo>
                  <a:pt x="1762125" y="57150"/>
                </a:lnTo>
                <a:lnTo>
                  <a:pt x="1800225" y="57150"/>
                </a:lnTo>
                <a:lnTo>
                  <a:pt x="1847850" y="57150"/>
                </a:lnTo>
                <a:lnTo>
                  <a:pt x="1885950" y="57150"/>
                </a:lnTo>
                <a:lnTo>
                  <a:pt x="1933575" y="57150"/>
                </a:lnTo>
                <a:lnTo>
                  <a:pt x="1981200" y="57150"/>
                </a:lnTo>
                <a:lnTo>
                  <a:pt x="2019300" y="57150"/>
                </a:lnTo>
                <a:lnTo>
                  <a:pt x="2057400" y="57150"/>
                </a:lnTo>
                <a:lnTo>
                  <a:pt x="2105025" y="47625"/>
                </a:lnTo>
                <a:lnTo>
                  <a:pt x="2143125" y="47625"/>
                </a:lnTo>
                <a:lnTo>
                  <a:pt x="2181225" y="47625"/>
                </a:lnTo>
                <a:lnTo>
                  <a:pt x="2219325" y="47625"/>
                </a:lnTo>
                <a:lnTo>
                  <a:pt x="2257425" y="47625"/>
                </a:lnTo>
                <a:lnTo>
                  <a:pt x="2295525" y="47625"/>
                </a:lnTo>
                <a:lnTo>
                  <a:pt x="2333625" y="38100"/>
                </a:lnTo>
                <a:lnTo>
                  <a:pt x="2362200" y="38100"/>
                </a:lnTo>
                <a:lnTo>
                  <a:pt x="2400300" y="38100"/>
                </a:lnTo>
                <a:lnTo>
                  <a:pt x="2428875" y="38100"/>
                </a:lnTo>
                <a:lnTo>
                  <a:pt x="2457450" y="38100"/>
                </a:lnTo>
                <a:lnTo>
                  <a:pt x="2495550" y="28575"/>
                </a:lnTo>
                <a:lnTo>
                  <a:pt x="2514600" y="28575"/>
                </a:lnTo>
                <a:lnTo>
                  <a:pt x="2552700" y="19050"/>
                </a:lnTo>
                <a:lnTo>
                  <a:pt x="2571750" y="19050"/>
                </a:lnTo>
                <a:lnTo>
                  <a:pt x="2600325" y="19050"/>
                </a:lnTo>
                <a:lnTo>
                  <a:pt x="2619375" y="9525"/>
                </a:lnTo>
                <a:lnTo>
                  <a:pt x="2638425" y="9525"/>
                </a:lnTo>
                <a:lnTo>
                  <a:pt x="2647950" y="9525"/>
                </a:lnTo>
                <a:lnTo>
                  <a:pt x="2657475" y="9525"/>
                </a:lnTo>
                <a:lnTo>
                  <a:pt x="2667000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9525"/>
                </a:lnTo>
                <a:lnTo>
                  <a:pt x="2676525" y="0"/>
                </a:lnTo>
                <a:lnTo>
                  <a:pt x="2676525" y="0"/>
                </a:lnTo>
                <a:lnTo>
                  <a:pt x="2676525" y="0"/>
                </a:lnTo>
                <a:lnTo>
                  <a:pt x="2676525" y="0"/>
                </a:lnTo>
                <a:lnTo>
                  <a:pt x="2676525" y="0"/>
                </a:lnTo>
                <a:lnTo>
                  <a:pt x="2676525" y="9525"/>
                </a:lnTo>
                <a:lnTo>
                  <a:pt x="2686050" y="9525"/>
                </a:lnTo>
                <a:lnTo>
                  <a:pt x="2686050" y="9525"/>
                </a:lnTo>
                <a:lnTo>
                  <a:pt x="2695575" y="9525"/>
                </a:lnTo>
                <a:lnTo>
                  <a:pt x="2695575" y="19050"/>
                </a:lnTo>
                <a:lnTo>
                  <a:pt x="26955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2333625" y="3429000"/>
            <a:ext cx="1809751" cy="1171576"/>
          </a:xfrm>
          <a:custGeom>
            <a:avLst/>
            <a:gdLst/>
            <a:ahLst/>
            <a:cxnLst/>
            <a:rect l="0" t="0" r="0" b="0"/>
            <a:pathLst>
              <a:path w="1809751" h="1171576">
                <a:moveTo>
                  <a:pt x="285750" y="66675"/>
                </a:moveTo>
                <a:lnTo>
                  <a:pt x="276225" y="66675"/>
                </a:lnTo>
                <a:lnTo>
                  <a:pt x="257175" y="66675"/>
                </a:lnTo>
                <a:lnTo>
                  <a:pt x="238125" y="66675"/>
                </a:lnTo>
                <a:lnTo>
                  <a:pt x="219075" y="85725"/>
                </a:lnTo>
                <a:lnTo>
                  <a:pt x="190500" y="104775"/>
                </a:lnTo>
                <a:lnTo>
                  <a:pt x="171450" y="123825"/>
                </a:lnTo>
                <a:lnTo>
                  <a:pt x="142875" y="152400"/>
                </a:lnTo>
                <a:lnTo>
                  <a:pt x="114300" y="180975"/>
                </a:lnTo>
                <a:lnTo>
                  <a:pt x="95250" y="219075"/>
                </a:lnTo>
                <a:lnTo>
                  <a:pt x="66675" y="257175"/>
                </a:lnTo>
                <a:lnTo>
                  <a:pt x="47625" y="295275"/>
                </a:lnTo>
                <a:lnTo>
                  <a:pt x="38100" y="323850"/>
                </a:lnTo>
                <a:lnTo>
                  <a:pt x="19050" y="361950"/>
                </a:lnTo>
                <a:lnTo>
                  <a:pt x="9525" y="400050"/>
                </a:lnTo>
                <a:lnTo>
                  <a:pt x="9525" y="438150"/>
                </a:lnTo>
                <a:lnTo>
                  <a:pt x="0" y="476250"/>
                </a:lnTo>
                <a:lnTo>
                  <a:pt x="0" y="514350"/>
                </a:lnTo>
                <a:lnTo>
                  <a:pt x="0" y="542925"/>
                </a:lnTo>
                <a:lnTo>
                  <a:pt x="9525" y="581025"/>
                </a:lnTo>
                <a:lnTo>
                  <a:pt x="19050" y="619125"/>
                </a:lnTo>
                <a:lnTo>
                  <a:pt x="28575" y="647700"/>
                </a:lnTo>
                <a:lnTo>
                  <a:pt x="38100" y="685800"/>
                </a:lnTo>
                <a:lnTo>
                  <a:pt x="57150" y="723900"/>
                </a:lnTo>
                <a:lnTo>
                  <a:pt x="66675" y="752475"/>
                </a:lnTo>
                <a:lnTo>
                  <a:pt x="95250" y="790575"/>
                </a:lnTo>
                <a:lnTo>
                  <a:pt x="114300" y="819150"/>
                </a:lnTo>
                <a:lnTo>
                  <a:pt x="142875" y="847725"/>
                </a:lnTo>
                <a:lnTo>
                  <a:pt x="161925" y="876300"/>
                </a:lnTo>
                <a:lnTo>
                  <a:pt x="200025" y="904875"/>
                </a:lnTo>
                <a:lnTo>
                  <a:pt x="228600" y="933450"/>
                </a:lnTo>
                <a:lnTo>
                  <a:pt x="266700" y="952500"/>
                </a:lnTo>
                <a:lnTo>
                  <a:pt x="295275" y="981075"/>
                </a:lnTo>
                <a:lnTo>
                  <a:pt x="333375" y="1000125"/>
                </a:lnTo>
                <a:lnTo>
                  <a:pt x="371475" y="1028700"/>
                </a:lnTo>
                <a:lnTo>
                  <a:pt x="419100" y="1047750"/>
                </a:lnTo>
                <a:lnTo>
                  <a:pt x="457200" y="1066800"/>
                </a:lnTo>
                <a:lnTo>
                  <a:pt x="504825" y="1085850"/>
                </a:lnTo>
                <a:lnTo>
                  <a:pt x="542925" y="1104900"/>
                </a:lnTo>
                <a:lnTo>
                  <a:pt x="600075" y="1114425"/>
                </a:lnTo>
                <a:lnTo>
                  <a:pt x="647700" y="1123950"/>
                </a:lnTo>
                <a:lnTo>
                  <a:pt x="685800" y="1143000"/>
                </a:lnTo>
                <a:lnTo>
                  <a:pt x="742950" y="1152525"/>
                </a:lnTo>
                <a:lnTo>
                  <a:pt x="790575" y="1162050"/>
                </a:lnTo>
                <a:lnTo>
                  <a:pt x="847725" y="1162050"/>
                </a:lnTo>
                <a:lnTo>
                  <a:pt x="895350" y="1171575"/>
                </a:lnTo>
                <a:lnTo>
                  <a:pt x="952500" y="1171575"/>
                </a:lnTo>
                <a:lnTo>
                  <a:pt x="1000125" y="1171575"/>
                </a:lnTo>
                <a:lnTo>
                  <a:pt x="1057275" y="1171575"/>
                </a:lnTo>
                <a:lnTo>
                  <a:pt x="1114425" y="1171575"/>
                </a:lnTo>
                <a:lnTo>
                  <a:pt x="1171575" y="1171575"/>
                </a:lnTo>
                <a:lnTo>
                  <a:pt x="1219200" y="1162050"/>
                </a:lnTo>
                <a:lnTo>
                  <a:pt x="1276350" y="1152525"/>
                </a:lnTo>
                <a:lnTo>
                  <a:pt x="1333500" y="1143000"/>
                </a:lnTo>
                <a:lnTo>
                  <a:pt x="1381125" y="1133475"/>
                </a:lnTo>
                <a:lnTo>
                  <a:pt x="1438275" y="1114425"/>
                </a:lnTo>
                <a:lnTo>
                  <a:pt x="1485900" y="1095375"/>
                </a:lnTo>
                <a:lnTo>
                  <a:pt x="1533525" y="1085850"/>
                </a:lnTo>
                <a:lnTo>
                  <a:pt x="1571625" y="1066800"/>
                </a:lnTo>
                <a:lnTo>
                  <a:pt x="1619250" y="1038225"/>
                </a:lnTo>
                <a:lnTo>
                  <a:pt x="1647825" y="1019175"/>
                </a:lnTo>
                <a:lnTo>
                  <a:pt x="1685925" y="990600"/>
                </a:lnTo>
                <a:lnTo>
                  <a:pt x="1714500" y="962025"/>
                </a:lnTo>
                <a:lnTo>
                  <a:pt x="1733550" y="933450"/>
                </a:lnTo>
                <a:lnTo>
                  <a:pt x="1752600" y="904875"/>
                </a:lnTo>
                <a:lnTo>
                  <a:pt x="1762125" y="876300"/>
                </a:lnTo>
                <a:lnTo>
                  <a:pt x="1781175" y="847725"/>
                </a:lnTo>
                <a:lnTo>
                  <a:pt x="1790700" y="809625"/>
                </a:lnTo>
                <a:lnTo>
                  <a:pt x="1800225" y="771525"/>
                </a:lnTo>
                <a:lnTo>
                  <a:pt x="1809750" y="733425"/>
                </a:lnTo>
                <a:lnTo>
                  <a:pt x="1809750" y="695325"/>
                </a:lnTo>
                <a:lnTo>
                  <a:pt x="1809750" y="657225"/>
                </a:lnTo>
                <a:lnTo>
                  <a:pt x="1809750" y="619125"/>
                </a:lnTo>
                <a:lnTo>
                  <a:pt x="1809750" y="581025"/>
                </a:lnTo>
                <a:lnTo>
                  <a:pt x="1800225" y="542925"/>
                </a:lnTo>
                <a:lnTo>
                  <a:pt x="1790700" y="504825"/>
                </a:lnTo>
                <a:lnTo>
                  <a:pt x="1781175" y="466725"/>
                </a:lnTo>
                <a:lnTo>
                  <a:pt x="1762125" y="428625"/>
                </a:lnTo>
                <a:lnTo>
                  <a:pt x="1752600" y="400050"/>
                </a:lnTo>
                <a:lnTo>
                  <a:pt x="1743075" y="361950"/>
                </a:lnTo>
                <a:lnTo>
                  <a:pt x="1714500" y="323850"/>
                </a:lnTo>
                <a:lnTo>
                  <a:pt x="1695450" y="295275"/>
                </a:lnTo>
                <a:lnTo>
                  <a:pt x="1666875" y="266700"/>
                </a:lnTo>
                <a:lnTo>
                  <a:pt x="1638300" y="238125"/>
                </a:lnTo>
                <a:lnTo>
                  <a:pt x="1609725" y="209550"/>
                </a:lnTo>
                <a:lnTo>
                  <a:pt x="1571625" y="180975"/>
                </a:lnTo>
                <a:lnTo>
                  <a:pt x="1543050" y="161925"/>
                </a:lnTo>
                <a:lnTo>
                  <a:pt x="1504950" y="142875"/>
                </a:lnTo>
                <a:lnTo>
                  <a:pt x="1466850" y="114300"/>
                </a:lnTo>
                <a:lnTo>
                  <a:pt x="1428750" y="95250"/>
                </a:lnTo>
                <a:lnTo>
                  <a:pt x="1390650" y="76200"/>
                </a:lnTo>
                <a:lnTo>
                  <a:pt x="1343025" y="66675"/>
                </a:lnTo>
                <a:lnTo>
                  <a:pt x="1295400" y="47625"/>
                </a:lnTo>
                <a:lnTo>
                  <a:pt x="1238250" y="38100"/>
                </a:lnTo>
                <a:lnTo>
                  <a:pt x="1190625" y="28575"/>
                </a:lnTo>
                <a:lnTo>
                  <a:pt x="1143000" y="19050"/>
                </a:lnTo>
                <a:lnTo>
                  <a:pt x="1085850" y="9525"/>
                </a:lnTo>
                <a:lnTo>
                  <a:pt x="1028700" y="0"/>
                </a:lnTo>
                <a:lnTo>
                  <a:pt x="971550" y="0"/>
                </a:lnTo>
                <a:lnTo>
                  <a:pt x="914400" y="0"/>
                </a:lnTo>
                <a:lnTo>
                  <a:pt x="857250" y="0"/>
                </a:lnTo>
                <a:lnTo>
                  <a:pt x="790575" y="0"/>
                </a:lnTo>
                <a:lnTo>
                  <a:pt x="733425" y="0"/>
                </a:lnTo>
                <a:lnTo>
                  <a:pt x="666750" y="0"/>
                </a:lnTo>
                <a:lnTo>
                  <a:pt x="590550" y="9525"/>
                </a:lnTo>
                <a:lnTo>
                  <a:pt x="523875" y="38100"/>
                </a:lnTo>
                <a:lnTo>
                  <a:pt x="447675" y="57150"/>
                </a:lnTo>
                <a:lnTo>
                  <a:pt x="361950" y="95250"/>
                </a:lnTo>
                <a:lnTo>
                  <a:pt x="304800" y="123825"/>
                </a:lnTo>
                <a:lnTo>
                  <a:pt x="266700" y="142875"/>
                </a:lnTo>
                <a:lnTo>
                  <a:pt x="2667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981825" y="2505075"/>
            <a:ext cx="3305176" cy="809626"/>
          </a:xfrm>
          <a:custGeom>
            <a:avLst/>
            <a:gdLst/>
            <a:ahLst/>
            <a:cxnLst/>
            <a:rect l="0" t="0" r="0" b="0"/>
            <a:pathLst>
              <a:path w="3305176" h="809626">
                <a:moveTo>
                  <a:pt x="0" y="771525"/>
                </a:moveTo>
                <a:lnTo>
                  <a:pt x="0" y="771525"/>
                </a:lnTo>
                <a:lnTo>
                  <a:pt x="0" y="781050"/>
                </a:lnTo>
                <a:lnTo>
                  <a:pt x="0" y="781050"/>
                </a:lnTo>
                <a:lnTo>
                  <a:pt x="0" y="781050"/>
                </a:lnTo>
                <a:lnTo>
                  <a:pt x="0" y="781050"/>
                </a:lnTo>
                <a:lnTo>
                  <a:pt x="9525" y="790575"/>
                </a:lnTo>
                <a:lnTo>
                  <a:pt x="9525" y="790575"/>
                </a:lnTo>
                <a:lnTo>
                  <a:pt x="19050" y="790575"/>
                </a:lnTo>
                <a:lnTo>
                  <a:pt x="19050" y="800100"/>
                </a:lnTo>
                <a:lnTo>
                  <a:pt x="28575" y="800100"/>
                </a:lnTo>
                <a:lnTo>
                  <a:pt x="38100" y="800100"/>
                </a:lnTo>
                <a:lnTo>
                  <a:pt x="38100" y="800100"/>
                </a:lnTo>
                <a:lnTo>
                  <a:pt x="47625" y="800100"/>
                </a:lnTo>
                <a:lnTo>
                  <a:pt x="57150" y="800100"/>
                </a:lnTo>
                <a:lnTo>
                  <a:pt x="66675" y="800100"/>
                </a:lnTo>
                <a:lnTo>
                  <a:pt x="66675" y="800100"/>
                </a:lnTo>
                <a:lnTo>
                  <a:pt x="85725" y="809625"/>
                </a:lnTo>
                <a:lnTo>
                  <a:pt x="85725" y="809625"/>
                </a:lnTo>
                <a:lnTo>
                  <a:pt x="95250" y="809625"/>
                </a:lnTo>
                <a:lnTo>
                  <a:pt x="104775" y="809625"/>
                </a:lnTo>
                <a:lnTo>
                  <a:pt x="114300" y="809625"/>
                </a:lnTo>
                <a:lnTo>
                  <a:pt x="123825" y="809625"/>
                </a:lnTo>
                <a:lnTo>
                  <a:pt x="133350" y="809625"/>
                </a:lnTo>
                <a:lnTo>
                  <a:pt x="142875" y="809625"/>
                </a:lnTo>
                <a:lnTo>
                  <a:pt x="152400" y="809625"/>
                </a:lnTo>
                <a:lnTo>
                  <a:pt x="161925" y="809625"/>
                </a:lnTo>
                <a:lnTo>
                  <a:pt x="171450" y="809625"/>
                </a:lnTo>
                <a:lnTo>
                  <a:pt x="180975" y="809625"/>
                </a:lnTo>
                <a:lnTo>
                  <a:pt x="190500" y="809625"/>
                </a:lnTo>
                <a:lnTo>
                  <a:pt x="200025" y="809625"/>
                </a:lnTo>
                <a:lnTo>
                  <a:pt x="209550" y="809625"/>
                </a:lnTo>
                <a:lnTo>
                  <a:pt x="228600" y="809625"/>
                </a:lnTo>
                <a:lnTo>
                  <a:pt x="238125" y="809625"/>
                </a:lnTo>
                <a:lnTo>
                  <a:pt x="257175" y="809625"/>
                </a:lnTo>
                <a:lnTo>
                  <a:pt x="266700" y="809625"/>
                </a:lnTo>
                <a:lnTo>
                  <a:pt x="276225" y="809625"/>
                </a:lnTo>
                <a:lnTo>
                  <a:pt x="285750" y="809625"/>
                </a:lnTo>
                <a:lnTo>
                  <a:pt x="295275" y="809625"/>
                </a:lnTo>
                <a:lnTo>
                  <a:pt x="304800" y="809625"/>
                </a:lnTo>
                <a:lnTo>
                  <a:pt x="314325" y="809625"/>
                </a:lnTo>
                <a:lnTo>
                  <a:pt x="323850" y="809625"/>
                </a:lnTo>
                <a:lnTo>
                  <a:pt x="342900" y="809625"/>
                </a:lnTo>
                <a:lnTo>
                  <a:pt x="352425" y="809625"/>
                </a:lnTo>
                <a:lnTo>
                  <a:pt x="361950" y="809625"/>
                </a:lnTo>
                <a:lnTo>
                  <a:pt x="371475" y="809625"/>
                </a:lnTo>
                <a:lnTo>
                  <a:pt x="381000" y="809625"/>
                </a:lnTo>
                <a:lnTo>
                  <a:pt x="390525" y="809625"/>
                </a:lnTo>
                <a:lnTo>
                  <a:pt x="400050" y="809625"/>
                </a:lnTo>
                <a:lnTo>
                  <a:pt x="409575" y="809625"/>
                </a:lnTo>
                <a:lnTo>
                  <a:pt x="428625" y="809625"/>
                </a:lnTo>
                <a:lnTo>
                  <a:pt x="438150" y="800100"/>
                </a:lnTo>
                <a:lnTo>
                  <a:pt x="447675" y="800100"/>
                </a:lnTo>
                <a:lnTo>
                  <a:pt x="457200" y="800100"/>
                </a:lnTo>
                <a:lnTo>
                  <a:pt x="476250" y="800100"/>
                </a:lnTo>
                <a:lnTo>
                  <a:pt x="485775" y="800100"/>
                </a:lnTo>
                <a:lnTo>
                  <a:pt x="495300" y="800100"/>
                </a:lnTo>
                <a:lnTo>
                  <a:pt x="514350" y="800100"/>
                </a:lnTo>
                <a:lnTo>
                  <a:pt x="523875" y="800100"/>
                </a:lnTo>
                <a:lnTo>
                  <a:pt x="542925" y="790575"/>
                </a:lnTo>
                <a:lnTo>
                  <a:pt x="552450" y="790575"/>
                </a:lnTo>
                <a:lnTo>
                  <a:pt x="571500" y="790575"/>
                </a:lnTo>
                <a:lnTo>
                  <a:pt x="581025" y="790575"/>
                </a:lnTo>
                <a:lnTo>
                  <a:pt x="600075" y="790575"/>
                </a:lnTo>
                <a:lnTo>
                  <a:pt x="609600" y="790575"/>
                </a:lnTo>
                <a:lnTo>
                  <a:pt x="619125" y="781050"/>
                </a:lnTo>
                <a:lnTo>
                  <a:pt x="638175" y="781050"/>
                </a:lnTo>
                <a:lnTo>
                  <a:pt x="647700" y="781050"/>
                </a:lnTo>
                <a:lnTo>
                  <a:pt x="657225" y="781050"/>
                </a:lnTo>
                <a:lnTo>
                  <a:pt x="676275" y="781050"/>
                </a:lnTo>
                <a:lnTo>
                  <a:pt x="685800" y="781050"/>
                </a:lnTo>
                <a:lnTo>
                  <a:pt x="695325" y="781050"/>
                </a:lnTo>
                <a:lnTo>
                  <a:pt x="704850" y="781050"/>
                </a:lnTo>
                <a:lnTo>
                  <a:pt x="723900" y="781050"/>
                </a:lnTo>
                <a:lnTo>
                  <a:pt x="733425" y="781050"/>
                </a:lnTo>
                <a:lnTo>
                  <a:pt x="742950" y="781050"/>
                </a:lnTo>
                <a:lnTo>
                  <a:pt x="762000" y="771525"/>
                </a:lnTo>
                <a:lnTo>
                  <a:pt x="771525" y="771525"/>
                </a:lnTo>
                <a:lnTo>
                  <a:pt x="781050" y="771525"/>
                </a:lnTo>
                <a:lnTo>
                  <a:pt x="790575" y="771525"/>
                </a:lnTo>
                <a:lnTo>
                  <a:pt x="809625" y="771525"/>
                </a:lnTo>
                <a:lnTo>
                  <a:pt x="819150" y="771525"/>
                </a:lnTo>
                <a:lnTo>
                  <a:pt x="828675" y="771525"/>
                </a:lnTo>
                <a:lnTo>
                  <a:pt x="838200" y="771525"/>
                </a:lnTo>
                <a:lnTo>
                  <a:pt x="857250" y="771525"/>
                </a:lnTo>
                <a:lnTo>
                  <a:pt x="866775" y="771525"/>
                </a:lnTo>
                <a:lnTo>
                  <a:pt x="876300" y="771525"/>
                </a:lnTo>
                <a:lnTo>
                  <a:pt x="895350" y="762000"/>
                </a:lnTo>
                <a:lnTo>
                  <a:pt x="904875" y="762000"/>
                </a:lnTo>
                <a:lnTo>
                  <a:pt x="923925" y="762000"/>
                </a:lnTo>
                <a:lnTo>
                  <a:pt x="933450" y="762000"/>
                </a:lnTo>
                <a:lnTo>
                  <a:pt x="942975" y="762000"/>
                </a:lnTo>
                <a:lnTo>
                  <a:pt x="952500" y="762000"/>
                </a:lnTo>
                <a:lnTo>
                  <a:pt x="971550" y="762000"/>
                </a:lnTo>
                <a:lnTo>
                  <a:pt x="981075" y="752475"/>
                </a:lnTo>
                <a:lnTo>
                  <a:pt x="990600" y="752475"/>
                </a:lnTo>
                <a:lnTo>
                  <a:pt x="1009650" y="752475"/>
                </a:lnTo>
                <a:lnTo>
                  <a:pt x="1019175" y="752475"/>
                </a:lnTo>
                <a:lnTo>
                  <a:pt x="1028700" y="742950"/>
                </a:lnTo>
                <a:lnTo>
                  <a:pt x="1038225" y="742950"/>
                </a:lnTo>
                <a:lnTo>
                  <a:pt x="1057275" y="742950"/>
                </a:lnTo>
                <a:lnTo>
                  <a:pt x="1066800" y="742950"/>
                </a:lnTo>
                <a:lnTo>
                  <a:pt x="1076325" y="742950"/>
                </a:lnTo>
                <a:lnTo>
                  <a:pt x="1085850" y="742950"/>
                </a:lnTo>
                <a:lnTo>
                  <a:pt x="1095375" y="742950"/>
                </a:lnTo>
                <a:lnTo>
                  <a:pt x="1104900" y="733425"/>
                </a:lnTo>
                <a:lnTo>
                  <a:pt x="1114425" y="733425"/>
                </a:lnTo>
                <a:lnTo>
                  <a:pt x="1133475" y="733425"/>
                </a:lnTo>
                <a:lnTo>
                  <a:pt x="1143000" y="733425"/>
                </a:lnTo>
                <a:lnTo>
                  <a:pt x="1152525" y="723900"/>
                </a:lnTo>
                <a:lnTo>
                  <a:pt x="1162050" y="723900"/>
                </a:lnTo>
                <a:lnTo>
                  <a:pt x="1171575" y="723900"/>
                </a:lnTo>
                <a:lnTo>
                  <a:pt x="1190625" y="723900"/>
                </a:lnTo>
                <a:lnTo>
                  <a:pt x="1200150" y="714375"/>
                </a:lnTo>
                <a:lnTo>
                  <a:pt x="1209675" y="714375"/>
                </a:lnTo>
                <a:lnTo>
                  <a:pt x="1219200" y="714375"/>
                </a:lnTo>
                <a:lnTo>
                  <a:pt x="1228725" y="714375"/>
                </a:lnTo>
                <a:lnTo>
                  <a:pt x="1238250" y="704850"/>
                </a:lnTo>
                <a:lnTo>
                  <a:pt x="1257300" y="704850"/>
                </a:lnTo>
                <a:lnTo>
                  <a:pt x="1266825" y="695325"/>
                </a:lnTo>
                <a:lnTo>
                  <a:pt x="1276350" y="695325"/>
                </a:lnTo>
                <a:lnTo>
                  <a:pt x="1295400" y="685800"/>
                </a:lnTo>
                <a:lnTo>
                  <a:pt x="1304925" y="685800"/>
                </a:lnTo>
                <a:lnTo>
                  <a:pt x="1314450" y="676275"/>
                </a:lnTo>
                <a:lnTo>
                  <a:pt x="1323975" y="676275"/>
                </a:lnTo>
                <a:lnTo>
                  <a:pt x="1343025" y="676275"/>
                </a:lnTo>
                <a:lnTo>
                  <a:pt x="1352550" y="666750"/>
                </a:lnTo>
                <a:lnTo>
                  <a:pt x="1362075" y="666750"/>
                </a:lnTo>
                <a:lnTo>
                  <a:pt x="1371600" y="666750"/>
                </a:lnTo>
                <a:lnTo>
                  <a:pt x="1381125" y="657225"/>
                </a:lnTo>
                <a:lnTo>
                  <a:pt x="1390650" y="657225"/>
                </a:lnTo>
                <a:lnTo>
                  <a:pt x="1400175" y="647700"/>
                </a:lnTo>
                <a:lnTo>
                  <a:pt x="1409700" y="647700"/>
                </a:lnTo>
                <a:lnTo>
                  <a:pt x="1419225" y="638175"/>
                </a:lnTo>
                <a:lnTo>
                  <a:pt x="1438275" y="638175"/>
                </a:lnTo>
                <a:lnTo>
                  <a:pt x="1447800" y="638175"/>
                </a:lnTo>
                <a:lnTo>
                  <a:pt x="1457325" y="628650"/>
                </a:lnTo>
                <a:lnTo>
                  <a:pt x="1466850" y="628650"/>
                </a:lnTo>
                <a:lnTo>
                  <a:pt x="1476375" y="619125"/>
                </a:lnTo>
                <a:lnTo>
                  <a:pt x="1485900" y="619125"/>
                </a:lnTo>
                <a:lnTo>
                  <a:pt x="1495425" y="609600"/>
                </a:lnTo>
                <a:lnTo>
                  <a:pt x="1495425" y="609600"/>
                </a:lnTo>
                <a:lnTo>
                  <a:pt x="1514475" y="600075"/>
                </a:lnTo>
                <a:lnTo>
                  <a:pt x="1524000" y="600075"/>
                </a:lnTo>
                <a:lnTo>
                  <a:pt x="1533525" y="600075"/>
                </a:lnTo>
                <a:lnTo>
                  <a:pt x="1543050" y="590550"/>
                </a:lnTo>
                <a:lnTo>
                  <a:pt x="1552575" y="590550"/>
                </a:lnTo>
                <a:lnTo>
                  <a:pt x="1562100" y="581025"/>
                </a:lnTo>
                <a:lnTo>
                  <a:pt x="1571625" y="581025"/>
                </a:lnTo>
                <a:lnTo>
                  <a:pt x="1590675" y="571500"/>
                </a:lnTo>
                <a:lnTo>
                  <a:pt x="1590675" y="571500"/>
                </a:lnTo>
                <a:lnTo>
                  <a:pt x="1600200" y="561975"/>
                </a:lnTo>
                <a:lnTo>
                  <a:pt x="1609725" y="561975"/>
                </a:lnTo>
                <a:lnTo>
                  <a:pt x="1619250" y="552450"/>
                </a:lnTo>
                <a:lnTo>
                  <a:pt x="1628775" y="552450"/>
                </a:lnTo>
                <a:lnTo>
                  <a:pt x="1638300" y="542925"/>
                </a:lnTo>
                <a:lnTo>
                  <a:pt x="1638300" y="542925"/>
                </a:lnTo>
                <a:lnTo>
                  <a:pt x="1647825" y="533400"/>
                </a:lnTo>
                <a:lnTo>
                  <a:pt x="1666875" y="523875"/>
                </a:lnTo>
                <a:lnTo>
                  <a:pt x="1666875" y="523875"/>
                </a:lnTo>
                <a:lnTo>
                  <a:pt x="1676400" y="514350"/>
                </a:lnTo>
                <a:lnTo>
                  <a:pt x="1685925" y="514350"/>
                </a:lnTo>
                <a:lnTo>
                  <a:pt x="1695450" y="504825"/>
                </a:lnTo>
                <a:lnTo>
                  <a:pt x="1704975" y="504825"/>
                </a:lnTo>
                <a:lnTo>
                  <a:pt x="1714500" y="495300"/>
                </a:lnTo>
                <a:lnTo>
                  <a:pt x="1724025" y="485775"/>
                </a:lnTo>
                <a:lnTo>
                  <a:pt x="1733550" y="485775"/>
                </a:lnTo>
                <a:lnTo>
                  <a:pt x="1743075" y="476250"/>
                </a:lnTo>
                <a:lnTo>
                  <a:pt x="1752600" y="476250"/>
                </a:lnTo>
                <a:lnTo>
                  <a:pt x="1762125" y="466725"/>
                </a:lnTo>
                <a:lnTo>
                  <a:pt x="1771650" y="457200"/>
                </a:lnTo>
                <a:lnTo>
                  <a:pt x="1781175" y="447675"/>
                </a:lnTo>
                <a:lnTo>
                  <a:pt x="1790700" y="447675"/>
                </a:lnTo>
                <a:lnTo>
                  <a:pt x="1800225" y="438150"/>
                </a:lnTo>
                <a:lnTo>
                  <a:pt x="1809750" y="428625"/>
                </a:lnTo>
                <a:lnTo>
                  <a:pt x="1819275" y="428625"/>
                </a:lnTo>
                <a:lnTo>
                  <a:pt x="1828800" y="419100"/>
                </a:lnTo>
                <a:lnTo>
                  <a:pt x="1838325" y="409575"/>
                </a:lnTo>
                <a:lnTo>
                  <a:pt x="1847850" y="409575"/>
                </a:lnTo>
                <a:lnTo>
                  <a:pt x="1857375" y="400050"/>
                </a:lnTo>
                <a:lnTo>
                  <a:pt x="1866900" y="390525"/>
                </a:lnTo>
                <a:lnTo>
                  <a:pt x="1876425" y="381000"/>
                </a:lnTo>
                <a:lnTo>
                  <a:pt x="1885950" y="371475"/>
                </a:lnTo>
                <a:lnTo>
                  <a:pt x="1895475" y="361950"/>
                </a:lnTo>
                <a:lnTo>
                  <a:pt x="1905000" y="361950"/>
                </a:lnTo>
                <a:lnTo>
                  <a:pt x="1914525" y="342900"/>
                </a:lnTo>
                <a:lnTo>
                  <a:pt x="1924050" y="333375"/>
                </a:lnTo>
                <a:lnTo>
                  <a:pt x="1933575" y="333375"/>
                </a:lnTo>
                <a:lnTo>
                  <a:pt x="1943100" y="323850"/>
                </a:lnTo>
                <a:lnTo>
                  <a:pt x="1962150" y="314325"/>
                </a:lnTo>
                <a:lnTo>
                  <a:pt x="1971675" y="304800"/>
                </a:lnTo>
                <a:lnTo>
                  <a:pt x="1981200" y="295275"/>
                </a:lnTo>
                <a:lnTo>
                  <a:pt x="1990725" y="295275"/>
                </a:lnTo>
                <a:lnTo>
                  <a:pt x="2000250" y="285750"/>
                </a:lnTo>
                <a:lnTo>
                  <a:pt x="2009775" y="285750"/>
                </a:lnTo>
                <a:lnTo>
                  <a:pt x="2019300" y="276225"/>
                </a:lnTo>
                <a:lnTo>
                  <a:pt x="2028825" y="266700"/>
                </a:lnTo>
                <a:lnTo>
                  <a:pt x="2047875" y="257175"/>
                </a:lnTo>
                <a:lnTo>
                  <a:pt x="2057400" y="247650"/>
                </a:lnTo>
                <a:lnTo>
                  <a:pt x="2066925" y="247650"/>
                </a:lnTo>
                <a:lnTo>
                  <a:pt x="2085975" y="238125"/>
                </a:lnTo>
                <a:lnTo>
                  <a:pt x="2095500" y="228600"/>
                </a:lnTo>
                <a:lnTo>
                  <a:pt x="2105025" y="228600"/>
                </a:lnTo>
                <a:lnTo>
                  <a:pt x="2114550" y="219075"/>
                </a:lnTo>
                <a:lnTo>
                  <a:pt x="2124075" y="209550"/>
                </a:lnTo>
                <a:lnTo>
                  <a:pt x="2133600" y="209550"/>
                </a:lnTo>
                <a:lnTo>
                  <a:pt x="2143125" y="209550"/>
                </a:lnTo>
                <a:lnTo>
                  <a:pt x="2152650" y="200025"/>
                </a:lnTo>
                <a:lnTo>
                  <a:pt x="2162175" y="190500"/>
                </a:lnTo>
                <a:lnTo>
                  <a:pt x="2171700" y="190500"/>
                </a:lnTo>
                <a:lnTo>
                  <a:pt x="2181225" y="180975"/>
                </a:lnTo>
                <a:lnTo>
                  <a:pt x="2200275" y="180975"/>
                </a:lnTo>
                <a:lnTo>
                  <a:pt x="2209800" y="171450"/>
                </a:lnTo>
                <a:lnTo>
                  <a:pt x="2219325" y="171450"/>
                </a:lnTo>
                <a:lnTo>
                  <a:pt x="2228850" y="171450"/>
                </a:lnTo>
                <a:lnTo>
                  <a:pt x="2238375" y="161925"/>
                </a:lnTo>
                <a:lnTo>
                  <a:pt x="2247900" y="161925"/>
                </a:lnTo>
                <a:lnTo>
                  <a:pt x="2257425" y="152400"/>
                </a:lnTo>
                <a:lnTo>
                  <a:pt x="2266950" y="152400"/>
                </a:lnTo>
                <a:lnTo>
                  <a:pt x="2276475" y="152400"/>
                </a:lnTo>
                <a:lnTo>
                  <a:pt x="2295525" y="142875"/>
                </a:lnTo>
                <a:lnTo>
                  <a:pt x="2305050" y="142875"/>
                </a:lnTo>
                <a:lnTo>
                  <a:pt x="2305050" y="142875"/>
                </a:lnTo>
                <a:lnTo>
                  <a:pt x="2314575" y="142875"/>
                </a:lnTo>
                <a:lnTo>
                  <a:pt x="2333625" y="133350"/>
                </a:lnTo>
                <a:lnTo>
                  <a:pt x="2343150" y="133350"/>
                </a:lnTo>
                <a:lnTo>
                  <a:pt x="2352675" y="133350"/>
                </a:lnTo>
                <a:lnTo>
                  <a:pt x="2362200" y="123825"/>
                </a:lnTo>
                <a:lnTo>
                  <a:pt x="2381250" y="123825"/>
                </a:lnTo>
                <a:lnTo>
                  <a:pt x="2390775" y="123825"/>
                </a:lnTo>
                <a:lnTo>
                  <a:pt x="2400300" y="114300"/>
                </a:lnTo>
                <a:lnTo>
                  <a:pt x="2419350" y="114300"/>
                </a:lnTo>
                <a:lnTo>
                  <a:pt x="2428875" y="104775"/>
                </a:lnTo>
                <a:lnTo>
                  <a:pt x="2447925" y="104775"/>
                </a:lnTo>
                <a:lnTo>
                  <a:pt x="2457450" y="104775"/>
                </a:lnTo>
                <a:lnTo>
                  <a:pt x="2466975" y="95250"/>
                </a:lnTo>
                <a:lnTo>
                  <a:pt x="2476500" y="95250"/>
                </a:lnTo>
                <a:lnTo>
                  <a:pt x="2495550" y="95250"/>
                </a:lnTo>
                <a:lnTo>
                  <a:pt x="2505075" y="85725"/>
                </a:lnTo>
                <a:lnTo>
                  <a:pt x="2524125" y="85725"/>
                </a:lnTo>
                <a:lnTo>
                  <a:pt x="2533650" y="85725"/>
                </a:lnTo>
                <a:lnTo>
                  <a:pt x="2543175" y="76200"/>
                </a:lnTo>
                <a:lnTo>
                  <a:pt x="2562225" y="76200"/>
                </a:lnTo>
                <a:lnTo>
                  <a:pt x="2581275" y="66675"/>
                </a:lnTo>
                <a:lnTo>
                  <a:pt x="2590800" y="66675"/>
                </a:lnTo>
                <a:lnTo>
                  <a:pt x="2600325" y="66675"/>
                </a:lnTo>
                <a:lnTo>
                  <a:pt x="2619375" y="66675"/>
                </a:lnTo>
                <a:lnTo>
                  <a:pt x="2638425" y="57150"/>
                </a:lnTo>
                <a:lnTo>
                  <a:pt x="2647950" y="57150"/>
                </a:lnTo>
                <a:lnTo>
                  <a:pt x="2667000" y="57150"/>
                </a:lnTo>
                <a:lnTo>
                  <a:pt x="2676525" y="47625"/>
                </a:lnTo>
                <a:lnTo>
                  <a:pt x="2686050" y="47625"/>
                </a:lnTo>
                <a:lnTo>
                  <a:pt x="2705100" y="47625"/>
                </a:lnTo>
                <a:lnTo>
                  <a:pt x="2724150" y="47625"/>
                </a:lnTo>
                <a:lnTo>
                  <a:pt x="2733675" y="38100"/>
                </a:lnTo>
                <a:lnTo>
                  <a:pt x="2743200" y="38100"/>
                </a:lnTo>
                <a:lnTo>
                  <a:pt x="2762250" y="38100"/>
                </a:lnTo>
                <a:lnTo>
                  <a:pt x="2781300" y="38100"/>
                </a:lnTo>
                <a:lnTo>
                  <a:pt x="2790825" y="28575"/>
                </a:lnTo>
                <a:lnTo>
                  <a:pt x="2809875" y="28575"/>
                </a:lnTo>
                <a:lnTo>
                  <a:pt x="2819400" y="28575"/>
                </a:lnTo>
                <a:lnTo>
                  <a:pt x="2828925" y="28575"/>
                </a:lnTo>
                <a:lnTo>
                  <a:pt x="2847975" y="28575"/>
                </a:lnTo>
                <a:lnTo>
                  <a:pt x="2867025" y="28575"/>
                </a:lnTo>
                <a:lnTo>
                  <a:pt x="2876550" y="19050"/>
                </a:lnTo>
                <a:lnTo>
                  <a:pt x="2895600" y="19050"/>
                </a:lnTo>
                <a:lnTo>
                  <a:pt x="2905125" y="19050"/>
                </a:lnTo>
                <a:lnTo>
                  <a:pt x="2914650" y="19050"/>
                </a:lnTo>
                <a:lnTo>
                  <a:pt x="2933700" y="19050"/>
                </a:lnTo>
                <a:lnTo>
                  <a:pt x="2943225" y="19050"/>
                </a:lnTo>
                <a:lnTo>
                  <a:pt x="2962275" y="19050"/>
                </a:lnTo>
                <a:lnTo>
                  <a:pt x="2971800" y="19050"/>
                </a:lnTo>
                <a:lnTo>
                  <a:pt x="2981325" y="19050"/>
                </a:lnTo>
                <a:lnTo>
                  <a:pt x="3000375" y="9525"/>
                </a:lnTo>
                <a:lnTo>
                  <a:pt x="3009900" y="9525"/>
                </a:lnTo>
                <a:lnTo>
                  <a:pt x="3019425" y="9525"/>
                </a:lnTo>
                <a:lnTo>
                  <a:pt x="3038475" y="19050"/>
                </a:lnTo>
                <a:lnTo>
                  <a:pt x="3057525" y="19050"/>
                </a:lnTo>
                <a:lnTo>
                  <a:pt x="3067050" y="19050"/>
                </a:lnTo>
                <a:lnTo>
                  <a:pt x="3086100" y="19050"/>
                </a:lnTo>
                <a:lnTo>
                  <a:pt x="3095625" y="19050"/>
                </a:lnTo>
                <a:lnTo>
                  <a:pt x="3105150" y="9525"/>
                </a:lnTo>
                <a:lnTo>
                  <a:pt x="3124200" y="9525"/>
                </a:lnTo>
                <a:lnTo>
                  <a:pt x="3133725" y="9525"/>
                </a:lnTo>
                <a:lnTo>
                  <a:pt x="3152775" y="9525"/>
                </a:lnTo>
                <a:lnTo>
                  <a:pt x="3162300" y="9525"/>
                </a:lnTo>
                <a:lnTo>
                  <a:pt x="3181350" y="9525"/>
                </a:lnTo>
                <a:lnTo>
                  <a:pt x="3190875" y="9525"/>
                </a:lnTo>
                <a:lnTo>
                  <a:pt x="3209925" y="9525"/>
                </a:lnTo>
                <a:lnTo>
                  <a:pt x="3228975" y="9525"/>
                </a:lnTo>
                <a:lnTo>
                  <a:pt x="3238500" y="9525"/>
                </a:lnTo>
                <a:lnTo>
                  <a:pt x="3248025" y="9525"/>
                </a:lnTo>
                <a:lnTo>
                  <a:pt x="3257550" y="9525"/>
                </a:lnTo>
                <a:lnTo>
                  <a:pt x="3267075" y="9525"/>
                </a:lnTo>
                <a:lnTo>
                  <a:pt x="3276600" y="9525"/>
                </a:lnTo>
                <a:lnTo>
                  <a:pt x="3286125" y="9525"/>
                </a:lnTo>
                <a:lnTo>
                  <a:pt x="3286125" y="9525"/>
                </a:lnTo>
                <a:lnTo>
                  <a:pt x="3295650" y="9525"/>
                </a:lnTo>
                <a:lnTo>
                  <a:pt x="3295650" y="0"/>
                </a:lnTo>
                <a:lnTo>
                  <a:pt x="3295650" y="0"/>
                </a:lnTo>
                <a:lnTo>
                  <a:pt x="3295650" y="0"/>
                </a:lnTo>
                <a:lnTo>
                  <a:pt x="3305175" y="0"/>
                </a:lnTo>
                <a:lnTo>
                  <a:pt x="3305175" y="0"/>
                </a:lnTo>
                <a:lnTo>
                  <a:pt x="3305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8639175" y="29813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8848725" y="2657475"/>
            <a:ext cx="304801" cy="247651"/>
          </a:xfrm>
          <a:custGeom>
            <a:avLst/>
            <a:gdLst/>
            <a:ahLst/>
            <a:cxnLst/>
            <a:rect l="0" t="0" r="0" b="0"/>
            <a:pathLst>
              <a:path w="304801" h="247651">
                <a:moveTo>
                  <a:pt x="104775" y="28575"/>
                </a:moveTo>
                <a:lnTo>
                  <a:pt x="104775" y="28575"/>
                </a:lnTo>
                <a:lnTo>
                  <a:pt x="95250" y="28575"/>
                </a:lnTo>
                <a:lnTo>
                  <a:pt x="85725" y="28575"/>
                </a:lnTo>
                <a:lnTo>
                  <a:pt x="7620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28575" y="209550"/>
                </a:lnTo>
                <a:lnTo>
                  <a:pt x="38100" y="219075"/>
                </a:lnTo>
                <a:lnTo>
                  <a:pt x="57150" y="228600"/>
                </a:lnTo>
                <a:lnTo>
                  <a:pt x="76200" y="238125"/>
                </a:lnTo>
                <a:lnTo>
                  <a:pt x="104775" y="247650"/>
                </a:lnTo>
                <a:lnTo>
                  <a:pt x="123825" y="247650"/>
                </a:lnTo>
                <a:lnTo>
                  <a:pt x="152400" y="238125"/>
                </a:lnTo>
                <a:lnTo>
                  <a:pt x="180975" y="228600"/>
                </a:lnTo>
                <a:lnTo>
                  <a:pt x="200025" y="219075"/>
                </a:lnTo>
                <a:lnTo>
                  <a:pt x="228600" y="209550"/>
                </a:lnTo>
                <a:lnTo>
                  <a:pt x="257175" y="200025"/>
                </a:lnTo>
                <a:lnTo>
                  <a:pt x="276225" y="180975"/>
                </a:lnTo>
                <a:lnTo>
                  <a:pt x="295275" y="161925"/>
                </a:lnTo>
                <a:lnTo>
                  <a:pt x="304800" y="142875"/>
                </a:lnTo>
                <a:lnTo>
                  <a:pt x="304800" y="123825"/>
                </a:lnTo>
                <a:lnTo>
                  <a:pt x="304800" y="104775"/>
                </a:lnTo>
                <a:lnTo>
                  <a:pt x="304800" y="85725"/>
                </a:lnTo>
                <a:lnTo>
                  <a:pt x="295275" y="66675"/>
                </a:lnTo>
                <a:lnTo>
                  <a:pt x="285750" y="47625"/>
                </a:lnTo>
                <a:lnTo>
                  <a:pt x="266700" y="28575"/>
                </a:lnTo>
                <a:lnTo>
                  <a:pt x="238125" y="19050"/>
                </a:lnTo>
                <a:lnTo>
                  <a:pt x="209550" y="9525"/>
                </a:lnTo>
                <a:lnTo>
                  <a:pt x="190500" y="0"/>
                </a:lnTo>
                <a:lnTo>
                  <a:pt x="152400" y="0"/>
                </a:lnTo>
                <a:lnTo>
                  <a:pt x="123825" y="9525"/>
                </a:lnTo>
                <a:lnTo>
                  <a:pt x="95250" y="9525"/>
                </a:lnTo>
                <a:lnTo>
                  <a:pt x="76200" y="19050"/>
                </a:lnTo>
                <a:lnTo>
                  <a:pt x="57150" y="28575"/>
                </a:lnTo>
                <a:lnTo>
                  <a:pt x="2857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28575" y="200025"/>
                </a:lnTo>
                <a:lnTo>
                  <a:pt x="47625" y="209550"/>
                </a:lnTo>
                <a:lnTo>
                  <a:pt x="66675" y="219075"/>
                </a:lnTo>
                <a:lnTo>
                  <a:pt x="85725" y="228600"/>
                </a:lnTo>
                <a:lnTo>
                  <a:pt x="104775" y="238125"/>
                </a:lnTo>
                <a:lnTo>
                  <a:pt x="133350" y="238125"/>
                </a:lnTo>
                <a:lnTo>
                  <a:pt x="152400" y="238125"/>
                </a:lnTo>
                <a:lnTo>
                  <a:pt x="180975" y="228600"/>
                </a:lnTo>
                <a:lnTo>
                  <a:pt x="200025" y="219075"/>
                </a:lnTo>
                <a:lnTo>
                  <a:pt x="219075" y="209550"/>
                </a:lnTo>
                <a:lnTo>
                  <a:pt x="238125" y="190500"/>
                </a:lnTo>
                <a:lnTo>
                  <a:pt x="247650" y="171450"/>
                </a:lnTo>
                <a:lnTo>
                  <a:pt x="257175" y="152400"/>
                </a:lnTo>
                <a:lnTo>
                  <a:pt x="266700" y="133350"/>
                </a:lnTo>
                <a:lnTo>
                  <a:pt x="266700" y="104775"/>
                </a:lnTo>
                <a:lnTo>
                  <a:pt x="257175" y="85725"/>
                </a:lnTo>
                <a:lnTo>
                  <a:pt x="257175" y="66675"/>
                </a:lnTo>
                <a:lnTo>
                  <a:pt x="238125" y="47625"/>
                </a:lnTo>
                <a:lnTo>
                  <a:pt x="228600" y="38100"/>
                </a:lnTo>
                <a:lnTo>
                  <a:pt x="209550" y="28575"/>
                </a:lnTo>
                <a:lnTo>
                  <a:pt x="190500" y="19050"/>
                </a:lnTo>
                <a:lnTo>
                  <a:pt x="171450" y="19050"/>
                </a:lnTo>
                <a:lnTo>
                  <a:pt x="152400" y="19050"/>
                </a:lnTo>
                <a:lnTo>
                  <a:pt x="123825" y="28575"/>
                </a:lnTo>
                <a:lnTo>
                  <a:pt x="95250" y="38100"/>
                </a:lnTo>
                <a:lnTo>
                  <a:pt x="76200" y="47625"/>
                </a:lnTo>
                <a:lnTo>
                  <a:pt x="57150" y="57150"/>
                </a:lnTo>
                <a:lnTo>
                  <a:pt x="3810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71450"/>
                </a:lnTo>
                <a:lnTo>
                  <a:pt x="28575" y="190500"/>
                </a:lnTo>
                <a:lnTo>
                  <a:pt x="47625" y="200025"/>
                </a:lnTo>
                <a:lnTo>
                  <a:pt x="66675" y="209550"/>
                </a:lnTo>
                <a:lnTo>
                  <a:pt x="85725" y="209550"/>
                </a:lnTo>
                <a:lnTo>
                  <a:pt x="104775" y="209550"/>
                </a:lnTo>
                <a:lnTo>
                  <a:pt x="133350" y="209550"/>
                </a:lnTo>
                <a:lnTo>
                  <a:pt x="152400" y="200025"/>
                </a:lnTo>
                <a:lnTo>
                  <a:pt x="171450" y="190500"/>
                </a:lnTo>
                <a:lnTo>
                  <a:pt x="190500" y="180975"/>
                </a:lnTo>
                <a:lnTo>
                  <a:pt x="200025" y="161925"/>
                </a:lnTo>
                <a:lnTo>
                  <a:pt x="209550" y="142875"/>
                </a:lnTo>
                <a:lnTo>
                  <a:pt x="219075" y="133350"/>
                </a:lnTo>
                <a:lnTo>
                  <a:pt x="219075" y="114300"/>
                </a:lnTo>
                <a:lnTo>
                  <a:pt x="219075" y="104775"/>
                </a:lnTo>
                <a:lnTo>
                  <a:pt x="209550" y="85725"/>
                </a:lnTo>
                <a:lnTo>
                  <a:pt x="209550" y="76200"/>
                </a:lnTo>
                <a:lnTo>
                  <a:pt x="200025" y="66675"/>
                </a:lnTo>
                <a:lnTo>
                  <a:pt x="180975" y="66675"/>
                </a:lnTo>
                <a:lnTo>
                  <a:pt x="152400" y="76200"/>
                </a:lnTo>
                <a:lnTo>
                  <a:pt x="133350" y="85725"/>
                </a:lnTo>
                <a:lnTo>
                  <a:pt x="114300" y="95250"/>
                </a:lnTo>
                <a:lnTo>
                  <a:pt x="95250" y="114300"/>
                </a:lnTo>
                <a:lnTo>
                  <a:pt x="85725" y="123825"/>
                </a:lnTo>
                <a:lnTo>
                  <a:pt x="76200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85725" y="161925"/>
                </a:lnTo>
                <a:lnTo>
                  <a:pt x="104775" y="171450"/>
                </a:lnTo>
                <a:lnTo>
                  <a:pt x="114300" y="171450"/>
                </a:lnTo>
                <a:lnTo>
                  <a:pt x="142875" y="171450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200025" y="152400"/>
                </a:lnTo>
                <a:lnTo>
                  <a:pt x="219075" y="142875"/>
                </a:lnTo>
                <a:lnTo>
                  <a:pt x="228600" y="133350"/>
                </a:lnTo>
                <a:lnTo>
                  <a:pt x="228600" y="114300"/>
                </a:lnTo>
                <a:lnTo>
                  <a:pt x="228600" y="104775"/>
                </a:lnTo>
                <a:lnTo>
                  <a:pt x="228600" y="95250"/>
                </a:lnTo>
                <a:lnTo>
                  <a:pt x="219075" y="95250"/>
                </a:lnTo>
                <a:lnTo>
                  <a:pt x="200025" y="95250"/>
                </a:lnTo>
                <a:lnTo>
                  <a:pt x="180975" y="95250"/>
                </a:lnTo>
                <a:lnTo>
                  <a:pt x="152400" y="104775"/>
                </a:lnTo>
                <a:lnTo>
                  <a:pt x="133350" y="123825"/>
                </a:lnTo>
                <a:lnTo>
                  <a:pt x="114300" y="133350"/>
                </a:lnTo>
                <a:lnTo>
                  <a:pt x="104775" y="152400"/>
                </a:lnTo>
                <a:lnTo>
                  <a:pt x="1047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6867525" y="2733675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66675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19050" y="38100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66675" y="9525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76200" y="28575"/>
                </a:lnTo>
                <a:lnTo>
                  <a:pt x="66675" y="28575"/>
                </a:lnTo>
                <a:lnTo>
                  <a:pt x="47625" y="38100"/>
                </a:lnTo>
                <a:lnTo>
                  <a:pt x="3810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934200" y="2771775"/>
            <a:ext cx="257176" cy="19051"/>
          </a:xfrm>
          <a:custGeom>
            <a:avLst/>
            <a:gdLst/>
            <a:ahLst/>
            <a:cxnLst/>
            <a:rect l="0" t="0" r="0" b="0"/>
            <a:pathLst>
              <a:path w="2571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7410450" y="2762250"/>
            <a:ext cx="209551" cy="1"/>
          </a:xfrm>
          <a:custGeom>
            <a:avLst/>
            <a:gdLst/>
            <a:ahLst/>
            <a:cxnLst/>
            <a:rect l="0" t="0" r="0" b="0"/>
            <a:pathLst>
              <a:path w="20955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7839075" y="2752725"/>
            <a:ext cx="209551" cy="1"/>
          </a:xfrm>
          <a:custGeom>
            <a:avLst/>
            <a:gdLst/>
            <a:ahLst/>
            <a:cxnLst/>
            <a:rect l="0" t="0" r="0" b="0"/>
            <a:pathLst>
              <a:path w="20955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8220075" y="275272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8629650" y="2752725"/>
            <a:ext cx="295276" cy="19051"/>
          </a:xfrm>
          <a:custGeom>
            <a:avLst/>
            <a:gdLst/>
            <a:ahLst/>
            <a:cxnLst/>
            <a:rect l="0" t="0" r="0" b="0"/>
            <a:pathLst>
              <a:path w="295276" h="19051">
                <a:moveTo>
                  <a:pt x="0" y="0"/>
                </a:move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200025" y="9525"/>
                </a:lnTo>
                <a:lnTo>
                  <a:pt x="22860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2952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6848475" y="2476500"/>
            <a:ext cx="133351" cy="38101"/>
          </a:xfrm>
          <a:custGeom>
            <a:avLst/>
            <a:gdLst/>
            <a:ahLst/>
            <a:cxnLst/>
            <a:rect l="0" t="0" r="0" b="0"/>
            <a:pathLst>
              <a:path w="133351" h="3810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14300" y="28575"/>
                </a:lnTo>
                <a:lnTo>
                  <a:pt x="104775" y="28575"/>
                </a:lnTo>
                <a:lnTo>
                  <a:pt x="85725" y="28575"/>
                </a:lnTo>
                <a:lnTo>
                  <a:pt x="66675" y="28575"/>
                </a:lnTo>
                <a:lnTo>
                  <a:pt x="47625" y="38100"/>
                </a:lnTo>
                <a:lnTo>
                  <a:pt x="28575" y="38100"/>
                </a:lnTo>
                <a:lnTo>
                  <a:pt x="19050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143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6905625" y="178117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6867525" y="3019425"/>
            <a:ext cx="38101" cy="9526"/>
          </a:xfrm>
          <a:custGeom>
            <a:avLst/>
            <a:gdLst/>
            <a:ahLst/>
            <a:cxnLst/>
            <a:rect l="0" t="0" r="0" b="0"/>
            <a:pathLst>
              <a:path w="381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6896100" y="2762250"/>
            <a:ext cx="19051" cy="9526"/>
          </a:xfrm>
          <a:custGeom>
            <a:avLst/>
            <a:gdLst/>
            <a:ahLst/>
            <a:cxnLst/>
            <a:rect l="0" t="0" r="0" b="0"/>
            <a:pathLst>
              <a:path w="190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400800" y="2714625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0" y="152400"/>
                </a:move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95250"/>
                </a:lnTo>
                <a:lnTo>
                  <a:pt x="57150" y="76200"/>
                </a:lnTo>
                <a:lnTo>
                  <a:pt x="76200" y="66675"/>
                </a:lnTo>
                <a:lnTo>
                  <a:pt x="85725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95250" y="152400"/>
                </a:lnTo>
                <a:lnTo>
                  <a:pt x="85725" y="180975"/>
                </a:lnTo>
                <a:lnTo>
                  <a:pt x="76200" y="200025"/>
                </a:lnTo>
                <a:lnTo>
                  <a:pt x="76200" y="219075"/>
                </a:lnTo>
                <a:lnTo>
                  <a:pt x="76200" y="238125"/>
                </a:lnTo>
                <a:lnTo>
                  <a:pt x="76200" y="247650"/>
                </a:lnTo>
                <a:lnTo>
                  <a:pt x="762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562725" y="2724150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9525" y="95250"/>
                </a:move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19050" y="200025"/>
                </a:lnTo>
                <a:lnTo>
                  <a:pt x="28575" y="200025"/>
                </a:lnTo>
                <a:lnTo>
                  <a:pt x="47625" y="200025"/>
                </a:lnTo>
                <a:lnTo>
                  <a:pt x="66675" y="180975"/>
                </a:lnTo>
                <a:lnTo>
                  <a:pt x="85725" y="171450"/>
                </a:lnTo>
                <a:lnTo>
                  <a:pt x="104775" y="142875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42875" y="6667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9525"/>
                </a:lnTo>
                <a:lnTo>
                  <a:pt x="57150" y="38100"/>
                </a:lnTo>
                <a:lnTo>
                  <a:pt x="28575" y="6667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3876675" y="904875"/>
            <a:ext cx="4505326" cy="295276"/>
          </a:xfrm>
          <a:custGeom>
            <a:avLst/>
            <a:gdLst/>
            <a:ahLst/>
            <a:cxnLst/>
            <a:rect l="0" t="0" r="0" b="0"/>
            <a:pathLst>
              <a:path w="4505326" h="29527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28575" y="257175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85750"/>
                </a:lnTo>
                <a:lnTo>
                  <a:pt x="76200" y="285750"/>
                </a:lnTo>
                <a:lnTo>
                  <a:pt x="104775" y="295275"/>
                </a:lnTo>
                <a:lnTo>
                  <a:pt x="123825" y="295275"/>
                </a:lnTo>
                <a:lnTo>
                  <a:pt x="152400" y="295275"/>
                </a:lnTo>
                <a:lnTo>
                  <a:pt x="180975" y="295275"/>
                </a:lnTo>
                <a:lnTo>
                  <a:pt x="219075" y="295275"/>
                </a:lnTo>
                <a:lnTo>
                  <a:pt x="247650" y="295275"/>
                </a:lnTo>
                <a:lnTo>
                  <a:pt x="285750" y="295275"/>
                </a:lnTo>
                <a:lnTo>
                  <a:pt x="323850" y="295275"/>
                </a:lnTo>
                <a:lnTo>
                  <a:pt x="361950" y="295275"/>
                </a:lnTo>
                <a:lnTo>
                  <a:pt x="409575" y="295275"/>
                </a:lnTo>
                <a:lnTo>
                  <a:pt x="457200" y="285750"/>
                </a:lnTo>
                <a:lnTo>
                  <a:pt x="504825" y="285750"/>
                </a:lnTo>
                <a:lnTo>
                  <a:pt x="552450" y="285750"/>
                </a:lnTo>
                <a:lnTo>
                  <a:pt x="600075" y="285750"/>
                </a:lnTo>
                <a:lnTo>
                  <a:pt x="647700" y="276225"/>
                </a:lnTo>
                <a:lnTo>
                  <a:pt x="704850" y="276225"/>
                </a:lnTo>
                <a:lnTo>
                  <a:pt x="762000" y="276225"/>
                </a:lnTo>
                <a:lnTo>
                  <a:pt x="819150" y="266700"/>
                </a:lnTo>
                <a:lnTo>
                  <a:pt x="876300" y="266700"/>
                </a:lnTo>
                <a:lnTo>
                  <a:pt x="933450" y="266700"/>
                </a:lnTo>
                <a:lnTo>
                  <a:pt x="990600" y="257175"/>
                </a:lnTo>
                <a:lnTo>
                  <a:pt x="1047750" y="257175"/>
                </a:lnTo>
                <a:lnTo>
                  <a:pt x="1114425" y="257175"/>
                </a:lnTo>
                <a:lnTo>
                  <a:pt x="1171575" y="247650"/>
                </a:lnTo>
                <a:lnTo>
                  <a:pt x="1228725" y="247650"/>
                </a:lnTo>
                <a:lnTo>
                  <a:pt x="1295400" y="247650"/>
                </a:lnTo>
                <a:lnTo>
                  <a:pt x="1362075" y="247650"/>
                </a:lnTo>
                <a:lnTo>
                  <a:pt x="1428750" y="247650"/>
                </a:lnTo>
                <a:lnTo>
                  <a:pt x="1504950" y="238125"/>
                </a:lnTo>
                <a:lnTo>
                  <a:pt x="1571625" y="238125"/>
                </a:lnTo>
                <a:lnTo>
                  <a:pt x="1638300" y="238125"/>
                </a:lnTo>
                <a:lnTo>
                  <a:pt x="1714500" y="228600"/>
                </a:lnTo>
                <a:lnTo>
                  <a:pt x="1781175" y="228600"/>
                </a:lnTo>
                <a:lnTo>
                  <a:pt x="1847850" y="228600"/>
                </a:lnTo>
                <a:lnTo>
                  <a:pt x="1924050" y="219075"/>
                </a:lnTo>
                <a:lnTo>
                  <a:pt x="1990725" y="219075"/>
                </a:lnTo>
                <a:lnTo>
                  <a:pt x="2066925" y="219075"/>
                </a:lnTo>
                <a:lnTo>
                  <a:pt x="2133600" y="219075"/>
                </a:lnTo>
                <a:lnTo>
                  <a:pt x="2209800" y="209550"/>
                </a:lnTo>
                <a:lnTo>
                  <a:pt x="2286000" y="209550"/>
                </a:lnTo>
                <a:lnTo>
                  <a:pt x="2352675" y="209550"/>
                </a:lnTo>
                <a:lnTo>
                  <a:pt x="2428875" y="200025"/>
                </a:lnTo>
                <a:lnTo>
                  <a:pt x="2505075" y="200025"/>
                </a:lnTo>
                <a:lnTo>
                  <a:pt x="2581275" y="200025"/>
                </a:lnTo>
                <a:lnTo>
                  <a:pt x="2657475" y="190500"/>
                </a:lnTo>
                <a:lnTo>
                  <a:pt x="2733675" y="190500"/>
                </a:lnTo>
                <a:lnTo>
                  <a:pt x="2809875" y="180975"/>
                </a:lnTo>
                <a:lnTo>
                  <a:pt x="2886075" y="180975"/>
                </a:lnTo>
                <a:lnTo>
                  <a:pt x="2952750" y="180975"/>
                </a:lnTo>
                <a:lnTo>
                  <a:pt x="3028950" y="180975"/>
                </a:lnTo>
                <a:lnTo>
                  <a:pt x="3095625" y="180975"/>
                </a:lnTo>
                <a:lnTo>
                  <a:pt x="3171825" y="180975"/>
                </a:lnTo>
                <a:lnTo>
                  <a:pt x="3238500" y="171450"/>
                </a:lnTo>
                <a:lnTo>
                  <a:pt x="3305175" y="171450"/>
                </a:lnTo>
                <a:lnTo>
                  <a:pt x="3371850" y="171450"/>
                </a:lnTo>
                <a:lnTo>
                  <a:pt x="3448050" y="171450"/>
                </a:lnTo>
                <a:lnTo>
                  <a:pt x="3514725" y="171450"/>
                </a:lnTo>
                <a:lnTo>
                  <a:pt x="3581400" y="171450"/>
                </a:lnTo>
                <a:lnTo>
                  <a:pt x="3648075" y="171450"/>
                </a:lnTo>
                <a:lnTo>
                  <a:pt x="3705225" y="171450"/>
                </a:lnTo>
                <a:lnTo>
                  <a:pt x="3771900" y="171450"/>
                </a:lnTo>
                <a:lnTo>
                  <a:pt x="3829050" y="171450"/>
                </a:lnTo>
                <a:lnTo>
                  <a:pt x="3886200" y="171450"/>
                </a:lnTo>
                <a:lnTo>
                  <a:pt x="3943350" y="171450"/>
                </a:lnTo>
                <a:lnTo>
                  <a:pt x="4010025" y="171450"/>
                </a:lnTo>
                <a:lnTo>
                  <a:pt x="4067175" y="171450"/>
                </a:lnTo>
                <a:lnTo>
                  <a:pt x="4124325" y="180975"/>
                </a:lnTo>
                <a:lnTo>
                  <a:pt x="4171950" y="180975"/>
                </a:lnTo>
                <a:lnTo>
                  <a:pt x="4229100" y="180975"/>
                </a:lnTo>
                <a:lnTo>
                  <a:pt x="4276725" y="180975"/>
                </a:lnTo>
                <a:lnTo>
                  <a:pt x="4314825" y="180975"/>
                </a:lnTo>
                <a:lnTo>
                  <a:pt x="4352925" y="180975"/>
                </a:lnTo>
                <a:lnTo>
                  <a:pt x="4391025" y="180975"/>
                </a:lnTo>
                <a:lnTo>
                  <a:pt x="4419600" y="171450"/>
                </a:lnTo>
                <a:lnTo>
                  <a:pt x="4438650" y="171450"/>
                </a:lnTo>
                <a:lnTo>
                  <a:pt x="4467225" y="171450"/>
                </a:lnTo>
                <a:lnTo>
                  <a:pt x="4476750" y="161925"/>
                </a:lnTo>
                <a:lnTo>
                  <a:pt x="4486275" y="161925"/>
                </a:lnTo>
                <a:lnTo>
                  <a:pt x="4495800" y="152400"/>
                </a:lnTo>
                <a:lnTo>
                  <a:pt x="4505325" y="142875"/>
                </a:lnTo>
                <a:lnTo>
                  <a:pt x="4505325" y="133350"/>
                </a:lnTo>
                <a:lnTo>
                  <a:pt x="4505325" y="123825"/>
                </a:lnTo>
                <a:lnTo>
                  <a:pt x="4505325" y="104775"/>
                </a:lnTo>
                <a:lnTo>
                  <a:pt x="4505325" y="85725"/>
                </a:lnTo>
                <a:lnTo>
                  <a:pt x="4505325" y="66675"/>
                </a:lnTo>
                <a:lnTo>
                  <a:pt x="4505325" y="47625"/>
                </a:lnTo>
                <a:lnTo>
                  <a:pt x="4505325" y="38100"/>
                </a:lnTo>
                <a:lnTo>
                  <a:pt x="4505325" y="28575"/>
                </a:lnTo>
                <a:lnTo>
                  <a:pt x="4505325" y="19050"/>
                </a:lnTo>
                <a:lnTo>
                  <a:pt x="4505325" y="19050"/>
                </a:lnTo>
                <a:lnTo>
                  <a:pt x="4505325" y="9525"/>
                </a:lnTo>
                <a:lnTo>
                  <a:pt x="4505325" y="19050"/>
                </a:lnTo>
                <a:lnTo>
                  <a:pt x="4505325" y="38100"/>
                </a:lnTo>
                <a:lnTo>
                  <a:pt x="4495800" y="47625"/>
                </a:lnTo>
                <a:lnTo>
                  <a:pt x="4495800" y="66675"/>
                </a:lnTo>
                <a:lnTo>
                  <a:pt x="44958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7515225" y="2552700"/>
            <a:ext cx="2047876" cy="723901"/>
          </a:xfrm>
          <a:custGeom>
            <a:avLst/>
            <a:gdLst/>
            <a:ahLst/>
            <a:cxnLst/>
            <a:rect l="0" t="0" r="0" b="0"/>
            <a:pathLst>
              <a:path w="2047876" h="723901">
                <a:moveTo>
                  <a:pt x="0" y="695325"/>
                </a:moveTo>
                <a:lnTo>
                  <a:pt x="0" y="695325"/>
                </a:lnTo>
                <a:lnTo>
                  <a:pt x="0" y="695325"/>
                </a:lnTo>
                <a:lnTo>
                  <a:pt x="9525" y="695325"/>
                </a:lnTo>
                <a:lnTo>
                  <a:pt x="19050" y="704850"/>
                </a:lnTo>
                <a:lnTo>
                  <a:pt x="38100" y="704850"/>
                </a:lnTo>
                <a:lnTo>
                  <a:pt x="47625" y="704850"/>
                </a:lnTo>
                <a:lnTo>
                  <a:pt x="57150" y="704850"/>
                </a:lnTo>
                <a:lnTo>
                  <a:pt x="76200" y="704850"/>
                </a:lnTo>
                <a:lnTo>
                  <a:pt x="85725" y="704850"/>
                </a:lnTo>
                <a:lnTo>
                  <a:pt x="104775" y="704850"/>
                </a:lnTo>
                <a:lnTo>
                  <a:pt x="114300" y="714375"/>
                </a:lnTo>
                <a:lnTo>
                  <a:pt x="123825" y="714375"/>
                </a:lnTo>
                <a:lnTo>
                  <a:pt x="142875" y="714375"/>
                </a:lnTo>
                <a:lnTo>
                  <a:pt x="152400" y="714375"/>
                </a:lnTo>
                <a:lnTo>
                  <a:pt x="161925" y="714375"/>
                </a:lnTo>
                <a:lnTo>
                  <a:pt x="180975" y="714375"/>
                </a:lnTo>
                <a:lnTo>
                  <a:pt x="190500" y="714375"/>
                </a:lnTo>
                <a:lnTo>
                  <a:pt x="209550" y="723900"/>
                </a:lnTo>
                <a:lnTo>
                  <a:pt x="228600" y="723900"/>
                </a:lnTo>
                <a:lnTo>
                  <a:pt x="238125" y="723900"/>
                </a:lnTo>
                <a:lnTo>
                  <a:pt x="247650" y="723900"/>
                </a:lnTo>
                <a:lnTo>
                  <a:pt x="266700" y="723900"/>
                </a:lnTo>
                <a:lnTo>
                  <a:pt x="276225" y="723900"/>
                </a:lnTo>
                <a:lnTo>
                  <a:pt x="295275" y="723900"/>
                </a:lnTo>
                <a:lnTo>
                  <a:pt x="304800" y="723900"/>
                </a:lnTo>
                <a:lnTo>
                  <a:pt x="323850" y="723900"/>
                </a:lnTo>
                <a:lnTo>
                  <a:pt x="333375" y="714375"/>
                </a:lnTo>
                <a:lnTo>
                  <a:pt x="342900" y="714375"/>
                </a:lnTo>
                <a:lnTo>
                  <a:pt x="361950" y="714375"/>
                </a:lnTo>
                <a:lnTo>
                  <a:pt x="371475" y="714375"/>
                </a:lnTo>
                <a:lnTo>
                  <a:pt x="390525" y="714375"/>
                </a:lnTo>
                <a:lnTo>
                  <a:pt x="400050" y="714375"/>
                </a:lnTo>
                <a:lnTo>
                  <a:pt x="409575" y="714375"/>
                </a:lnTo>
                <a:lnTo>
                  <a:pt x="419100" y="714375"/>
                </a:lnTo>
                <a:lnTo>
                  <a:pt x="438150" y="714375"/>
                </a:lnTo>
                <a:lnTo>
                  <a:pt x="447675" y="714375"/>
                </a:lnTo>
                <a:lnTo>
                  <a:pt x="457200" y="704850"/>
                </a:lnTo>
                <a:lnTo>
                  <a:pt x="476250" y="704850"/>
                </a:lnTo>
                <a:lnTo>
                  <a:pt x="485775" y="704850"/>
                </a:lnTo>
                <a:lnTo>
                  <a:pt x="495300" y="704850"/>
                </a:lnTo>
                <a:lnTo>
                  <a:pt x="504825" y="695325"/>
                </a:lnTo>
                <a:lnTo>
                  <a:pt x="523875" y="695325"/>
                </a:lnTo>
                <a:lnTo>
                  <a:pt x="533400" y="695325"/>
                </a:lnTo>
                <a:lnTo>
                  <a:pt x="542925" y="695325"/>
                </a:lnTo>
                <a:lnTo>
                  <a:pt x="561975" y="685800"/>
                </a:lnTo>
                <a:lnTo>
                  <a:pt x="571500" y="685800"/>
                </a:lnTo>
                <a:lnTo>
                  <a:pt x="581025" y="685800"/>
                </a:lnTo>
                <a:lnTo>
                  <a:pt x="600075" y="676275"/>
                </a:lnTo>
                <a:lnTo>
                  <a:pt x="609600" y="676275"/>
                </a:lnTo>
                <a:lnTo>
                  <a:pt x="619125" y="676275"/>
                </a:lnTo>
                <a:lnTo>
                  <a:pt x="628650" y="666750"/>
                </a:lnTo>
                <a:lnTo>
                  <a:pt x="638175" y="666750"/>
                </a:lnTo>
                <a:lnTo>
                  <a:pt x="647700" y="666750"/>
                </a:lnTo>
                <a:lnTo>
                  <a:pt x="657225" y="666750"/>
                </a:lnTo>
                <a:lnTo>
                  <a:pt x="676275" y="657225"/>
                </a:lnTo>
                <a:lnTo>
                  <a:pt x="685800" y="657225"/>
                </a:lnTo>
                <a:lnTo>
                  <a:pt x="695325" y="657225"/>
                </a:lnTo>
                <a:lnTo>
                  <a:pt x="704850" y="647700"/>
                </a:lnTo>
                <a:lnTo>
                  <a:pt x="723900" y="647700"/>
                </a:lnTo>
                <a:lnTo>
                  <a:pt x="733425" y="647700"/>
                </a:lnTo>
                <a:lnTo>
                  <a:pt x="742950" y="647700"/>
                </a:lnTo>
                <a:lnTo>
                  <a:pt x="752475" y="638175"/>
                </a:lnTo>
                <a:lnTo>
                  <a:pt x="771525" y="638175"/>
                </a:lnTo>
                <a:lnTo>
                  <a:pt x="771525" y="638175"/>
                </a:lnTo>
                <a:lnTo>
                  <a:pt x="790575" y="628650"/>
                </a:lnTo>
                <a:lnTo>
                  <a:pt x="800100" y="628650"/>
                </a:lnTo>
                <a:lnTo>
                  <a:pt x="809625" y="628650"/>
                </a:lnTo>
                <a:lnTo>
                  <a:pt x="828675" y="628650"/>
                </a:lnTo>
                <a:lnTo>
                  <a:pt x="838200" y="619125"/>
                </a:lnTo>
                <a:lnTo>
                  <a:pt x="847725" y="619125"/>
                </a:lnTo>
                <a:lnTo>
                  <a:pt x="857250" y="609600"/>
                </a:lnTo>
                <a:lnTo>
                  <a:pt x="866775" y="609600"/>
                </a:lnTo>
                <a:lnTo>
                  <a:pt x="866775" y="609600"/>
                </a:lnTo>
                <a:lnTo>
                  <a:pt x="876300" y="600075"/>
                </a:lnTo>
                <a:lnTo>
                  <a:pt x="895350" y="590550"/>
                </a:lnTo>
                <a:lnTo>
                  <a:pt x="904875" y="590550"/>
                </a:lnTo>
                <a:lnTo>
                  <a:pt x="914400" y="581025"/>
                </a:lnTo>
                <a:lnTo>
                  <a:pt x="923925" y="581025"/>
                </a:lnTo>
                <a:lnTo>
                  <a:pt x="933450" y="571500"/>
                </a:lnTo>
                <a:lnTo>
                  <a:pt x="942975" y="571500"/>
                </a:lnTo>
                <a:lnTo>
                  <a:pt x="952500" y="561975"/>
                </a:lnTo>
                <a:lnTo>
                  <a:pt x="962025" y="561975"/>
                </a:lnTo>
                <a:lnTo>
                  <a:pt x="971550" y="552450"/>
                </a:lnTo>
                <a:lnTo>
                  <a:pt x="981075" y="542925"/>
                </a:lnTo>
                <a:lnTo>
                  <a:pt x="990600" y="542925"/>
                </a:lnTo>
                <a:lnTo>
                  <a:pt x="1009650" y="533400"/>
                </a:lnTo>
                <a:lnTo>
                  <a:pt x="1019175" y="523875"/>
                </a:lnTo>
                <a:lnTo>
                  <a:pt x="1028700" y="523875"/>
                </a:lnTo>
                <a:lnTo>
                  <a:pt x="1038225" y="514350"/>
                </a:lnTo>
                <a:lnTo>
                  <a:pt x="1047750" y="504825"/>
                </a:lnTo>
                <a:lnTo>
                  <a:pt x="1057275" y="504825"/>
                </a:lnTo>
                <a:lnTo>
                  <a:pt x="1066800" y="495300"/>
                </a:lnTo>
                <a:lnTo>
                  <a:pt x="1076325" y="495300"/>
                </a:lnTo>
                <a:lnTo>
                  <a:pt x="1085850" y="485775"/>
                </a:lnTo>
                <a:lnTo>
                  <a:pt x="1095375" y="476250"/>
                </a:lnTo>
                <a:lnTo>
                  <a:pt x="1104900" y="466725"/>
                </a:lnTo>
                <a:lnTo>
                  <a:pt x="1114425" y="457200"/>
                </a:lnTo>
                <a:lnTo>
                  <a:pt x="1133475" y="457200"/>
                </a:lnTo>
                <a:lnTo>
                  <a:pt x="1143000" y="447675"/>
                </a:lnTo>
                <a:lnTo>
                  <a:pt x="1152525" y="438150"/>
                </a:lnTo>
                <a:lnTo>
                  <a:pt x="1152525" y="438150"/>
                </a:lnTo>
                <a:lnTo>
                  <a:pt x="1162050" y="428625"/>
                </a:lnTo>
                <a:lnTo>
                  <a:pt x="1181100" y="419100"/>
                </a:lnTo>
                <a:lnTo>
                  <a:pt x="1190625" y="409575"/>
                </a:lnTo>
                <a:lnTo>
                  <a:pt x="1200150" y="400050"/>
                </a:lnTo>
                <a:lnTo>
                  <a:pt x="1209675" y="400050"/>
                </a:lnTo>
                <a:lnTo>
                  <a:pt x="1219200" y="390525"/>
                </a:lnTo>
                <a:lnTo>
                  <a:pt x="1228725" y="381000"/>
                </a:lnTo>
                <a:lnTo>
                  <a:pt x="1238250" y="381000"/>
                </a:lnTo>
                <a:lnTo>
                  <a:pt x="1238250" y="371475"/>
                </a:lnTo>
                <a:lnTo>
                  <a:pt x="1247775" y="361950"/>
                </a:lnTo>
                <a:lnTo>
                  <a:pt x="1257300" y="361950"/>
                </a:lnTo>
                <a:lnTo>
                  <a:pt x="1266825" y="352425"/>
                </a:lnTo>
                <a:lnTo>
                  <a:pt x="1276350" y="342900"/>
                </a:lnTo>
                <a:lnTo>
                  <a:pt x="1285875" y="333375"/>
                </a:lnTo>
                <a:lnTo>
                  <a:pt x="1295400" y="323850"/>
                </a:lnTo>
                <a:lnTo>
                  <a:pt x="1304925" y="314325"/>
                </a:lnTo>
                <a:lnTo>
                  <a:pt x="1314450" y="304800"/>
                </a:lnTo>
                <a:lnTo>
                  <a:pt x="1323975" y="295275"/>
                </a:lnTo>
                <a:lnTo>
                  <a:pt x="1333500" y="285750"/>
                </a:lnTo>
                <a:lnTo>
                  <a:pt x="1343025" y="276225"/>
                </a:lnTo>
                <a:lnTo>
                  <a:pt x="1362075" y="266700"/>
                </a:lnTo>
                <a:lnTo>
                  <a:pt x="1371600" y="266700"/>
                </a:lnTo>
                <a:lnTo>
                  <a:pt x="1381125" y="257175"/>
                </a:lnTo>
                <a:lnTo>
                  <a:pt x="1390650" y="247650"/>
                </a:lnTo>
                <a:lnTo>
                  <a:pt x="1400175" y="238125"/>
                </a:lnTo>
                <a:lnTo>
                  <a:pt x="1409700" y="228600"/>
                </a:lnTo>
                <a:lnTo>
                  <a:pt x="1419225" y="228600"/>
                </a:lnTo>
                <a:lnTo>
                  <a:pt x="1438275" y="219075"/>
                </a:lnTo>
                <a:lnTo>
                  <a:pt x="1447800" y="209550"/>
                </a:lnTo>
                <a:lnTo>
                  <a:pt x="1457325" y="200025"/>
                </a:lnTo>
                <a:lnTo>
                  <a:pt x="1466850" y="190500"/>
                </a:lnTo>
                <a:lnTo>
                  <a:pt x="1476375" y="190500"/>
                </a:lnTo>
                <a:lnTo>
                  <a:pt x="1485900" y="180975"/>
                </a:lnTo>
                <a:lnTo>
                  <a:pt x="1495425" y="180975"/>
                </a:lnTo>
                <a:lnTo>
                  <a:pt x="1514475" y="171450"/>
                </a:lnTo>
                <a:lnTo>
                  <a:pt x="1524000" y="161925"/>
                </a:lnTo>
                <a:lnTo>
                  <a:pt x="1533525" y="161925"/>
                </a:lnTo>
                <a:lnTo>
                  <a:pt x="1543050" y="152400"/>
                </a:lnTo>
                <a:lnTo>
                  <a:pt x="1552575" y="152400"/>
                </a:lnTo>
                <a:lnTo>
                  <a:pt x="1562100" y="142875"/>
                </a:lnTo>
                <a:lnTo>
                  <a:pt x="1571625" y="133350"/>
                </a:lnTo>
                <a:lnTo>
                  <a:pt x="1590675" y="133350"/>
                </a:lnTo>
                <a:lnTo>
                  <a:pt x="1600200" y="123825"/>
                </a:lnTo>
                <a:lnTo>
                  <a:pt x="1609725" y="114300"/>
                </a:lnTo>
                <a:lnTo>
                  <a:pt x="1628775" y="114300"/>
                </a:lnTo>
                <a:lnTo>
                  <a:pt x="1638300" y="104775"/>
                </a:lnTo>
                <a:lnTo>
                  <a:pt x="1647825" y="104775"/>
                </a:lnTo>
                <a:lnTo>
                  <a:pt x="1657350" y="95250"/>
                </a:lnTo>
                <a:lnTo>
                  <a:pt x="1676400" y="95250"/>
                </a:lnTo>
                <a:lnTo>
                  <a:pt x="1685925" y="95250"/>
                </a:lnTo>
                <a:lnTo>
                  <a:pt x="1695450" y="85725"/>
                </a:lnTo>
                <a:lnTo>
                  <a:pt x="1704975" y="85725"/>
                </a:lnTo>
                <a:lnTo>
                  <a:pt x="1714500" y="76200"/>
                </a:lnTo>
                <a:lnTo>
                  <a:pt x="1724025" y="76200"/>
                </a:lnTo>
                <a:lnTo>
                  <a:pt x="1743075" y="76200"/>
                </a:lnTo>
                <a:lnTo>
                  <a:pt x="1752600" y="66675"/>
                </a:lnTo>
                <a:lnTo>
                  <a:pt x="1762125" y="66675"/>
                </a:lnTo>
                <a:lnTo>
                  <a:pt x="1771650" y="66675"/>
                </a:lnTo>
                <a:lnTo>
                  <a:pt x="1781175" y="57150"/>
                </a:lnTo>
                <a:lnTo>
                  <a:pt x="1800225" y="57150"/>
                </a:lnTo>
                <a:lnTo>
                  <a:pt x="1809750" y="57150"/>
                </a:lnTo>
                <a:lnTo>
                  <a:pt x="1819275" y="47625"/>
                </a:lnTo>
                <a:lnTo>
                  <a:pt x="1838325" y="47625"/>
                </a:lnTo>
                <a:lnTo>
                  <a:pt x="1847850" y="38100"/>
                </a:lnTo>
                <a:lnTo>
                  <a:pt x="1857375" y="38100"/>
                </a:lnTo>
                <a:lnTo>
                  <a:pt x="1876425" y="38100"/>
                </a:lnTo>
                <a:lnTo>
                  <a:pt x="1895475" y="28575"/>
                </a:lnTo>
                <a:lnTo>
                  <a:pt x="1905000" y="28575"/>
                </a:lnTo>
                <a:lnTo>
                  <a:pt x="1924050" y="19050"/>
                </a:lnTo>
                <a:lnTo>
                  <a:pt x="1933575" y="19050"/>
                </a:lnTo>
                <a:lnTo>
                  <a:pt x="1943100" y="19050"/>
                </a:lnTo>
                <a:lnTo>
                  <a:pt x="1962150" y="19050"/>
                </a:lnTo>
                <a:lnTo>
                  <a:pt x="1971675" y="9525"/>
                </a:lnTo>
                <a:lnTo>
                  <a:pt x="1981200" y="9525"/>
                </a:lnTo>
                <a:lnTo>
                  <a:pt x="1990725" y="9525"/>
                </a:lnTo>
                <a:lnTo>
                  <a:pt x="2000250" y="9525"/>
                </a:lnTo>
                <a:lnTo>
                  <a:pt x="2009775" y="9525"/>
                </a:lnTo>
                <a:lnTo>
                  <a:pt x="2019300" y="9525"/>
                </a:lnTo>
                <a:lnTo>
                  <a:pt x="2028825" y="0"/>
                </a:lnTo>
                <a:lnTo>
                  <a:pt x="2038350" y="0"/>
                </a:lnTo>
                <a:lnTo>
                  <a:pt x="2038350" y="0"/>
                </a:lnTo>
                <a:lnTo>
                  <a:pt x="2047875" y="0"/>
                </a:lnTo>
                <a:lnTo>
                  <a:pt x="2047875" y="0"/>
                </a:lnTo>
                <a:lnTo>
                  <a:pt x="2047875" y="0"/>
                </a:lnTo>
                <a:lnTo>
                  <a:pt x="2047875" y="0"/>
                </a:lnTo>
                <a:lnTo>
                  <a:pt x="2047875" y="0"/>
                </a:lnTo>
                <a:lnTo>
                  <a:pt x="2047875" y="0"/>
                </a:lnTo>
                <a:lnTo>
                  <a:pt x="2038350" y="0"/>
                </a:lnTo>
                <a:lnTo>
                  <a:pt x="2038350" y="0"/>
                </a:lnTo>
                <a:lnTo>
                  <a:pt x="2038350" y="0"/>
                </a:lnTo>
                <a:lnTo>
                  <a:pt x="2028825" y="0"/>
                </a:lnTo>
                <a:lnTo>
                  <a:pt x="2019300" y="0"/>
                </a:lnTo>
                <a:lnTo>
                  <a:pt x="2009775" y="0"/>
                </a:lnTo>
                <a:lnTo>
                  <a:pt x="2000250" y="0"/>
                </a:lnTo>
                <a:lnTo>
                  <a:pt x="1981200" y="0"/>
                </a:lnTo>
                <a:lnTo>
                  <a:pt x="1971675" y="0"/>
                </a:lnTo>
                <a:lnTo>
                  <a:pt x="1952625" y="0"/>
                </a:lnTo>
                <a:lnTo>
                  <a:pt x="1933575" y="0"/>
                </a:lnTo>
                <a:lnTo>
                  <a:pt x="1914525" y="0"/>
                </a:lnTo>
                <a:lnTo>
                  <a:pt x="1905000" y="9525"/>
                </a:lnTo>
                <a:lnTo>
                  <a:pt x="1885950" y="9525"/>
                </a:lnTo>
                <a:lnTo>
                  <a:pt x="1866900" y="9525"/>
                </a:lnTo>
                <a:lnTo>
                  <a:pt x="1847850" y="19050"/>
                </a:lnTo>
                <a:lnTo>
                  <a:pt x="1828800" y="19050"/>
                </a:lnTo>
                <a:lnTo>
                  <a:pt x="1819275" y="28575"/>
                </a:lnTo>
                <a:lnTo>
                  <a:pt x="1800225" y="38100"/>
                </a:lnTo>
                <a:lnTo>
                  <a:pt x="1781175" y="38100"/>
                </a:lnTo>
                <a:lnTo>
                  <a:pt x="1762125" y="47625"/>
                </a:lnTo>
                <a:lnTo>
                  <a:pt x="1743075" y="57150"/>
                </a:lnTo>
                <a:lnTo>
                  <a:pt x="1724025" y="57150"/>
                </a:lnTo>
                <a:lnTo>
                  <a:pt x="1704975" y="66675"/>
                </a:lnTo>
                <a:lnTo>
                  <a:pt x="1695450" y="76200"/>
                </a:lnTo>
                <a:lnTo>
                  <a:pt x="1676400" y="76200"/>
                </a:lnTo>
                <a:lnTo>
                  <a:pt x="1666875" y="85725"/>
                </a:lnTo>
                <a:lnTo>
                  <a:pt x="1647825" y="95250"/>
                </a:lnTo>
                <a:lnTo>
                  <a:pt x="1628775" y="104775"/>
                </a:lnTo>
                <a:lnTo>
                  <a:pt x="1619250" y="114300"/>
                </a:lnTo>
                <a:lnTo>
                  <a:pt x="1600200" y="123825"/>
                </a:lnTo>
                <a:lnTo>
                  <a:pt x="1581150" y="133350"/>
                </a:lnTo>
                <a:lnTo>
                  <a:pt x="1562100" y="142875"/>
                </a:lnTo>
                <a:lnTo>
                  <a:pt x="1552575" y="142875"/>
                </a:lnTo>
                <a:lnTo>
                  <a:pt x="1533525" y="152400"/>
                </a:lnTo>
                <a:lnTo>
                  <a:pt x="1524000" y="161925"/>
                </a:lnTo>
                <a:lnTo>
                  <a:pt x="1514475" y="171450"/>
                </a:lnTo>
                <a:lnTo>
                  <a:pt x="1495425" y="180975"/>
                </a:lnTo>
                <a:lnTo>
                  <a:pt x="1485900" y="190500"/>
                </a:lnTo>
                <a:lnTo>
                  <a:pt x="1466850" y="200025"/>
                </a:lnTo>
                <a:lnTo>
                  <a:pt x="1457325" y="209550"/>
                </a:lnTo>
                <a:lnTo>
                  <a:pt x="1438275" y="228600"/>
                </a:lnTo>
                <a:lnTo>
                  <a:pt x="1428750" y="238125"/>
                </a:lnTo>
                <a:lnTo>
                  <a:pt x="1409700" y="247650"/>
                </a:lnTo>
                <a:lnTo>
                  <a:pt x="1400175" y="257175"/>
                </a:lnTo>
                <a:lnTo>
                  <a:pt x="1390650" y="276225"/>
                </a:lnTo>
                <a:lnTo>
                  <a:pt x="1371600" y="285750"/>
                </a:lnTo>
                <a:lnTo>
                  <a:pt x="1362075" y="295275"/>
                </a:lnTo>
                <a:lnTo>
                  <a:pt x="1343025" y="314325"/>
                </a:lnTo>
                <a:lnTo>
                  <a:pt x="1333500" y="323850"/>
                </a:lnTo>
                <a:lnTo>
                  <a:pt x="1323975" y="333375"/>
                </a:lnTo>
                <a:lnTo>
                  <a:pt x="1304925" y="342900"/>
                </a:lnTo>
                <a:lnTo>
                  <a:pt x="1295400" y="361950"/>
                </a:lnTo>
                <a:lnTo>
                  <a:pt x="1285875" y="371475"/>
                </a:lnTo>
                <a:lnTo>
                  <a:pt x="1276350" y="381000"/>
                </a:lnTo>
                <a:lnTo>
                  <a:pt x="1266825" y="390525"/>
                </a:lnTo>
                <a:lnTo>
                  <a:pt x="1247775" y="400050"/>
                </a:lnTo>
                <a:lnTo>
                  <a:pt x="1238250" y="419100"/>
                </a:lnTo>
                <a:lnTo>
                  <a:pt x="1228725" y="428625"/>
                </a:lnTo>
                <a:lnTo>
                  <a:pt x="1219200" y="438150"/>
                </a:lnTo>
                <a:lnTo>
                  <a:pt x="1209675" y="447675"/>
                </a:lnTo>
                <a:lnTo>
                  <a:pt x="1190625" y="457200"/>
                </a:lnTo>
                <a:lnTo>
                  <a:pt x="1181100" y="476250"/>
                </a:lnTo>
                <a:lnTo>
                  <a:pt x="1171575" y="485775"/>
                </a:lnTo>
                <a:lnTo>
                  <a:pt x="1152525" y="495300"/>
                </a:lnTo>
                <a:lnTo>
                  <a:pt x="1143000" y="495300"/>
                </a:lnTo>
                <a:lnTo>
                  <a:pt x="1133475" y="504825"/>
                </a:lnTo>
                <a:lnTo>
                  <a:pt x="1123950" y="514350"/>
                </a:lnTo>
                <a:lnTo>
                  <a:pt x="1114425" y="514350"/>
                </a:lnTo>
                <a:lnTo>
                  <a:pt x="1104900" y="523875"/>
                </a:lnTo>
                <a:lnTo>
                  <a:pt x="1095375" y="523875"/>
                </a:lnTo>
                <a:lnTo>
                  <a:pt x="1095375" y="523875"/>
                </a:lnTo>
                <a:lnTo>
                  <a:pt x="1085850" y="523875"/>
                </a:lnTo>
                <a:lnTo>
                  <a:pt x="1085850" y="523875"/>
                </a:lnTo>
                <a:lnTo>
                  <a:pt x="1076325" y="523875"/>
                </a:lnTo>
                <a:lnTo>
                  <a:pt x="1076325" y="523875"/>
                </a:lnTo>
                <a:lnTo>
                  <a:pt x="1076325" y="523875"/>
                </a:lnTo>
                <a:lnTo>
                  <a:pt x="1076325" y="523875"/>
                </a:lnTo>
                <a:lnTo>
                  <a:pt x="1076325" y="523875"/>
                </a:lnTo>
                <a:lnTo>
                  <a:pt x="1076325" y="523875"/>
                </a:lnTo>
                <a:lnTo>
                  <a:pt x="1076325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543925" y="2486025"/>
            <a:ext cx="838201" cy="609601"/>
          </a:xfrm>
          <a:custGeom>
            <a:avLst/>
            <a:gdLst/>
            <a:ahLst/>
            <a:cxnLst/>
            <a:rect l="0" t="0" r="0" b="0"/>
            <a:pathLst>
              <a:path w="838201" h="609601">
                <a:moveTo>
                  <a:pt x="619125" y="142875"/>
                </a:moveTo>
                <a:lnTo>
                  <a:pt x="619125" y="142875"/>
                </a:lnTo>
                <a:lnTo>
                  <a:pt x="600075" y="152400"/>
                </a:lnTo>
                <a:lnTo>
                  <a:pt x="571500" y="171450"/>
                </a:lnTo>
                <a:lnTo>
                  <a:pt x="542925" y="200025"/>
                </a:lnTo>
                <a:lnTo>
                  <a:pt x="504825" y="228600"/>
                </a:lnTo>
                <a:lnTo>
                  <a:pt x="466725" y="257175"/>
                </a:lnTo>
                <a:lnTo>
                  <a:pt x="438150" y="276225"/>
                </a:lnTo>
                <a:lnTo>
                  <a:pt x="400050" y="304800"/>
                </a:lnTo>
                <a:lnTo>
                  <a:pt x="371475" y="333375"/>
                </a:lnTo>
                <a:lnTo>
                  <a:pt x="333375" y="361950"/>
                </a:lnTo>
                <a:lnTo>
                  <a:pt x="304800" y="390525"/>
                </a:lnTo>
                <a:lnTo>
                  <a:pt x="266700" y="419100"/>
                </a:lnTo>
                <a:lnTo>
                  <a:pt x="238125" y="438150"/>
                </a:lnTo>
                <a:lnTo>
                  <a:pt x="200025" y="466725"/>
                </a:lnTo>
                <a:lnTo>
                  <a:pt x="171450" y="485775"/>
                </a:lnTo>
                <a:lnTo>
                  <a:pt x="142875" y="514350"/>
                </a:lnTo>
                <a:lnTo>
                  <a:pt x="114300" y="533400"/>
                </a:lnTo>
                <a:lnTo>
                  <a:pt x="85725" y="552450"/>
                </a:lnTo>
                <a:lnTo>
                  <a:pt x="66675" y="571500"/>
                </a:lnTo>
                <a:lnTo>
                  <a:pt x="47625" y="581025"/>
                </a:lnTo>
                <a:lnTo>
                  <a:pt x="28575" y="600075"/>
                </a:lnTo>
                <a:lnTo>
                  <a:pt x="9525" y="600075"/>
                </a:lnTo>
                <a:lnTo>
                  <a:pt x="0" y="609600"/>
                </a:lnTo>
                <a:lnTo>
                  <a:pt x="0" y="609600"/>
                </a:lnTo>
                <a:lnTo>
                  <a:pt x="0" y="609600"/>
                </a:lnTo>
                <a:lnTo>
                  <a:pt x="0" y="609600"/>
                </a:lnTo>
                <a:lnTo>
                  <a:pt x="0" y="609600"/>
                </a:lnTo>
                <a:lnTo>
                  <a:pt x="0" y="600075"/>
                </a:lnTo>
                <a:lnTo>
                  <a:pt x="9525" y="600075"/>
                </a:lnTo>
                <a:lnTo>
                  <a:pt x="19050" y="581025"/>
                </a:lnTo>
                <a:lnTo>
                  <a:pt x="28575" y="571500"/>
                </a:lnTo>
                <a:lnTo>
                  <a:pt x="47625" y="561975"/>
                </a:lnTo>
                <a:lnTo>
                  <a:pt x="76200" y="542925"/>
                </a:lnTo>
                <a:lnTo>
                  <a:pt x="95250" y="523875"/>
                </a:lnTo>
                <a:lnTo>
                  <a:pt x="123825" y="504825"/>
                </a:lnTo>
                <a:lnTo>
                  <a:pt x="152400" y="476250"/>
                </a:lnTo>
                <a:lnTo>
                  <a:pt x="180975" y="457200"/>
                </a:lnTo>
                <a:lnTo>
                  <a:pt x="219075" y="428625"/>
                </a:lnTo>
                <a:lnTo>
                  <a:pt x="247650" y="409575"/>
                </a:lnTo>
                <a:lnTo>
                  <a:pt x="285750" y="381000"/>
                </a:lnTo>
                <a:lnTo>
                  <a:pt x="314325" y="352425"/>
                </a:lnTo>
                <a:lnTo>
                  <a:pt x="361950" y="323850"/>
                </a:lnTo>
                <a:lnTo>
                  <a:pt x="390525" y="304800"/>
                </a:lnTo>
                <a:lnTo>
                  <a:pt x="438150" y="276225"/>
                </a:lnTo>
                <a:lnTo>
                  <a:pt x="476250" y="247650"/>
                </a:lnTo>
                <a:lnTo>
                  <a:pt x="514350" y="219075"/>
                </a:lnTo>
                <a:lnTo>
                  <a:pt x="552450" y="190500"/>
                </a:lnTo>
                <a:lnTo>
                  <a:pt x="590550" y="171450"/>
                </a:lnTo>
                <a:lnTo>
                  <a:pt x="628650" y="142875"/>
                </a:lnTo>
                <a:lnTo>
                  <a:pt x="657225" y="123825"/>
                </a:lnTo>
                <a:lnTo>
                  <a:pt x="685800" y="95250"/>
                </a:lnTo>
                <a:lnTo>
                  <a:pt x="723900" y="76200"/>
                </a:lnTo>
                <a:lnTo>
                  <a:pt x="742950" y="66675"/>
                </a:lnTo>
                <a:lnTo>
                  <a:pt x="771525" y="47625"/>
                </a:lnTo>
                <a:lnTo>
                  <a:pt x="800100" y="28575"/>
                </a:lnTo>
                <a:lnTo>
                  <a:pt x="819150" y="19050"/>
                </a:lnTo>
                <a:lnTo>
                  <a:pt x="828675" y="9525"/>
                </a:lnTo>
                <a:lnTo>
                  <a:pt x="828675" y="9525"/>
                </a:lnTo>
                <a:lnTo>
                  <a:pt x="838200" y="0"/>
                </a:lnTo>
                <a:lnTo>
                  <a:pt x="838200" y="0"/>
                </a:lnTo>
                <a:lnTo>
                  <a:pt x="838200" y="0"/>
                </a:lnTo>
                <a:lnTo>
                  <a:pt x="838200" y="0"/>
                </a:lnTo>
                <a:lnTo>
                  <a:pt x="838200" y="9525"/>
                </a:lnTo>
                <a:lnTo>
                  <a:pt x="828675" y="9525"/>
                </a:lnTo>
                <a:lnTo>
                  <a:pt x="819150" y="19050"/>
                </a:lnTo>
                <a:lnTo>
                  <a:pt x="800100" y="28575"/>
                </a:lnTo>
                <a:lnTo>
                  <a:pt x="781050" y="47625"/>
                </a:lnTo>
                <a:lnTo>
                  <a:pt x="752475" y="57150"/>
                </a:lnTo>
                <a:lnTo>
                  <a:pt x="733425" y="76200"/>
                </a:lnTo>
                <a:lnTo>
                  <a:pt x="704850" y="95250"/>
                </a:lnTo>
                <a:lnTo>
                  <a:pt x="676275" y="114300"/>
                </a:lnTo>
                <a:lnTo>
                  <a:pt x="647700" y="133350"/>
                </a:lnTo>
                <a:lnTo>
                  <a:pt x="609600" y="161925"/>
                </a:lnTo>
                <a:lnTo>
                  <a:pt x="581025" y="180975"/>
                </a:lnTo>
                <a:lnTo>
                  <a:pt x="542925" y="209550"/>
                </a:lnTo>
                <a:lnTo>
                  <a:pt x="504825" y="238125"/>
                </a:lnTo>
                <a:lnTo>
                  <a:pt x="466725" y="266700"/>
                </a:lnTo>
                <a:lnTo>
                  <a:pt x="419100" y="295275"/>
                </a:lnTo>
                <a:lnTo>
                  <a:pt x="381000" y="323850"/>
                </a:lnTo>
                <a:lnTo>
                  <a:pt x="342900" y="352425"/>
                </a:lnTo>
                <a:lnTo>
                  <a:pt x="295275" y="381000"/>
                </a:lnTo>
                <a:lnTo>
                  <a:pt x="257175" y="409575"/>
                </a:lnTo>
                <a:lnTo>
                  <a:pt x="219075" y="438150"/>
                </a:lnTo>
                <a:lnTo>
                  <a:pt x="171450" y="466725"/>
                </a:lnTo>
                <a:lnTo>
                  <a:pt x="133350" y="495300"/>
                </a:lnTo>
                <a:lnTo>
                  <a:pt x="104775" y="514350"/>
                </a:lnTo>
                <a:lnTo>
                  <a:pt x="76200" y="533400"/>
                </a:lnTo>
                <a:lnTo>
                  <a:pt x="47625" y="552450"/>
                </a:lnTo>
                <a:lnTo>
                  <a:pt x="28575" y="561975"/>
                </a:lnTo>
                <a:lnTo>
                  <a:pt x="9525" y="571500"/>
                </a:lnTo>
                <a:lnTo>
                  <a:pt x="9525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8972550" y="27432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2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048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764" y="15704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Электродвигатели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89" y="905740"/>
            <a:ext cx="3114973" cy="106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7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89" y="905740"/>
            <a:ext cx="3114973" cy="106160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642" y="2104022"/>
            <a:ext cx="1750095" cy="10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3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89" y="905740"/>
            <a:ext cx="3114973" cy="106160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642" y="2104022"/>
            <a:ext cx="1750095" cy="10132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2689" y="3361572"/>
            <a:ext cx="2500076" cy="75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5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89" y="905740"/>
            <a:ext cx="3114973" cy="106160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642" y="2104022"/>
            <a:ext cx="1750095" cy="10132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2689" y="3361572"/>
            <a:ext cx="2500076" cy="7532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1689" y="4359137"/>
            <a:ext cx="7030095" cy="1335885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3086100" y="4705350"/>
            <a:ext cx="314326" cy="533401"/>
          </a:xfrm>
          <a:custGeom>
            <a:avLst/>
            <a:gdLst/>
            <a:ahLst/>
            <a:cxnLst/>
            <a:rect l="0" t="0" r="0" b="0"/>
            <a:pathLst>
              <a:path w="314326" h="533401">
                <a:moveTo>
                  <a:pt x="190500" y="0"/>
                </a:moveTo>
                <a:lnTo>
                  <a:pt x="180975" y="0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66675"/>
                </a:lnTo>
                <a:lnTo>
                  <a:pt x="161925" y="76200"/>
                </a:lnTo>
                <a:lnTo>
                  <a:pt x="161925" y="85725"/>
                </a:lnTo>
                <a:lnTo>
                  <a:pt x="171450" y="95250"/>
                </a:lnTo>
                <a:lnTo>
                  <a:pt x="190500" y="104775"/>
                </a:lnTo>
                <a:lnTo>
                  <a:pt x="200025" y="104775"/>
                </a:lnTo>
                <a:lnTo>
                  <a:pt x="209550" y="104775"/>
                </a:lnTo>
                <a:lnTo>
                  <a:pt x="228600" y="104775"/>
                </a:lnTo>
                <a:lnTo>
                  <a:pt x="247650" y="104775"/>
                </a:lnTo>
                <a:lnTo>
                  <a:pt x="257175" y="104775"/>
                </a:lnTo>
                <a:lnTo>
                  <a:pt x="276225" y="95250"/>
                </a:lnTo>
                <a:lnTo>
                  <a:pt x="285750" y="85725"/>
                </a:lnTo>
                <a:lnTo>
                  <a:pt x="295275" y="76200"/>
                </a:lnTo>
                <a:lnTo>
                  <a:pt x="304800" y="66675"/>
                </a:lnTo>
                <a:lnTo>
                  <a:pt x="314325" y="66675"/>
                </a:lnTo>
                <a:lnTo>
                  <a:pt x="314325" y="57150"/>
                </a:lnTo>
                <a:lnTo>
                  <a:pt x="314325" y="47625"/>
                </a:lnTo>
                <a:lnTo>
                  <a:pt x="304800" y="38100"/>
                </a:lnTo>
                <a:lnTo>
                  <a:pt x="295275" y="28575"/>
                </a:lnTo>
                <a:lnTo>
                  <a:pt x="295275" y="19050"/>
                </a:lnTo>
                <a:lnTo>
                  <a:pt x="276225" y="19050"/>
                </a:lnTo>
                <a:lnTo>
                  <a:pt x="266700" y="9525"/>
                </a:lnTo>
                <a:lnTo>
                  <a:pt x="257175" y="0"/>
                </a:lnTo>
                <a:lnTo>
                  <a:pt x="238125" y="0"/>
                </a:lnTo>
                <a:lnTo>
                  <a:pt x="228600" y="0"/>
                </a:lnTo>
                <a:lnTo>
                  <a:pt x="209550" y="0"/>
                </a:lnTo>
                <a:lnTo>
                  <a:pt x="200025" y="9525"/>
                </a:lnTo>
                <a:lnTo>
                  <a:pt x="18097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33350" y="38100"/>
                </a:lnTo>
                <a:lnTo>
                  <a:pt x="123825" y="47625"/>
                </a:lnTo>
                <a:lnTo>
                  <a:pt x="104775" y="66675"/>
                </a:lnTo>
                <a:lnTo>
                  <a:pt x="95250" y="76200"/>
                </a:lnTo>
                <a:lnTo>
                  <a:pt x="95250" y="85725"/>
                </a:lnTo>
                <a:lnTo>
                  <a:pt x="85725" y="104775"/>
                </a:lnTo>
                <a:lnTo>
                  <a:pt x="85725" y="114300"/>
                </a:lnTo>
                <a:lnTo>
                  <a:pt x="76200" y="133350"/>
                </a:lnTo>
                <a:lnTo>
                  <a:pt x="76200" y="142875"/>
                </a:lnTo>
                <a:lnTo>
                  <a:pt x="85725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42875" y="219075"/>
                </a:lnTo>
                <a:lnTo>
                  <a:pt x="152400" y="219075"/>
                </a:lnTo>
                <a:lnTo>
                  <a:pt x="161925" y="219075"/>
                </a:lnTo>
                <a:lnTo>
                  <a:pt x="180975" y="219075"/>
                </a:lnTo>
                <a:lnTo>
                  <a:pt x="190500" y="219075"/>
                </a:lnTo>
                <a:lnTo>
                  <a:pt x="200025" y="209550"/>
                </a:lnTo>
                <a:lnTo>
                  <a:pt x="209550" y="209550"/>
                </a:lnTo>
                <a:lnTo>
                  <a:pt x="219075" y="209550"/>
                </a:lnTo>
                <a:lnTo>
                  <a:pt x="219075" y="209550"/>
                </a:lnTo>
                <a:lnTo>
                  <a:pt x="228600" y="200025"/>
                </a:lnTo>
                <a:lnTo>
                  <a:pt x="228600" y="200025"/>
                </a:lnTo>
                <a:lnTo>
                  <a:pt x="228600" y="200025"/>
                </a:lnTo>
                <a:lnTo>
                  <a:pt x="228600" y="200025"/>
                </a:lnTo>
                <a:lnTo>
                  <a:pt x="219075" y="190500"/>
                </a:lnTo>
                <a:lnTo>
                  <a:pt x="209550" y="190500"/>
                </a:lnTo>
                <a:lnTo>
                  <a:pt x="200025" y="190500"/>
                </a:lnTo>
                <a:lnTo>
                  <a:pt x="190500" y="190500"/>
                </a:lnTo>
                <a:lnTo>
                  <a:pt x="180975" y="190500"/>
                </a:lnTo>
                <a:lnTo>
                  <a:pt x="161925" y="190500"/>
                </a:lnTo>
                <a:lnTo>
                  <a:pt x="152400" y="200025"/>
                </a:lnTo>
                <a:lnTo>
                  <a:pt x="133350" y="200025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85725" y="219075"/>
                </a:lnTo>
                <a:lnTo>
                  <a:pt x="76200" y="228600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66700"/>
                </a:lnTo>
                <a:lnTo>
                  <a:pt x="28575" y="276225"/>
                </a:lnTo>
                <a:lnTo>
                  <a:pt x="19050" y="29527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9525" y="409575"/>
                </a:lnTo>
                <a:lnTo>
                  <a:pt x="9525" y="428625"/>
                </a:lnTo>
                <a:lnTo>
                  <a:pt x="19050" y="438150"/>
                </a:lnTo>
                <a:lnTo>
                  <a:pt x="28575" y="447675"/>
                </a:lnTo>
                <a:lnTo>
                  <a:pt x="38100" y="457200"/>
                </a:lnTo>
                <a:lnTo>
                  <a:pt x="57150" y="466725"/>
                </a:lnTo>
                <a:lnTo>
                  <a:pt x="66675" y="466725"/>
                </a:lnTo>
                <a:lnTo>
                  <a:pt x="85725" y="476250"/>
                </a:lnTo>
                <a:lnTo>
                  <a:pt x="104775" y="476250"/>
                </a:lnTo>
                <a:lnTo>
                  <a:pt x="123825" y="466725"/>
                </a:lnTo>
                <a:lnTo>
                  <a:pt x="142875" y="466725"/>
                </a:lnTo>
                <a:lnTo>
                  <a:pt x="161925" y="457200"/>
                </a:lnTo>
                <a:lnTo>
                  <a:pt x="180975" y="447675"/>
                </a:lnTo>
                <a:lnTo>
                  <a:pt x="200025" y="438150"/>
                </a:lnTo>
                <a:lnTo>
                  <a:pt x="209550" y="428625"/>
                </a:lnTo>
                <a:lnTo>
                  <a:pt x="219075" y="419100"/>
                </a:lnTo>
                <a:lnTo>
                  <a:pt x="238125" y="409575"/>
                </a:lnTo>
                <a:lnTo>
                  <a:pt x="247650" y="400050"/>
                </a:lnTo>
                <a:lnTo>
                  <a:pt x="247650" y="390525"/>
                </a:lnTo>
                <a:lnTo>
                  <a:pt x="247650" y="381000"/>
                </a:lnTo>
                <a:lnTo>
                  <a:pt x="247650" y="371475"/>
                </a:lnTo>
                <a:lnTo>
                  <a:pt x="247650" y="361950"/>
                </a:lnTo>
                <a:lnTo>
                  <a:pt x="238125" y="361950"/>
                </a:lnTo>
                <a:lnTo>
                  <a:pt x="228600" y="352425"/>
                </a:lnTo>
                <a:lnTo>
                  <a:pt x="219075" y="352425"/>
                </a:lnTo>
                <a:lnTo>
                  <a:pt x="200025" y="352425"/>
                </a:lnTo>
                <a:lnTo>
                  <a:pt x="190500" y="361950"/>
                </a:lnTo>
                <a:lnTo>
                  <a:pt x="171450" y="371475"/>
                </a:lnTo>
                <a:lnTo>
                  <a:pt x="152400" y="381000"/>
                </a:lnTo>
                <a:lnTo>
                  <a:pt x="133350" y="400050"/>
                </a:lnTo>
                <a:lnTo>
                  <a:pt x="114300" y="419100"/>
                </a:lnTo>
                <a:lnTo>
                  <a:pt x="85725" y="447675"/>
                </a:lnTo>
                <a:lnTo>
                  <a:pt x="66675" y="485775"/>
                </a:lnTo>
                <a:lnTo>
                  <a:pt x="47625" y="514350"/>
                </a:lnTo>
                <a:lnTo>
                  <a:pt x="38100" y="533400"/>
                </a:lnTo>
                <a:lnTo>
                  <a:pt x="3810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277225" y="4438650"/>
            <a:ext cx="285751" cy="504826"/>
          </a:xfrm>
          <a:custGeom>
            <a:avLst/>
            <a:gdLst/>
            <a:ahLst/>
            <a:cxnLst/>
            <a:rect l="0" t="0" r="0" b="0"/>
            <a:pathLst>
              <a:path w="285751" h="504826">
                <a:moveTo>
                  <a:pt x="76200" y="47625"/>
                </a:moveTo>
                <a:lnTo>
                  <a:pt x="76200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57150"/>
                </a:lnTo>
                <a:lnTo>
                  <a:pt x="66675" y="57150"/>
                </a:lnTo>
                <a:lnTo>
                  <a:pt x="66675" y="66675"/>
                </a:lnTo>
                <a:lnTo>
                  <a:pt x="76200" y="76200"/>
                </a:lnTo>
                <a:lnTo>
                  <a:pt x="85725" y="76200"/>
                </a:lnTo>
                <a:lnTo>
                  <a:pt x="95250" y="85725"/>
                </a:lnTo>
                <a:lnTo>
                  <a:pt x="104775" y="85725"/>
                </a:lnTo>
                <a:lnTo>
                  <a:pt x="123825" y="95250"/>
                </a:lnTo>
                <a:lnTo>
                  <a:pt x="142875" y="95250"/>
                </a:lnTo>
                <a:lnTo>
                  <a:pt x="161925" y="95250"/>
                </a:lnTo>
                <a:lnTo>
                  <a:pt x="180975" y="95250"/>
                </a:lnTo>
                <a:lnTo>
                  <a:pt x="200025" y="95250"/>
                </a:lnTo>
                <a:lnTo>
                  <a:pt x="219075" y="95250"/>
                </a:lnTo>
                <a:lnTo>
                  <a:pt x="247650" y="85725"/>
                </a:lnTo>
                <a:lnTo>
                  <a:pt x="257175" y="76200"/>
                </a:lnTo>
                <a:lnTo>
                  <a:pt x="266700" y="76200"/>
                </a:lnTo>
                <a:lnTo>
                  <a:pt x="276225" y="66675"/>
                </a:lnTo>
                <a:lnTo>
                  <a:pt x="285750" y="57150"/>
                </a:lnTo>
                <a:lnTo>
                  <a:pt x="285750" y="57150"/>
                </a:lnTo>
                <a:lnTo>
                  <a:pt x="276225" y="38100"/>
                </a:lnTo>
                <a:lnTo>
                  <a:pt x="276225" y="38100"/>
                </a:lnTo>
                <a:lnTo>
                  <a:pt x="266700" y="28575"/>
                </a:lnTo>
                <a:lnTo>
                  <a:pt x="247650" y="19050"/>
                </a:lnTo>
                <a:lnTo>
                  <a:pt x="238125" y="9525"/>
                </a:lnTo>
                <a:lnTo>
                  <a:pt x="219075" y="9525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95250"/>
                </a:lnTo>
                <a:lnTo>
                  <a:pt x="66675" y="104775"/>
                </a:lnTo>
                <a:lnTo>
                  <a:pt x="76200" y="123825"/>
                </a:lnTo>
                <a:lnTo>
                  <a:pt x="76200" y="142875"/>
                </a:lnTo>
                <a:lnTo>
                  <a:pt x="85725" y="152400"/>
                </a:lnTo>
                <a:lnTo>
                  <a:pt x="104775" y="171450"/>
                </a:lnTo>
                <a:lnTo>
                  <a:pt x="114300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61925" y="209550"/>
                </a:lnTo>
                <a:lnTo>
                  <a:pt x="180975" y="209550"/>
                </a:lnTo>
                <a:lnTo>
                  <a:pt x="200025" y="209550"/>
                </a:lnTo>
                <a:lnTo>
                  <a:pt x="209550" y="209550"/>
                </a:lnTo>
                <a:lnTo>
                  <a:pt x="219075" y="209550"/>
                </a:lnTo>
                <a:lnTo>
                  <a:pt x="228600" y="209550"/>
                </a:lnTo>
                <a:lnTo>
                  <a:pt x="238125" y="200025"/>
                </a:lnTo>
                <a:lnTo>
                  <a:pt x="238125" y="200025"/>
                </a:lnTo>
                <a:lnTo>
                  <a:pt x="238125" y="190500"/>
                </a:lnTo>
                <a:lnTo>
                  <a:pt x="228600" y="180975"/>
                </a:lnTo>
                <a:lnTo>
                  <a:pt x="228600" y="180975"/>
                </a:lnTo>
                <a:lnTo>
                  <a:pt x="219075" y="171450"/>
                </a:lnTo>
                <a:lnTo>
                  <a:pt x="209550" y="161925"/>
                </a:lnTo>
                <a:lnTo>
                  <a:pt x="200025" y="161925"/>
                </a:lnTo>
                <a:lnTo>
                  <a:pt x="180975" y="152400"/>
                </a:lnTo>
                <a:lnTo>
                  <a:pt x="161925" y="152400"/>
                </a:lnTo>
                <a:lnTo>
                  <a:pt x="152400" y="152400"/>
                </a:lnTo>
                <a:lnTo>
                  <a:pt x="133350" y="152400"/>
                </a:lnTo>
                <a:lnTo>
                  <a:pt x="114300" y="152400"/>
                </a:lnTo>
                <a:lnTo>
                  <a:pt x="95250" y="161925"/>
                </a:lnTo>
                <a:lnTo>
                  <a:pt x="76200" y="171450"/>
                </a:lnTo>
                <a:lnTo>
                  <a:pt x="66675" y="180975"/>
                </a:lnTo>
                <a:lnTo>
                  <a:pt x="57150" y="190500"/>
                </a:lnTo>
                <a:lnTo>
                  <a:pt x="47625" y="200025"/>
                </a:lnTo>
                <a:lnTo>
                  <a:pt x="28575" y="209550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71475"/>
                </a:lnTo>
                <a:lnTo>
                  <a:pt x="19050" y="381000"/>
                </a:lnTo>
                <a:lnTo>
                  <a:pt x="28575" y="390525"/>
                </a:lnTo>
                <a:lnTo>
                  <a:pt x="38100" y="400050"/>
                </a:lnTo>
                <a:lnTo>
                  <a:pt x="57150" y="409575"/>
                </a:lnTo>
                <a:lnTo>
                  <a:pt x="66675" y="419100"/>
                </a:lnTo>
                <a:lnTo>
                  <a:pt x="76200" y="428625"/>
                </a:lnTo>
                <a:lnTo>
                  <a:pt x="95250" y="428625"/>
                </a:lnTo>
                <a:lnTo>
                  <a:pt x="104775" y="438150"/>
                </a:lnTo>
                <a:lnTo>
                  <a:pt x="123825" y="438150"/>
                </a:lnTo>
                <a:lnTo>
                  <a:pt x="142875" y="438150"/>
                </a:lnTo>
                <a:lnTo>
                  <a:pt x="161925" y="438150"/>
                </a:lnTo>
                <a:lnTo>
                  <a:pt x="171450" y="428625"/>
                </a:lnTo>
                <a:lnTo>
                  <a:pt x="190500" y="419100"/>
                </a:lnTo>
                <a:lnTo>
                  <a:pt x="200025" y="409575"/>
                </a:lnTo>
                <a:lnTo>
                  <a:pt x="219075" y="400050"/>
                </a:lnTo>
                <a:lnTo>
                  <a:pt x="228600" y="390525"/>
                </a:lnTo>
                <a:lnTo>
                  <a:pt x="238125" y="381000"/>
                </a:lnTo>
                <a:lnTo>
                  <a:pt x="247650" y="371475"/>
                </a:lnTo>
                <a:lnTo>
                  <a:pt x="247650" y="361950"/>
                </a:lnTo>
                <a:lnTo>
                  <a:pt x="247650" y="342900"/>
                </a:lnTo>
                <a:lnTo>
                  <a:pt x="247650" y="333375"/>
                </a:lnTo>
                <a:lnTo>
                  <a:pt x="247650" y="323850"/>
                </a:lnTo>
                <a:lnTo>
                  <a:pt x="238125" y="323850"/>
                </a:lnTo>
                <a:lnTo>
                  <a:pt x="228600" y="314325"/>
                </a:lnTo>
                <a:lnTo>
                  <a:pt x="219075" y="314325"/>
                </a:lnTo>
                <a:lnTo>
                  <a:pt x="200025" y="314325"/>
                </a:lnTo>
                <a:lnTo>
                  <a:pt x="190500" y="314325"/>
                </a:lnTo>
                <a:lnTo>
                  <a:pt x="171450" y="314325"/>
                </a:lnTo>
                <a:lnTo>
                  <a:pt x="161925" y="323850"/>
                </a:lnTo>
                <a:lnTo>
                  <a:pt x="142875" y="333375"/>
                </a:lnTo>
                <a:lnTo>
                  <a:pt x="123825" y="342900"/>
                </a:lnTo>
                <a:lnTo>
                  <a:pt x="114300" y="361950"/>
                </a:lnTo>
                <a:lnTo>
                  <a:pt x="95250" y="381000"/>
                </a:lnTo>
                <a:lnTo>
                  <a:pt x="76200" y="400050"/>
                </a:lnTo>
                <a:lnTo>
                  <a:pt x="66675" y="419100"/>
                </a:lnTo>
                <a:lnTo>
                  <a:pt x="57150" y="438150"/>
                </a:lnTo>
                <a:lnTo>
                  <a:pt x="47625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38100" y="504825"/>
                </a:lnTo>
                <a:lnTo>
                  <a:pt x="3810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847975" y="5248275"/>
            <a:ext cx="1104901" cy="266701"/>
          </a:xfrm>
          <a:custGeom>
            <a:avLst/>
            <a:gdLst/>
            <a:ahLst/>
            <a:cxnLst/>
            <a:rect l="0" t="0" r="0" b="0"/>
            <a:pathLst>
              <a:path w="1104901" h="266701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85725" y="190500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61925" y="180975"/>
                </a:lnTo>
                <a:lnTo>
                  <a:pt x="180975" y="180975"/>
                </a:lnTo>
                <a:lnTo>
                  <a:pt x="200025" y="171450"/>
                </a:lnTo>
                <a:lnTo>
                  <a:pt x="209550" y="171450"/>
                </a:lnTo>
                <a:lnTo>
                  <a:pt x="228600" y="171450"/>
                </a:lnTo>
                <a:lnTo>
                  <a:pt x="247650" y="161925"/>
                </a:lnTo>
                <a:lnTo>
                  <a:pt x="257175" y="161925"/>
                </a:lnTo>
                <a:lnTo>
                  <a:pt x="276225" y="161925"/>
                </a:lnTo>
                <a:lnTo>
                  <a:pt x="285750" y="161925"/>
                </a:lnTo>
                <a:lnTo>
                  <a:pt x="304800" y="161925"/>
                </a:lnTo>
                <a:lnTo>
                  <a:pt x="323850" y="161925"/>
                </a:lnTo>
                <a:lnTo>
                  <a:pt x="333375" y="161925"/>
                </a:lnTo>
                <a:lnTo>
                  <a:pt x="352425" y="161925"/>
                </a:lnTo>
                <a:lnTo>
                  <a:pt x="361950" y="161925"/>
                </a:lnTo>
                <a:lnTo>
                  <a:pt x="381000" y="161925"/>
                </a:lnTo>
                <a:lnTo>
                  <a:pt x="400050" y="161925"/>
                </a:lnTo>
                <a:lnTo>
                  <a:pt x="409575" y="171450"/>
                </a:lnTo>
                <a:lnTo>
                  <a:pt x="419100" y="171450"/>
                </a:lnTo>
                <a:lnTo>
                  <a:pt x="438150" y="180975"/>
                </a:lnTo>
                <a:lnTo>
                  <a:pt x="438150" y="190500"/>
                </a:lnTo>
                <a:lnTo>
                  <a:pt x="457200" y="200025"/>
                </a:lnTo>
                <a:lnTo>
                  <a:pt x="457200" y="209550"/>
                </a:lnTo>
                <a:lnTo>
                  <a:pt x="466725" y="219075"/>
                </a:lnTo>
                <a:lnTo>
                  <a:pt x="466725" y="238125"/>
                </a:lnTo>
                <a:lnTo>
                  <a:pt x="476250" y="247650"/>
                </a:lnTo>
                <a:lnTo>
                  <a:pt x="476250" y="257175"/>
                </a:lnTo>
                <a:lnTo>
                  <a:pt x="476250" y="257175"/>
                </a:lnTo>
                <a:lnTo>
                  <a:pt x="476250" y="266700"/>
                </a:lnTo>
                <a:lnTo>
                  <a:pt x="476250" y="266700"/>
                </a:lnTo>
                <a:lnTo>
                  <a:pt x="466725" y="266700"/>
                </a:lnTo>
                <a:lnTo>
                  <a:pt x="466725" y="266700"/>
                </a:lnTo>
                <a:lnTo>
                  <a:pt x="466725" y="266700"/>
                </a:lnTo>
                <a:lnTo>
                  <a:pt x="466725" y="266700"/>
                </a:lnTo>
                <a:lnTo>
                  <a:pt x="466725" y="266700"/>
                </a:lnTo>
                <a:lnTo>
                  <a:pt x="457200" y="266700"/>
                </a:lnTo>
                <a:lnTo>
                  <a:pt x="457200" y="257175"/>
                </a:lnTo>
                <a:lnTo>
                  <a:pt x="457200" y="257175"/>
                </a:lnTo>
                <a:lnTo>
                  <a:pt x="447675" y="247650"/>
                </a:lnTo>
                <a:lnTo>
                  <a:pt x="447675" y="238125"/>
                </a:lnTo>
                <a:lnTo>
                  <a:pt x="457200" y="228600"/>
                </a:lnTo>
                <a:lnTo>
                  <a:pt x="457200" y="219075"/>
                </a:lnTo>
                <a:lnTo>
                  <a:pt x="457200" y="209550"/>
                </a:lnTo>
                <a:lnTo>
                  <a:pt x="457200" y="200025"/>
                </a:lnTo>
                <a:lnTo>
                  <a:pt x="466725" y="190500"/>
                </a:lnTo>
                <a:lnTo>
                  <a:pt x="476250" y="180975"/>
                </a:lnTo>
                <a:lnTo>
                  <a:pt x="476250" y="180975"/>
                </a:lnTo>
                <a:lnTo>
                  <a:pt x="485775" y="171450"/>
                </a:lnTo>
                <a:lnTo>
                  <a:pt x="495300" y="161925"/>
                </a:lnTo>
                <a:lnTo>
                  <a:pt x="495300" y="161925"/>
                </a:lnTo>
                <a:lnTo>
                  <a:pt x="504825" y="152400"/>
                </a:lnTo>
                <a:lnTo>
                  <a:pt x="523875" y="152400"/>
                </a:lnTo>
                <a:lnTo>
                  <a:pt x="533400" y="152400"/>
                </a:lnTo>
                <a:lnTo>
                  <a:pt x="533400" y="142875"/>
                </a:lnTo>
                <a:lnTo>
                  <a:pt x="552450" y="142875"/>
                </a:lnTo>
                <a:lnTo>
                  <a:pt x="561975" y="142875"/>
                </a:lnTo>
                <a:lnTo>
                  <a:pt x="571500" y="142875"/>
                </a:lnTo>
                <a:lnTo>
                  <a:pt x="590550" y="133350"/>
                </a:lnTo>
                <a:lnTo>
                  <a:pt x="600075" y="133350"/>
                </a:lnTo>
                <a:lnTo>
                  <a:pt x="609600" y="133350"/>
                </a:lnTo>
                <a:lnTo>
                  <a:pt x="619125" y="133350"/>
                </a:lnTo>
                <a:lnTo>
                  <a:pt x="628650" y="133350"/>
                </a:lnTo>
                <a:lnTo>
                  <a:pt x="638175" y="133350"/>
                </a:lnTo>
                <a:lnTo>
                  <a:pt x="657225" y="133350"/>
                </a:lnTo>
                <a:lnTo>
                  <a:pt x="666750" y="133350"/>
                </a:lnTo>
                <a:lnTo>
                  <a:pt x="676275" y="133350"/>
                </a:lnTo>
                <a:lnTo>
                  <a:pt x="695325" y="133350"/>
                </a:lnTo>
                <a:lnTo>
                  <a:pt x="704850" y="133350"/>
                </a:lnTo>
                <a:lnTo>
                  <a:pt x="723900" y="133350"/>
                </a:lnTo>
                <a:lnTo>
                  <a:pt x="733425" y="133350"/>
                </a:lnTo>
                <a:lnTo>
                  <a:pt x="742950" y="142875"/>
                </a:lnTo>
                <a:lnTo>
                  <a:pt x="752475" y="142875"/>
                </a:lnTo>
                <a:lnTo>
                  <a:pt x="771525" y="142875"/>
                </a:lnTo>
                <a:lnTo>
                  <a:pt x="781050" y="142875"/>
                </a:lnTo>
                <a:lnTo>
                  <a:pt x="790575" y="142875"/>
                </a:lnTo>
                <a:lnTo>
                  <a:pt x="800100" y="152400"/>
                </a:lnTo>
                <a:lnTo>
                  <a:pt x="819150" y="152400"/>
                </a:lnTo>
                <a:lnTo>
                  <a:pt x="828675" y="152400"/>
                </a:lnTo>
                <a:lnTo>
                  <a:pt x="838200" y="161925"/>
                </a:lnTo>
                <a:lnTo>
                  <a:pt x="847725" y="161925"/>
                </a:lnTo>
                <a:lnTo>
                  <a:pt x="866775" y="161925"/>
                </a:lnTo>
                <a:lnTo>
                  <a:pt x="876300" y="171450"/>
                </a:lnTo>
                <a:lnTo>
                  <a:pt x="885825" y="171450"/>
                </a:lnTo>
                <a:lnTo>
                  <a:pt x="904875" y="180975"/>
                </a:lnTo>
                <a:lnTo>
                  <a:pt x="914400" y="180975"/>
                </a:lnTo>
                <a:lnTo>
                  <a:pt x="923925" y="180975"/>
                </a:lnTo>
                <a:lnTo>
                  <a:pt x="933450" y="190500"/>
                </a:lnTo>
                <a:lnTo>
                  <a:pt x="952500" y="190500"/>
                </a:lnTo>
                <a:lnTo>
                  <a:pt x="962025" y="190500"/>
                </a:lnTo>
                <a:lnTo>
                  <a:pt x="971550" y="190500"/>
                </a:lnTo>
                <a:lnTo>
                  <a:pt x="981075" y="190500"/>
                </a:lnTo>
                <a:lnTo>
                  <a:pt x="990600" y="190500"/>
                </a:lnTo>
                <a:lnTo>
                  <a:pt x="1000125" y="190500"/>
                </a:lnTo>
                <a:lnTo>
                  <a:pt x="1019175" y="180975"/>
                </a:lnTo>
                <a:lnTo>
                  <a:pt x="1028700" y="180975"/>
                </a:lnTo>
                <a:lnTo>
                  <a:pt x="1038225" y="171450"/>
                </a:lnTo>
                <a:lnTo>
                  <a:pt x="1047750" y="161925"/>
                </a:lnTo>
                <a:lnTo>
                  <a:pt x="1057275" y="152400"/>
                </a:lnTo>
                <a:lnTo>
                  <a:pt x="1066800" y="133350"/>
                </a:lnTo>
                <a:lnTo>
                  <a:pt x="1076325" y="123825"/>
                </a:lnTo>
                <a:lnTo>
                  <a:pt x="1085850" y="104775"/>
                </a:lnTo>
                <a:lnTo>
                  <a:pt x="1095375" y="85725"/>
                </a:lnTo>
                <a:lnTo>
                  <a:pt x="1104900" y="76200"/>
                </a:lnTo>
                <a:lnTo>
                  <a:pt x="1104900" y="66675"/>
                </a:lnTo>
                <a:lnTo>
                  <a:pt x="1104900" y="57150"/>
                </a:lnTo>
                <a:lnTo>
                  <a:pt x="1104900" y="47625"/>
                </a:lnTo>
                <a:lnTo>
                  <a:pt x="1104900" y="38100"/>
                </a:lnTo>
                <a:lnTo>
                  <a:pt x="1104900" y="38100"/>
                </a:lnTo>
                <a:lnTo>
                  <a:pt x="1095375" y="38100"/>
                </a:lnTo>
                <a:lnTo>
                  <a:pt x="1095375" y="38100"/>
                </a:lnTo>
                <a:lnTo>
                  <a:pt x="1095375" y="38100"/>
                </a:lnTo>
                <a:lnTo>
                  <a:pt x="1095375" y="47625"/>
                </a:lnTo>
                <a:lnTo>
                  <a:pt x="1095375" y="57150"/>
                </a:lnTo>
                <a:lnTo>
                  <a:pt x="1095375" y="66675"/>
                </a:lnTo>
                <a:lnTo>
                  <a:pt x="1095375" y="85725"/>
                </a:lnTo>
                <a:lnTo>
                  <a:pt x="1095375" y="104775"/>
                </a:lnTo>
                <a:lnTo>
                  <a:pt x="1095375" y="123825"/>
                </a:lnTo>
                <a:lnTo>
                  <a:pt x="10953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248150" y="5305425"/>
            <a:ext cx="762001" cy="180976"/>
          </a:xfrm>
          <a:custGeom>
            <a:avLst/>
            <a:gdLst/>
            <a:ahLst/>
            <a:cxnLst/>
            <a:rect l="0" t="0" r="0" b="0"/>
            <a:pathLst>
              <a:path w="762001" h="1809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95250"/>
                </a:lnTo>
                <a:lnTo>
                  <a:pt x="114300" y="95250"/>
                </a:lnTo>
                <a:lnTo>
                  <a:pt x="133350" y="95250"/>
                </a:lnTo>
                <a:lnTo>
                  <a:pt x="142875" y="95250"/>
                </a:lnTo>
                <a:lnTo>
                  <a:pt x="152400" y="95250"/>
                </a:lnTo>
                <a:lnTo>
                  <a:pt x="161925" y="95250"/>
                </a:lnTo>
                <a:lnTo>
                  <a:pt x="171450" y="95250"/>
                </a:lnTo>
                <a:lnTo>
                  <a:pt x="180975" y="95250"/>
                </a:lnTo>
                <a:lnTo>
                  <a:pt x="190500" y="95250"/>
                </a:lnTo>
                <a:lnTo>
                  <a:pt x="209550" y="95250"/>
                </a:lnTo>
                <a:lnTo>
                  <a:pt x="219075" y="95250"/>
                </a:lnTo>
                <a:lnTo>
                  <a:pt x="228600" y="95250"/>
                </a:lnTo>
                <a:lnTo>
                  <a:pt x="238125" y="95250"/>
                </a:lnTo>
                <a:lnTo>
                  <a:pt x="247650" y="95250"/>
                </a:lnTo>
                <a:lnTo>
                  <a:pt x="257175" y="95250"/>
                </a:lnTo>
                <a:lnTo>
                  <a:pt x="266700" y="95250"/>
                </a:lnTo>
                <a:lnTo>
                  <a:pt x="276225" y="95250"/>
                </a:lnTo>
                <a:lnTo>
                  <a:pt x="285750" y="95250"/>
                </a:lnTo>
                <a:lnTo>
                  <a:pt x="295275" y="95250"/>
                </a:lnTo>
                <a:lnTo>
                  <a:pt x="304800" y="95250"/>
                </a:lnTo>
                <a:lnTo>
                  <a:pt x="314325" y="104775"/>
                </a:lnTo>
                <a:lnTo>
                  <a:pt x="323850" y="104775"/>
                </a:lnTo>
                <a:lnTo>
                  <a:pt x="333375" y="104775"/>
                </a:lnTo>
                <a:lnTo>
                  <a:pt x="342900" y="114300"/>
                </a:lnTo>
                <a:lnTo>
                  <a:pt x="352425" y="114300"/>
                </a:lnTo>
                <a:lnTo>
                  <a:pt x="352425" y="123825"/>
                </a:lnTo>
                <a:lnTo>
                  <a:pt x="361950" y="133350"/>
                </a:lnTo>
                <a:lnTo>
                  <a:pt x="361950" y="142875"/>
                </a:lnTo>
                <a:lnTo>
                  <a:pt x="371475" y="142875"/>
                </a:lnTo>
                <a:lnTo>
                  <a:pt x="371475" y="152400"/>
                </a:lnTo>
                <a:lnTo>
                  <a:pt x="371475" y="161925"/>
                </a:lnTo>
                <a:lnTo>
                  <a:pt x="371475" y="161925"/>
                </a:lnTo>
                <a:lnTo>
                  <a:pt x="371475" y="171450"/>
                </a:lnTo>
                <a:lnTo>
                  <a:pt x="371475" y="171450"/>
                </a:lnTo>
                <a:lnTo>
                  <a:pt x="361950" y="171450"/>
                </a:lnTo>
                <a:lnTo>
                  <a:pt x="361950" y="180975"/>
                </a:lnTo>
                <a:lnTo>
                  <a:pt x="361950" y="180975"/>
                </a:lnTo>
                <a:lnTo>
                  <a:pt x="352425" y="180975"/>
                </a:lnTo>
                <a:lnTo>
                  <a:pt x="352425" y="180975"/>
                </a:lnTo>
                <a:lnTo>
                  <a:pt x="352425" y="180975"/>
                </a:lnTo>
                <a:lnTo>
                  <a:pt x="342900" y="180975"/>
                </a:lnTo>
                <a:lnTo>
                  <a:pt x="342900" y="180975"/>
                </a:lnTo>
                <a:lnTo>
                  <a:pt x="342900" y="171450"/>
                </a:lnTo>
                <a:lnTo>
                  <a:pt x="342900" y="171450"/>
                </a:lnTo>
                <a:lnTo>
                  <a:pt x="342900" y="171450"/>
                </a:lnTo>
                <a:lnTo>
                  <a:pt x="342900" y="161925"/>
                </a:lnTo>
                <a:lnTo>
                  <a:pt x="352425" y="161925"/>
                </a:lnTo>
                <a:lnTo>
                  <a:pt x="352425" y="152400"/>
                </a:lnTo>
                <a:lnTo>
                  <a:pt x="352425" y="152400"/>
                </a:lnTo>
                <a:lnTo>
                  <a:pt x="361950" y="142875"/>
                </a:lnTo>
                <a:lnTo>
                  <a:pt x="371475" y="142875"/>
                </a:lnTo>
                <a:lnTo>
                  <a:pt x="371475" y="133350"/>
                </a:lnTo>
                <a:lnTo>
                  <a:pt x="381000" y="133350"/>
                </a:lnTo>
                <a:lnTo>
                  <a:pt x="390525" y="123825"/>
                </a:lnTo>
                <a:lnTo>
                  <a:pt x="400050" y="123825"/>
                </a:lnTo>
                <a:lnTo>
                  <a:pt x="409575" y="114300"/>
                </a:lnTo>
                <a:lnTo>
                  <a:pt x="419100" y="114300"/>
                </a:lnTo>
                <a:lnTo>
                  <a:pt x="419100" y="104775"/>
                </a:lnTo>
                <a:lnTo>
                  <a:pt x="428625" y="104775"/>
                </a:lnTo>
                <a:lnTo>
                  <a:pt x="438150" y="104775"/>
                </a:lnTo>
                <a:lnTo>
                  <a:pt x="457200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76250" y="95250"/>
                </a:lnTo>
                <a:lnTo>
                  <a:pt x="495300" y="95250"/>
                </a:lnTo>
                <a:lnTo>
                  <a:pt x="504825" y="95250"/>
                </a:lnTo>
                <a:lnTo>
                  <a:pt x="514350" y="95250"/>
                </a:lnTo>
                <a:lnTo>
                  <a:pt x="514350" y="95250"/>
                </a:lnTo>
                <a:lnTo>
                  <a:pt x="523875" y="95250"/>
                </a:lnTo>
                <a:lnTo>
                  <a:pt x="533400" y="95250"/>
                </a:lnTo>
                <a:lnTo>
                  <a:pt x="542925" y="95250"/>
                </a:lnTo>
                <a:lnTo>
                  <a:pt x="552450" y="95250"/>
                </a:lnTo>
                <a:lnTo>
                  <a:pt x="561975" y="95250"/>
                </a:lnTo>
                <a:lnTo>
                  <a:pt x="571500" y="104775"/>
                </a:lnTo>
                <a:lnTo>
                  <a:pt x="581025" y="104775"/>
                </a:lnTo>
                <a:lnTo>
                  <a:pt x="581025" y="104775"/>
                </a:lnTo>
                <a:lnTo>
                  <a:pt x="590550" y="104775"/>
                </a:lnTo>
                <a:lnTo>
                  <a:pt x="600075" y="114300"/>
                </a:lnTo>
                <a:lnTo>
                  <a:pt x="609600" y="114300"/>
                </a:lnTo>
                <a:lnTo>
                  <a:pt x="609600" y="114300"/>
                </a:lnTo>
                <a:lnTo>
                  <a:pt x="619125" y="123825"/>
                </a:lnTo>
                <a:lnTo>
                  <a:pt x="628650" y="123825"/>
                </a:lnTo>
                <a:lnTo>
                  <a:pt x="638175" y="123825"/>
                </a:lnTo>
                <a:lnTo>
                  <a:pt x="647700" y="123825"/>
                </a:lnTo>
                <a:lnTo>
                  <a:pt x="657225" y="123825"/>
                </a:lnTo>
                <a:lnTo>
                  <a:pt x="666750" y="133350"/>
                </a:lnTo>
                <a:lnTo>
                  <a:pt x="666750" y="133350"/>
                </a:lnTo>
                <a:lnTo>
                  <a:pt x="676275" y="123825"/>
                </a:lnTo>
                <a:lnTo>
                  <a:pt x="685800" y="123825"/>
                </a:lnTo>
                <a:lnTo>
                  <a:pt x="695325" y="123825"/>
                </a:lnTo>
                <a:lnTo>
                  <a:pt x="704850" y="114300"/>
                </a:lnTo>
                <a:lnTo>
                  <a:pt x="704850" y="114300"/>
                </a:lnTo>
                <a:lnTo>
                  <a:pt x="714375" y="104775"/>
                </a:lnTo>
                <a:lnTo>
                  <a:pt x="723900" y="95250"/>
                </a:lnTo>
                <a:lnTo>
                  <a:pt x="733425" y="85725"/>
                </a:lnTo>
                <a:lnTo>
                  <a:pt x="733425" y="85725"/>
                </a:lnTo>
                <a:lnTo>
                  <a:pt x="742950" y="76200"/>
                </a:lnTo>
                <a:lnTo>
                  <a:pt x="752475" y="66675"/>
                </a:lnTo>
                <a:lnTo>
                  <a:pt x="752475" y="57150"/>
                </a:lnTo>
                <a:lnTo>
                  <a:pt x="752475" y="47625"/>
                </a:lnTo>
                <a:lnTo>
                  <a:pt x="752475" y="38100"/>
                </a:lnTo>
                <a:lnTo>
                  <a:pt x="752475" y="28575"/>
                </a:lnTo>
                <a:lnTo>
                  <a:pt x="752475" y="28575"/>
                </a:lnTo>
                <a:lnTo>
                  <a:pt x="752475" y="19050"/>
                </a:lnTo>
                <a:lnTo>
                  <a:pt x="762000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52475" y="19050"/>
                </a:lnTo>
                <a:lnTo>
                  <a:pt x="7524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067175" y="5648325"/>
            <a:ext cx="685801" cy="314326"/>
          </a:xfrm>
          <a:custGeom>
            <a:avLst/>
            <a:gdLst/>
            <a:ahLst/>
            <a:cxnLst/>
            <a:rect l="0" t="0" r="0" b="0"/>
            <a:pathLst>
              <a:path w="685801" h="314326">
                <a:moveTo>
                  <a:pt x="28575" y="28575"/>
                </a:move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57175"/>
                </a:lnTo>
                <a:lnTo>
                  <a:pt x="0" y="238125"/>
                </a:lnTo>
                <a:lnTo>
                  <a:pt x="0" y="209550"/>
                </a:lnTo>
                <a:lnTo>
                  <a:pt x="9525" y="180975"/>
                </a:lnTo>
                <a:lnTo>
                  <a:pt x="9525" y="161925"/>
                </a:lnTo>
                <a:lnTo>
                  <a:pt x="9525" y="142875"/>
                </a:lnTo>
                <a:lnTo>
                  <a:pt x="9525" y="123825"/>
                </a:lnTo>
                <a:lnTo>
                  <a:pt x="19050" y="104775"/>
                </a:lnTo>
                <a:lnTo>
                  <a:pt x="19050" y="95250"/>
                </a:lnTo>
                <a:lnTo>
                  <a:pt x="28575" y="95250"/>
                </a:lnTo>
                <a:lnTo>
                  <a:pt x="28575" y="85725"/>
                </a:lnTo>
                <a:lnTo>
                  <a:pt x="28575" y="85725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104775"/>
                </a:lnTo>
                <a:lnTo>
                  <a:pt x="47625" y="123825"/>
                </a:lnTo>
                <a:lnTo>
                  <a:pt x="47625" y="142875"/>
                </a:lnTo>
                <a:lnTo>
                  <a:pt x="47625" y="152400"/>
                </a:lnTo>
                <a:lnTo>
                  <a:pt x="47625" y="171450"/>
                </a:lnTo>
                <a:lnTo>
                  <a:pt x="47625" y="200025"/>
                </a:lnTo>
                <a:lnTo>
                  <a:pt x="47625" y="219075"/>
                </a:lnTo>
                <a:lnTo>
                  <a:pt x="47625" y="238125"/>
                </a:lnTo>
                <a:lnTo>
                  <a:pt x="47625" y="247650"/>
                </a:lnTo>
                <a:lnTo>
                  <a:pt x="47625" y="257175"/>
                </a:lnTo>
                <a:lnTo>
                  <a:pt x="38100" y="266700"/>
                </a:lnTo>
                <a:lnTo>
                  <a:pt x="38100" y="266700"/>
                </a:lnTo>
                <a:lnTo>
                  <a:pt x="38100" y="266700"/>
                </a:lnTo>
                <a:lnTo>
                  <a:pt x="38100" y="257175"/>
                </a:lnTo>
                <a:lnTo>
                  <a:pt x="38100" y="247650"/>
                </a:lnTo>
                <a:lnTo>
                  <a:pt x="47625" y="238125"/>
                </a:lnTo>
                <a:lnTo>
                  <a:pt x="47625" y="219075"/>
                </a:lnTo>
                <a:lnTo>
                  <a:pt x="47625" y="200025"/>
                </a:lnTo>
                <a:lnTo>
                  <a:pt x="57150" y="180975"/>
                </a:lnTo>
                <a:lnTo>
                  <a:pt x="66675" y="161925"/>
                </a:lnTo>
                <a:lnTo>
                  <a:pt x="7620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95250"/>
                </a:lnTo>
                <a:lnTo>
                  <a:pt x="95250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66675"/>
                </a:lnTo>
                <a:lnTo>
                  <a:pt x="123825" y="76200"/>
                </a:lnTo>
                <a:lnTo>
                  <a:pt x="123825" y="76200"/>
                </a:lnTo>
                <a:lnTo>
                  <a:pt x="133350" y="85725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190500" y="219075"/>
                </a:lnTo>
                <a:lnTo>
                  <a:pt x="200025" y="219075"/>
                </a:lnTo>
                <a:lnTo>
                  <a:pt x="209550" y="209550"/>
                </a:lnTo>
                <a:lnTo>
                  <a:pt x="219075" y="190500"/>
                </a:lnTo>
                <a:lnTo>
                  <a:pt x="228600" y="171450"/>
                </a:lnTo>
                <a:lnTo>
                  <a:pt x="238125" y="142875"/>
                </a:lnTo>
                <a:lnTo>
                  <a:pt x="247650" y="114300"/>
                </a:lnTo>
                <a:lnTo>
                  <a:pt x="257175" y="85725"/>
                </a:lnTo>
                <a:lnTo>
                  <a:pt x="257175" y="66675"/>
                </a:lnTo>
                <a:lnTo>
                  <a:pt x="266700" y="47625"/>
                </a:lnTo>
                <a:lnTo>
                  <a:pt x="266700" y="38100"/>
                </a:lnTo>
                <a:lnTo>
                  <a:pt x="266700" y="19050"/>
                </a:lnTo>
                <a:lnTo>
                  <a:pt x="266700" y="19050"/>
                </a:lnTo>
                <a:lnTo>
                  <a:pt x="266700" y="19050"/>
                </a:lnTo>
                <a:lnTo>
                  <a:pt x="257175" y="19050"/>
                </a:lnTo>
                <a:lnTo>
                  <a:pt x="247650" y="28575"/>
                </a:lnTo>
                <a:lnTo>
                  <a:pt x="238125" y="38100"/>
                </a:lnTo>
                <a:lnTo>
                  <a:pt x="228600" y="47625"/>
                </a:lnTo>
                <a:lnTo>
                  <a:pt x="219075" y="66675"/>
                </a:lnTo>
                <a:lnTo>
                  <a:pt x="219075" y="85725"/>
                </a:lnTo>
                <a:lnTo>
                  <a:pt x="219075" y="104775"/>
                </a:lnTo>
                <a:lnTo>
                  <a:pt x="219075" y="133350"/>
                </a:lnTo>
                <a:lnTo>
                  <a:pt x="219075" y="152400"/>
                </a:lnTo>
                <a:lnTo>
                  <a:pt x="209550" y="171450"/>
                </a:lnTo>
                <a:lnTo>
                  <a:pt x="219075" y="200025"/>
                </a:lnTo>
                <a:lnTo>
                  <a:pt x="219075" y="219075"/>
                </a:lnTo>
                <a:lnTo>
                  <a:pt x="228600" y="238125"/>
                </a:lnTo>
                <a:lnTo>
                  <a:pt x="238125" y="247650"/>
                </a:lnTo>
                <a:lnTo>
                  <a:pt x="247650" y="257175"/>
                </a:lnTo>
                <a:lnTo>
                  <a:pt x="257175" y="257175"/>
                </a:lnTo>
                <a:lnTo>
                  <a:pt x="266700" y="257175"/>
                </a:lnTo>
                <a:lnTo>
                  <a:pt x="276225" y="257175"/>
                </a:lnTo>
                <a:lnTo>
                  <a:pt x="285750" y="247650"/>
                </a:lnTo>
                <a:lnTo>
                  <a:pt x="295275" y="238125"/>
                </a:lnTo>
                <a:lnTo>
                  <a:pt x="314325" y="219075"/>
                </a:lnTo>
                <a:lnTo>
                  <a:pt x="314325" y="200025"/>
                </a:lnTo>
                <a:lnTo>
                  <a:pt x="323850" y="171450"/>
                </a:lnTo>
                <a:lnTo>
                  <a:pt x="333375" y="152400"/>
                </a:lnTo>
                <a:lnTo>
                  <a:pt x="342900" y="123825"/>
                </a:lnTo>
                <a:lnTo>
                  <a:pt x="342900" y="104775"/>
                </a:lnTo>
                <a:lnTo>
                  <a:pt x="352425" y="76200"/>
                </a:lnTo>
                <a:lnTo>
                  <a:pt x="352425" y="66675"/>
                </a:lnTo>
                <a:lnTo>
                  <a:pt x="352425" y="57150"/>
                </a:lnTo>
                <a:lnTo>
                  <a:pt x="352425" y="47625"/>
                </a:lnTo>
                <a:lnTo>
                  <a:pt x="352425" y="38100"/>
                </a:lnTo>
                <a:lnTo>
                  <a:pt x="352425" y="38100"/>
                </a:lnTo>
                <a:lnTo>
                  <a:pt x="352425" y="38100"/>
                </a:lnTo>
                <a:lnTo>
                  <a:pt x="352425" y="47625"/>
                </a:lnTo>
                <a:lnTo>
                  <a:pt x="352425" y="57150"/>
                </a:lnTo>
                <a:lnTo>
                  <a:pt x="352425" y="76200"/>
                </a:lnTo>
                <a:lnTo>
                  <a:pt x="352425" y="95250"/>
                </a:lnTo>
                <a:lnTo>
                  <a:pt x="352425" y="123825"/>
                </a:lnTo>
                <a:lnTo>
                  <a:pt x="352425" y="152400"/>
                </a:lnTo>
                <a:lnTo>
                  <a:pt x="352425" y="180975"/>
                </a:lnTo>
                <a:lnTo>
                  <a:pt x="352425" y="209550"/>
                </a:lnTo>
                <a:lnTo>
                  <a:pt x="352425" y="238125"/>
                </a:lnTo>
                <a:lnTo>
                  <a:pt x="352425" y="266700"/>
                </a:lnTo>
                <a:lnTo>
                  <a:pt x="352425" y="285750"/>
                </a:lnTo>
                <a:lnTo>
                  <a:pt x="361950" y="295275"/>
                </a:lnTo>
                <a:lnTo>
                  <a:pt x="361950" y="304800"/>
                </a:lnTo>
                <a:lnTo>
                  <a:pt x="361950" y="314325"/>
                </a:lnTo>
                <a:lnTo>
                  <a:pt x="361950" y="314325"/>
                </a:lnTo>
                <a:lnTo>
                  <a:pt x="361950" y="304800"/>
                </a:lnTo>
                <a:lnTo>
                  <a:pt x="361950" y="295275"/>
                </a:lnTo>
                <a:lnTo>
                  <a:pt x="371475" y="276225"/>
                </a:lnTo>
                <a:lnTo>
                  <a:pt x="371475" y="257175"/>
                </a:lnTo>
                <a:lnTo>
                  <a:pt x="371475" y="228600"/>
                </a:lnTo>
                <a:lnTo>
                  <a:pt x="381000" y="200025"/>
                </a:lnTo>
                <a:lnTo>
                  <a:pt x="381000" y="171450"/>
                </a:lnTo>
                <a:lnTo>
                  <a:pt x="390525" y="152400"/>
                </a:lnTo>
                <a:lnTo>
                  <a:pt x="390525" y="123825"/>
                </a:lnTo>
                <a:lnTo>
                  <a:pt x="400050" y="95250"/>
                </a:lnTo>
                <a:lnTo>
                  <a:pt x="409575" y="76200"/>
                </a:lnTo>
                <a:lnTo>
                  <a:pt x="419100" y="66675"/>
                </a:lnTo>
                <a:lnTo>
                  <a:pt x="419100" y="57150"/>
                </a:lnTo>
                <a:lnTo>
                  <a:pt x="428625" y="57150"/>
                </a:lnTo>
                <a:lnTo>
                  <a:pt x="428625" y="47625"/>
                </a:lnTo>
                <a:lnTo>
                  <a:pt x="438150" y="57150"/>
                </a:lnTo>
                <a:lnTo>
                  <a:pt x="447675" y="66675"/>
                </a:lnTo>
                <a:lnTo>
                  <a:pt x="447675" y="76200"/>
                </a:lnTo>
                <a:lnTo>
                  <a:pt x="457200" y="95250"/>
                </a:lnTo>
                <a:lnTo>
                  <a:pt x="457200" y="114300"/>
                </a:lnTo>
                <a:lnTo>
                  <a:pt x="457200" y="142875"/>
                </a:lnTo>
                <a:lnTo>
                  <a:pt x="457200" y="161925"/>
                </a:lnTo>
                <a:lnTo>
                  <a:pt x="457200" y="190500"/>
                </a:lnTo>
                <a:lnTo>
                  <a:pt x="466725" y="209550"/>
                </a:lnTo>
                <a:lnTo>
                  <a:pt x="466725" y="228600"/>
                </a:lnTo>
                <a:lnTo>
                  <a:pt x="466725" y="238125"/>
                </a:lnTo>
                <a:lnTo>
                  <a:pt x="476250" y="247650"/>
                </a:lnTo>
                <a:lnTo>
                  <a:pt x="476250" y="257175"/>
                </a:lnTo>
                <a:lnTo>
                  <a:pt x="476250" y="247650"/>
                </a:lnTo>
                <a:lnTo>
                  <a:pt x="485775" y="247650"/>
                </a:lnTo>
                <a:lnTo>
                  <a:pt x="485775" y="238125"/>
                </a:lnTo>
                <a:lnTo>
                  <a:pt x="495300" y="219075"/>
                </a:lnTo>
                <a:lnTo>
                  <a:pt x="495300" y="200025"/>
                </a:lnTo>
                <a:lnTo>
                  <a:pt x="504825" y="180975"/>
                </a:lnTo>
                <a:lnTo>
                  <a:pt x="514350" y="161925"/>
                </a:lnTo>
                <a:lnTo>
                  <a:pt x="514350" y="142875"/>
                </a:lnTo>
                <a:lnTo>
                  <a:pt x="523875" y="123825"/>
                </a:lnTo>
                <a:lnTo>
                  <a:pt x="523875" y="114300"/>
                </a:lnTo>
                <a:lnTo>
                  <a:pt x="533400" y="114300"/>
                </a:lnTo>
                <a:lnTo>
                  <a:pt x="533400" y="114300"/>
                </a:lnTo>
                <a:lnTo>
                  <a:pt x="533400" y="114300"/>
                </a:lnTo>
                <a:lnTo>
                  <a:pt x="533400" y="114300"/>
                </a:lnTo>
                <a:lnTo>
                  <a:pt x="542925" y="123825"/>
                </a:lnTo>
                <a:lnTo>
                  <a:pt x="542925" y="142875"/>
                </a:lnTo>
                <a:lnTo>
                  <a:pt x="552450" y="152400"/>
                </a:lnTo>
                <a:lnTo>
                  <a:pt x="552450" y="171450"/>
                </a:lnTo>
                <a:lnTo>
                  <a:pt x="552450" y="190500"/>
                </a:lnTo>
                <a:lnTo>
                  <a:pt x="561975" y="209550"/>
                </a:lnTo>
                <a:lnTo>
                  <a:pt x="571500" y="219075"/>
                </a:lnTo>
                <a:lnTo>
                  <a:pt x="571500" y="228600"/>
                </a:lnTo>
                <a:lnTo>
                  <a:pt x="581025" y="238125"/>
                </a:lnTo>
                <a:lnTo>
                  <a:pt x="590550" y="238125"/>
                </a:lnTo>
                <a:lnTo>
                  <a:pt x="600075" y="238125"/>
                </a:lnTo>
                <a:lnTo>
                  <a:pt x="609600" y="228600"/>
                </a:lnTo>
                <a:lnTo>
                  <a:pt x="619125" y="219075"/>
                </a:lnTo>
                <a:lnTo>
                  <a:pt x="619125" y="209550"/>
                </a:lnTo>
                <a:lnTo>
                  <a:pt x="628650" y="190500"/>
                </a:lnTo>
                <a:lnTo>
                  <a:pt x="638175" y="171450"/>
                </a:lnTo>
                <a:lnTo>
                  <a:pt x="638175" y="152400"/>
                </a:lnTo>
                <a:lnTo>
                  <a:pt x="647700" y="123825"/>
                </a:lnTo>
                <a:lnTo>
                  <a:pt x="647700" y="95250"/>
                </a:lnTo>
                <a:lnTo>
                  <a:pt x="657225" y="76200"/>
                </a:lnTo>
                <a:lnTo>
                  <a:pt x="657225" y="57150"/>
                </a:lnTo>
                <a:lnTo>
                  <a:pt x="657225" y="38100"/>
                </a:lnTo>
                <a:lnTo>
                  <a:pt x="647700" y="19050"/>
                </a:lnTo>
                <a:lnTo>
                  <a:pt x="647700" y="9525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0"/>
                </a:lnTo>
                <a:lnTo>
                  <a:pt x="647700" y="9525"/>
                </a:lnTo>
                <a:lnTo>
                  <a:pt x="647700" y="19050"/>
                </a:lnTo>
                <a:lnTo>
                  <a:pt x="647700" y="28575"/>
                </a:lnTo>
                <a:lnTo>
                  <a:pt x="647700" y="47625"/>
                </a:lnTo>
                <a:lnTo>
                  <a:pt x="638175" y="66675"/>
                </a:lnTo>
                <a:lnTo>
                  <a:pt x="638175" y="85725"/>
                </a:lnTo>
                <a:lnTo>
                  <a:pt x="638175" y="114300"/>
                </a:lnTo>
                <a:lnTo>
                  <a:pt x="638175" y="133350"/>
                </a:lnTo>
                <a:lnTo>
                  <a:pt x="647700" y="161925"/>
                </a:lnTo>
                <a:lnTo>
                  <a:pt x="647700" y="190500"/>
                </a:lnTo>
                <a:lnTo>
                  <a:pt x="657225" y="209550"/>
                </a:lnTo>
                <a:lnTo>
                  <a:pt x="657225" y="228600"/>
                </a:lnTo>
                <a:lnTo>
                  <a:pt x="666750" y="238125"/>
                </a:lnTo>
                <a:lnTo>
                  <a:pt x="676275" y="247650"/>
                </a:lnTo>
                <a:lnTo>
                  <a:pt x="685800" y="247650"/>
                </a:lnTo>
                <a:lnTo>
                  <a:pt x="6858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857750" y="5800725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572125" y="5286375"/>
            <a:ext cx="1162051" cy="247651"/>
          </a:xfrm>
          <a:custGeom>
            <a:avLst/>
            <a:gdLst/>
            <a:ahLst/>
            <a:cxnLst/>
            <a:rect l="0" t="0" r="0" b="0"/>
            <a:pathLst>
              <a:path w="1162051" h="2476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42875"/>
                </a:lnTo>
                <a:lnTo>
                  <a:pt x="95250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42875" y="161925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200025" y="152400"/>
                </a:lnTo>
                <a:lnTo>
                  <a:pt x="219075" y="142875"/>
                </a:lnTo>
                <a:lnTo>
                  <a:pt x="238125" y="142875"/>
                </a:lnTo>
                <a:lnTo>
                  <a:pt x="266700" y="133350"/>
                </a:lnTo>
                <a:lnTo>
                  <a:pt x="285750" y="123825"/>
                </a:lnTo>
                <a:lnTo>
                  <a:pt x="304800" y="123825"/>
                </a:lnTo>
                <a:lnTo>
                  <a:pt x="333375" y="114300"/>
                </a:lnTo>
                <a:lnTo>
                  <a:pt x="352425" y="114300"/>
                </a:lnTo>
                <a:lnTo>
                  <a:pt x="371475" y="104775"/>
                </a:lnTo>
                <a:lnTo>
                  <a:pt x="390525" y="95250"/>
                </a:lnTo>
                <a:lnTo>
                  <a:pt x="409575" y="95250"/>
                </a:lnTo>
                <a:lnTo>
                  <a:pt x="428625" y="95250"/>
                </a:lnTo>
                <a:lnTo>
                  <a:pt x="447675" y="95250"/>
                </a:lnTo>
                <a:lnTo>
                  <a:pt x="466725" y="95250"/>
                </a:lnTo>
                <a:lnTo>
                  <a:pt x="485775" y="95250"/>
                </a:lnTo>
                <a:lnTo>
                  <a:pt x="504825" y="104775"/>
                </a:lnTo>
                <a:lnTo>
                  <a:pt x="514350" y="114300"/>
                </a:lnTo>
                <a:lnTo>
                  <a:pt x="523875" y="123825"/>
                </a:lnTo>
                <a:lnTo>
                  <a:pt x="533400" y="133350"/>
                </a:lnTo>
                <a:lnTo>
                  <a:pt x="542925" y="152400"/>
                </a:lnTo>
                <a:lnTo>
                  <a:pt x="552450" y="161925"/>
                </a:lnTo>
                <a:lnTo>
                  <a:pt x="552450" y="180975"/>
                </a:lnTo>
                <a:lnTo>
                  <a:pt x="552450" y="200025"/>
                </a:lnTo>
                <a:lnTo>
                  <a:pt x="552450" y="209550"/>
                </a:lnTo>
                <a:lnTo>
                  <a:pt x="552450" y="219075"/>
                </a:lnTo>
                <a:lnTo>
                  <a:pt x="552450" y="228600"/>
                </a:lnTo>
                <a:lnTo>
                  <a:pt x="552450" y="238125"/>
                </a:lnTo>
                <a:lnTo>
                  <a:pt x="552450" y="247650"/>
                </a:lnTo>
                <a:lnTo>
                  <a:pt x="552450" y="247650"/>
                </a:lnTo>
                <a:lnTo>
                  <a:pt x="542925" y="247650"/>
                </a:lnTo>
                <a:lnTo>
                  <a:pt x="542925" y="247650"/>
                </a:lnTo>
                <a:lnTo>
                  <a:pt x="542925" y="238125"/>
                </a:lnTo>
                <a:lnTo>
                  <a:pt x="542925" y="238125"/>
                </a:lnTo>
                <a:lnTo>
                  <a:pt x="542925" y="228600"/>
                </a:lnTo>
                <a:lnTo>
                  <a:pt x="542925" y="219075"/>
                </a:lnTo>
                <a:lnTo>
                  <a:pt x="542925" y="200025"/>
                </a:lnTo>
                <a:lnTo>
                  <a:pt x="552450" y="190500"/>
                </a:lnTo>
                <a:lnTo>
                  <a:pt x="552450" y="180975"/>
                </a:lnTo>
                <a:lnTo>
                  <a:pt x="571500" y="161925"/>
                </a:lnTo>
                <a:lnTo>
                  <a:pt x="571500" y="142875"/>
                </a:lnTo>
                <a:lnTo>
                  <a:pt x="590550" y="133350"/>
                </a:lnTo>
                <a:lnTo>
                  <a:pt x="600075" y="114300"/>
                </a:lnTo>
                <a:lnTo>
                  <a:pt x="609600" y="104775"/>
                </a:lnTo>
                <a:lnTo>
                  <a:pt x="619125" y="95250"/>
                </a:lnTo>
                <a:lnTo>
                  <a:pt x="638175" y="85725"/>
                </a:lnTo>
                <a:lnTo>
                  <a:pt x="657225" y="85725"/>
                </a:lnTo>
                <a:lnTo>
                  <a:pt x="666750" y="76200"/>
                </a:lnTo>
                <a:lnTo>
                  <a:pt x="685800" y="76200"/>
                </a:lnTo>
                <a:lnTo>
                  <a:pt x="695325" y="66675"/>
                </a:lnTo>
                <a:lnTo>
                  <a:pt x="714375" y="66675"/>
                </a:lnTo>
                <a:lnTo>
                  <a:pt x="733425" y="76200"/>
                </a:lnTo>
                <a:lnTo>
                  <a:pt x="742950" y="76200"/>
                </a:lnTo>
                <a:lnTo>
                  <a:pt x="762000" y="76200"/>
                </a:lnTo>
                <a:lnTo>
                  <a:pt x="781050" y="76200"/>
                </a:lnTo>
                <a:lnTo>
                  <a:pt x="800100" y="85725"/>
                </a:lnTo>
                <a:lnTo>
                  <a:pt x="809625" y="85725"/>
                </a:lnTo>
                <a:lnTo>
                  <a:pt x="828675" y="95250"/>
                </a:lnTo>
                <a:lnTo>
                  <a:pt x="838200" y="95250"/>
                </a:lnTo>
                <a:lnTo>
                  <a:pt x="857250" y="104775"/>
                </a:lnTo>
                <a:lnTo>
                  <a:pt x="876300" y="114300"/>
                </a:lnTo>
                <a:lnTo>
                  <a:pt x="895350" y="123825"/>
                </a:lnTo>
                <a:lnTo>
                  <a:pt x="904875" y="133350"/>
                </a:lnTo>
                <a:lnTo>
                  <a:pt x="923925" y="142875"/>
                </a:lnTo>
                <a:lnTo>
                  <a:pt x="933450" y="152400"/>
                </a:lnTo>
                <a:lnTo>
                  <a:pt x="952500" y="152400"/>
                </a:lnTo>
                <a:lnTo>
                  <a:pt x="962025" y="161925"/>
                </a:lnTo>
                <a:lnTo>
                  <a:pt x="981075" y="171450"/>
                </a:lnTo>
                <a:lnTo>
                  <a:pt x="1000125" y="171450"/>
                </a:lnTo>
                <a:lnTo>
                  <a:pt x="1009650" y="171450"/>
                </a:lnTo>
                <a:lnTo>
                  <a:pt x="1019175" y="171450"/>
                </a:lnTo>
                <a:lnTo>
                  <a:pt x="1038225" y="171450"/>
                </a:lnTo>
                <a:lnTo>
                  <a:pt x="1057275" y="161925"/>
                </a:lnTo>
                <a:lnTo>
                  <a:pt x="1066800" y="152400"/>
                </a:lnTo>
                <a:lnTo>
                  <a:pt x="1085850" y="133350"/>
                </a:lnTo>
                <a:lnTo>
                  <a:pt x="1095375" y="123825"/>
                </a:lnTo>
                <a:lnTo>
                  <a:pt x="1104900" y="104775"/>
                </a:lnTo>
                <a:lnTo>
                  <a:pt x="1123950" y="85725"/>
                </a:lnTo>
                <a:lnTo>
                  <a:pt x="1133475" y="66675"/>
                </a:lnTo>
                <a:lnTo>
                  <a:pt x="1143000" y="47625"/>
                </a:lnTo>
                <a:lnTo>
                  <a:pt x="1152525" y="28575"/>
                </a:lnTo>
                <a:lnTo>
                  <a:pt x="1152525" y="19050"/>
                </a:lnTo>
                <a:lnTo>
                  <a:pt x="1162050" y="9525"/>
                </a:lnTo>
                <a:lnTo>
                  <a:pt x="1162050" y="0"/>
                </a:lnTo>
                <a:lnTo>
                  <a:pt x="1162050" y="0"/>
                </a:lnTo>
                <a:lnTo>
                  <a:pt x="1162050" y="0"/>
                </a:lnTo>
                <a:lnTo>
                  <a:pt x="1162050" y="0"/>
                </a:lnTo>
                <a:lnTo>
                  <a:pt x="1162050" y="0"/>
                </a:lnTo>
                <a:lnTo>
                  <a:pt x="1162050" y="9525"/>
                </a:lnTo>
                <a:lnTo>
                  <a:pt x="1162050" y="19050"/>
                </a:lnTo>
                <a:lnTo>
                  <a:pt x="1162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800725" y="5686425"/>
            <a:ext cx="333376" cy="342901"/>
          </a:xfrm>
          <a:custGeom>
            <a:avLst/>
            <a:gdLst/>
            <a:ahLst/>
            <a:cxnLst/>
            <a:rect l="0" t="0" r="0" b="0"/>
            <a:pathLst>
              <a:path w="333376" h="342901">
                <a:moveTo>
                  <a:pt x="66675" y="0"/>
                </a:moveTo>
                <a:lnTo>
                  <a:pt x="66675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47625" y="123825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28600"/>
                </a:lnTo>
                <a:lnTo>
                  <a:pt x="19050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9525" y="314325"/>
                </a:lnTo>
                <a:lnTo>
                  <a:pt x="9525" y="295275"/>
                </a:lnTo>
                <a:lnTo>
                  <a:pt x="9525" y="276225"/>
                </a:lnTo>
                <a:lnTo>
                  <a:pt x="9525" y="257175"/>
                </a:lnTo>
                <a:lnTo>
                  <a:pt x="19050" y="228600"/>
                </a:lnTo>
                <a:lnTo>
                  <a:pt x="28575" y="200025"/>
                </a:lnTo>
                <a:lnTo>
                  <a:pt x="28575" y="171450"/>
                </a:lnTo>
                <a:lnTo>
                  <a:pt x="38100" y="152400"/>
                </a:lnTo>
                <a:lnTo>
                  <a:pt x="47625" y="123825"/>
                </a:lnTo>
                <a:lnTo>
                  <a:pt x="57150" y="104775"/>
                </a:lnTo>
                <a:lnTo>
                  <a:pt x="57150" y="95250"/>
                </a:lnTo>
                <a:lnTo>
                  <a:pt x="66675" y="85725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85725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23825"/>
                </a:lnTo>
                <a:lnTo>
                  <a:pt x="95250" y="152400"/>
                </a:lnTo>
                <a:lnTo>
                  <a:pt x="95250" y="180975"/>
                </a:lnTo>
                <a:lnTo>
                  <a:pt x="95250" y="209550"/>
                </a:lnTo>
                <a:lnTo>
                  <a:pt x="95250" y="238125"/>
                </a:lnTo>
                <a:lnTo>
                  <a:pt x="104775" y="266700"/>
                </a:lnTo>
                <a:lnTo>
                  <a:pt x="104775" y="285750"/>
                </a:lnTo>
                <a:lnTo>
                  <a:pt x="114300" y="304800"/>
                </a:lnTo>
                <a:lnTo>
                  <a:pt x="123825" y="314325"/>
                </a:lnTo>
                <a:lnTo>
                  <a:pt x="133350" y="314325"/>
                </a:lnTo>
                <a:lnTo>
                  <a:pt x="142875" y="314325"/>
                </a:lnTo>
                <a:lnTo>
                  <a:pt x="152400" y="314325"/>
                </a:lnTo>
                <a:lnTo>
                  <a:pt x="152400" y="295275"/>
                </a:lnTo>
                <a:lnTo>
                  <a:pt x="171450" y="285750"/>
                </a:lnTo>
                <a:lnTo>
                  <a:pt x="180975" y="266700"/>
                </a:lnTo>
                <a:lnTo>
                  <a:pt x="200025" y="238125"/>
                </a:lnTo>
                <a:lnTo>
                  <a:pt x="200025" y="219075"/>
                </a:lnTo>
                <a:lnTo>
                  <a:pt x="209550" y="200025"/>
                </a:lnTo>
                <a:lnTo>
                  <a:pt x="219075" y="180975"/>
                </a:lnTo>
                <a:lnTo>
                  <a:pt x="219075" y="161925"/>
                </a:lnTo>
                <a:lnTo>
                  <a:pt x="228600" y="152400"/>
                </a:lnTo>
                <a:lnTo>
                  <a:pt x="228600" y="142875"/>
                </a:lnTo>
                <a:lnTo>
                  <a:pt x="228600" y="142875"/>
                </a:lnTo>
                <a:lnTo>
                  <a:pt x="228600" y="142875"/>
                </a:lnTo>
                <a:lnTo>
                  <a:pt x="219075" y="152400"/>
                </a:lnTo>
                <a:lnTo>
                  <a:pt x="219075" y="161925"/>
                </a:lnTo>
                <a:lnTo>
                  <a:pt x="219075" y="171450"/>
                </a:lnTo>
                <a:lnTo>
                  <a:pt x="209550" y="190500"/>
                </a:lnTo>
                <a:lnTo>
                  <a:pt x="209550" y="219075"/>
                </a:lnTo>
                <a:lnTo>
                  <a:pt x="209550" y="238125"/>
                </a:lnTo>
                <a:lnTo>
                  <a:pt x="219075" y="266700"/>
                </a:lnTo>
                <a:lnTo>
                  <a:pt x="219075" y="285750"/>
                </a:lnTo>
                <a:lnTo>
                  <a:pt x="228600" y="314325"/>
                </a:lnTo>
                <a:lnTo>
                  <a:pt x="247650" y="323850"/>
                </a:lnTo>
                <a:lnTo>
                  <a:pt x="257175" y="342900"/>
                </a:lnTo>
                <a:lnTo>
                  <a:pt x="266700" y="342900"/>
                </a:lnTo>
                <a:lnTo>
                  <a:pt x="285750" y="342900"/>
                </a:lnTo>
                <a:lnTo>
                  <a:pt x="295275" y="333375"/>
                </a:lnTo>
                <a:lnTo>
                  <a:pt x="295275" y="323850"/>
                </a:lnTo>
                <a:lnTo>
                  <a:pt x="304800" y="304800"/>
                </a:lnTo>
                <a:lnTo>
                  <a:pt x="314325" y="285750"/>
                </a:lnTo>
                <a:lnTo>
                  <a:pt x="323850" y="266700"/>
                </a:lnTo>
                <a:lnTo>
                  <a:pt x="333375" y="247650"/>
                </a:lnTo>
                <a:lnTo>
                  <a:pt x="333375" y="219075"/>
                </a:lnTo>
                <a:lnTo>
                  <a:pt x="333375" y="200025"/>
                </a:lnTo>
                <a:lnTo>
                  <a:pt x="323850" y="180975"/>
                </a:lnTo>
                <a:lnTo>
                  <a:pt x="323850" y="161925"/>
                </a:lnTo>
                <a:lnTo>
                  <a:pt x="304800" y="152400"/>
                </a:lnTo>
                <a:lnTo>
                  <a:pt x="295275" y="142875"/>
                </a:lnTo>
                <a:lnTo>
                  <a:pt x="285750" y="142875"/>
                </a:lnTo>
                <a:lnTo>
                  <a:pt x="266700" y="142875"/>
                </a:lnTo>
                <a:lnTo>
                  <a:pt x="257175" y="142875"/>
                </a:lnTo>
                <a:lnTo>
                  <a:pt x="247650" y="161925"/>
                </a:lnTo>
                <a:lnTo>
                  <a:pt x="228600" y="171450"/>
                </a:lnTo>
                <a:lnTo>
                  <a:pt x="219075" y="200025"/>
                </a:lnTo>
                <a:lnTo>
                  <a:pt x="209550" y="219075"/>
                </a:lnTo>
                <a:lnTo>
                  <a:pt x="209550" y="247650"/>
                </a:lnTo>
                <a:lnTo>
                  <a:pt x="200025" y="285750"/>
                </a:lnTo>
                <a:lnTo>
                  <a:pt x="200025" y="314325"/>
                </a:lnTo>
                <a:lnTo>
                  <a:pt x="209550" y="333375"/>
                </a:lnTo>
                <a:lnTo>
                  <a:pt x="209550" y="342900"/>
                </a:lnTo>
                <a:lnTo>
                  <a:pt x="2095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200775" y="5762625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0" y="123825"/>
                </a:move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19050" y="200025"/>
                </a:lnTo>
                <a:lnTo>
                  <a:pt x="28575" y="209550"/>
                </a:lnTo>
                <a:lnTo>
                  <a:pt x="38100" y="219075"/>
                </a:lnTo>
                <a:lnTo>
                  <a:pt x="38100" y="219075"/>
                </a:lnTo>
                <a:lnTo>
                  <a:pt x="57150" y="219075"/>
                </a:lnTo>
                <a:lnTo>
                  <a:pt x="66675" y="209550"/>
                </a:lnTo>
                <a:lnTo>
                  <a:pt x="76200" y="200025"/>
                </a:lnTo>
                <a:lnTo>
                  <a:pt x="95250" y="180975"/>
                </a:lnTo>
                <a:lnTo>
                  <a:pt x="104775" y="152400"/>
                </a:lnTo>
                <a:lnTo>
                  <a:pt x="114300" y="123825"/>
                </a:lnTo>
                <a:lnTo>
                  <a:pt x="123825" y="104775"/>
                </a:lnTo>
                <a:lnTo>
                  <a:pt x="133350" y="76200"/>
                </a:lnTo>
                <a:lnTo>
                  <a:pt x="142875" y="4762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33350" y="180975"/>
                </a:lnTo>
                <a:lnTo>
                  <a:pt x="142875" y="200025"/>
                </a:lnTo>
                <a:lnTo>
                  <a:pt x="142875" y="209550"/>
                </a:lnTo>
                <a:lnTo>
                  <a:pt x="1428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486525" y="588645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619375" y="5724525"/>
            <a:ext cx="695326" cy="323851"/>
          </a:xfrm>
          <a:custGeom>
            <a:avLst/>
            <a:gdLst/>
            <a:ahLst/>
            <a:cxnLst/>
            <a:rect l="0" t="0" r="0" b="0"/>
            <a:pathLst>
              <a:path w="695326" h="3238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66700"/>
                </a:lnTo>
                <a:lnTo>
                  <a:pt x="19050" y="285750"/>
                </a:lnTo>
                <a:lnTo>
                  <a:pt x="28575" y="285750"/>
                </a:lnTo>
                <a:lnTo>
                  <a:pt x="38100" y="295275"/>
                </a:lnTo>
                <a:lnTo>
                  <a:pt x="57150" y="295275"/>
                </a:lnTo>
                <a:lnTo>
                  <a:pt x="66675" y="285750"/>
                </a:lnTo>
                <a:lnTo>
                  <a:pt x="76200" y="266700"/>
                </a:lnTo>
                <a:lnTo>
                  <a:pt x="95250" y="247650"/>
                </a:lnTo>
                <a:lnTo>
                  <a:pt x="104775" y="219075"/>
                </a:lnTo>
                <a:lnTo>
                  <a:pt x="123825" y="190500"/>
                </a:lnTo>
                <a:lnTo>
                  <a:pt x="133350" y="152400"/>
                </a:lnTo>
                <a:lnTo>
                  <a:pt x="142875" y="123825"/>
                </a:lnTo>
                <a:lnTo>
                  <a:pt x="152400" y="95250"/>
                </a:lnTo>
                <a:lnTo>
                  <a:pt x="161925" y="76200"/>
                </a:lnTo>
                <a:lnTo>
                  <a:pt x="161925" y="57150"/>
                </a:lnTo>
                <a:lnTo>
                  <a:pt x="171450" y="47625"/>
                </a:lnTo>
                <a:lnTo>
                  <a:pt x="171450" y="47625"/>
                </a:lnTo>
                <a:lnTo>
                  <a:pt x="171450" y="47625"/>
                </a:lnTo>
                <a:lnTo>
                  <a:pt x="161925" y="57150"/>
                </a:lnTo>
                <a:lnTo>
                  <a:pt x="161925" y="66675"/>
                </a:lnTo>
                <a:lnTo>
                  <a:pt x="152400" y="76200"/>
                </a:lnTo>
                <a:lnTo>
                  <a:pt x="142875" y="95250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33350" y="200025"/>
                </a:lnTo>
                <a:lnTo>
                  <a:pt x="123825" y="238125"/>
                </a:lnTo>
                <a:lnTo>
                  <a:pt x="123825" y="266700"/>
                </a:lnTo>
                <a:lnTo>
                  <a:pt x="133350" y="295275"/>
                </a:lnTo>
                <a:lnTo>
                  <a:pt x="133350" y="314325"/>
                </a:lnTo>
                <a:lnTo>
                  <a:pt x="142875" y="323850"/>
                </a:lnTo>
                <a:lnTo>
                  <a:pt x="152400" y="323850"/>
                </a:lnTo>
                <a:lnTo>
                  <a:pt x="161925" y="323850"/>
                </a:lnTo>
                <a:lnTo>
                  <a:pt x="171450" y="314325"/>
                </a:lnTo>
                <a:lnTo>
                  <a:pt x="180975" y="295275"/>
                </a:lnTo>
                <a:lnTo>
                  <a:pt x="190500" y="266700"/>
                </a:lnTo>
                <a:lnTo>
                  <a:pt x="209550" y="238125"/>
                </a:lnTo>
                <a:lnTo>
                  <a:pt x="219075" y="209550"/>
                </a:lnTo>
                <a:lnTo>
                  <a:pt x="228600" y="180975"/>
                </a:lnTo>
                <a:lnTo>
                  <a:pt x="247650" y="152400"/>
                </a:lnTo>
                <a:lnTo>
                  <a:pt x="257175" y="133350"/>
                </a:lnTo>
                <a:lnTo>
                  <a:pt x="266700" y="114300"/>
                </a:lnTo>
                <a:lnTo>
                  <a:pt x="276225" y="104775"/>
                </a:lnTo>
                <a:lnTo>
                  <a:pt x="285750" y="95250"/>
                </a:lnTo>
                <a:lnTo>
                  <a:pt x="295275" y="95250"/>
                </a:lnTo>
                <a:lnTo>
                  <a:pt x="304800" y="95250"/>
                </a:lnTo>
                <a:lnTo>
                  <a:pt x="314325" y="104775"/>
                </a:lnTo>
                <a:lnTo>
                  <a:pt x="314325" y="114300"/>
                </a:lnTo>
                <a:lnTo>
                  <a:pt x="323850" y="133350"/>
                </a:lnTo>
                <a:lnTo>
                  <a:pt x="323850" y="142875"/>
                </a:lnTo>
                <a:lnTo>
                  <a:pt x="333375" y="152400"/>
                </a:lnTo>
                <a:lnTo>
                  <a:pt x="333375" y="161925"/>
                </a:lnTo>
                <a:lnTo>
                  <a:pt x="333375" y="161925"/>
                </a:lnTo>
                <a:lnTo>
                  <a:pt x="342900" y="161925"/>
                </a:lnTo>
                <a:lnTo>
                  <a:pt x="342900" y="161925"/>
                </a:lnTo>
                <a:lnTo>
                  <a:pt x="352425" y="152400"/>
                </a:lnTo>
                <a:lnTo>
                  <a:pt x="352425" y="142875"/>
                </a:lnTo>
                <a:lnTo>
                  <a:pt x="352425" y="123825"/>
                </a:lnTo>
                <a:lnTo>
                  <a:pt x="361950" y="114300"/>
                </a:lnTo>
                <a:lnTo>
                  <a:pt x="352425" y="104775"/>
                </a:lnTo>
                <a:lnTo>
                  <a:pt x="352425" y="95250"/>
                </a:lnTo>
                <a:lnTo>
                  <a:pt x="352425" y="95250"/>
                </a:lnTo>
                <a:lnTo>
                  <a:pt x="342900" y="95250"/>
                </a:lnTo>
                <a:lnTo>
                  <a:pt x="333375" y="95250"/>
                </a:lnTo>
                <a:lnTo>
                  <a:pt x="333375" y="104775"/>
                </a:lnTo>
                <a:lnTo>
                  <a:pt x="323850" y="114300"/>
                </a:lnTo>
                <a:lnTo>
                  <a:pt x="314325" y="142875"/>
                </a:lnTo>
                <a:lnTo>
                  <a:pt x="304800" y="161925"/>
                </a:lnTo>
                <a:lnTo>
                  <a:pt x="295275" y="180975"/>
                </a:lnTo>
                <a:lnTo>
                  <a:pt x="285750" y="209550"/>
                </a:lnTo>
                <a:lnTo>
                  <a:pt x="285750" y="238125"/>
                </a:lnTo>
                <a:lnTo>
                  <a:pt x="285750" y="266700"/>
                </a:lnTo>
                <a:lnTo>
                  <a:pt x="285750" y="285750"/>
                </a:lnTo>
                <a:lnTo>
                  <a:pt x="295275" y="304800"/>
                </a:lnTo>
                <a:lnTo>
                  <a:pt x="295275" y="314325"/>
                </a:lnTo>
                <a:lnTo>
                  <a:pt x="304800" y="323850"/>
                </a:lnTo>
                <a:lnTo>
                  <a:pt x="314325" y="323850"/>
                </a:lnTo>
                <a:lnTo>
                  <a:pt x="333375" y="314325"/>
                </a:lnTo>
                <a:lnTo>
                  <a:pt x="342900" y="304800"/>
                </a:lnTo>
                <a:lnTo>
                  <a:pt x="352425" y="285750"/>
                </a:lnTo>
                <a:lnTo>
                  <a:pt x="371475" y="266700"/>
                </a:lnTo>
                <a:lnTo>
                  <a:pt x="381000" y="238125"/>
                </a:lnTo>
                <a:lnTo>
                  <a:pt x="390525" y="209550"/>
                </a:lnTo>
                <a:lnTo>
                  <a:pt x="409575" y="190500"/>
                </a:lnTo>
                <a:lnTo>
                  <a:pt x="419100" y="161925"/>
                </a:lnTo>
                <a:lnTo>
                  <a:pt x="428625" y="142875"/>
                </a:lnTo>
                <a:lnTo>
                  <a:pt x="428625" y="123825"/>
                </a:lnTo>
                <a:lnTo>
                  <a:pt x="438150" y="104775"/>
                </a:lnTo>
                <a:lnTo>
                  <a:pt x="447675" y="95250"/>
                </a:lnTo>
                <a:lnTo>
                  <a:pt x="457200" y="95250"/>
                </a:lnTo>
                <a:lnTo>
                  <a:pt x="457200" y="95250"/>
                </a:lnTo>
                <a:lnTo>
                  <a:pt x="457200" y="104775"/>
                </a:lnTo>
                <a:lnTo>
                  <a:pt x="457200" y="123825"/>
                </a:lnTo>
                <a:lnTo>
                  <a:pt x="466725" y="142875"/>
                </a:lnTo>
                <a:lnTo>
                  <a:pt x="466725" y="161925"/>
                </a:lnTo>
                <a:lnTo>
                  <a:pt x="466725" y="190500"/>
                </a:lnTo>
                <a:lnTo>
                  <a:pt x="457200" y="219075"/>
                </a:lnTo>
                <a:lnTo>
                  <a:pt x="457200" y="247650"/>
                </a:lnTo>
                <a:lnTo>
                  <a:pt x="457200" y="276225"/>
                </a:lnTo>
                <a:lnTo>
                  <a:pt x="457200" y="295275"/>
                </a:lnTo>
                <a:lnTo>
                  <a:pt x="457200" y="314325"/>
                </a:lnTo>
                <a:lnTo>
                  <a:pt x="457200" y="323850"/>
                </a:lnTo>
                <a:lnTo>
                  <a:pt x="457200" y="323850"/>
                </a:lnTo>
                <a:lnTo>
                  <a:pt x="457200" y="323850"/>
                </a:lnTo>
                <a:lnTo>
                  <a:pt x="457200" y="323850"/>
                </a:lnTo>
                <a:lnTo>
                  <a:pt x="457200" y="304800"/>
                </a:lnTo>
                <a:lnTo>
                  <a:pt x="457200" y="276225"/>
                </a:lnTo>
                <a:lnTo>
                  <a:pt x="457200" y="247650"/>
                </a:lnTo>
                <a:lnTo>
                  <a:pt x="466725" y="219075"/>
                </a:lnTo>
                <a:lnTo>
                  <a:pt x="476250" y="190500"/>
                </a:lnTo>
                <a:lnTo>
                  <a:pt x="485775" y="171450"/>
                </a:lnTo>
                <a:lnTo>
                  <a:pt x="485775" y="152400"/>
                </a:lnTo>
                <a:lnTo>
                  <a:pt x="495300" y="133350"/>
                </a:lnTo>
                <a:lnTo>
                  <a:pt x="504825" y="123825"/>
                </a:lnTo>
                <a:lnTo>
                  <a:pt x="504825" y="114300"/>
                </a:lnTo>
                <a:lnTo>
                  <a:pt x="514350" y="114300"/>
                </a:lnTo>
                <a:lnTo>
                  <a:pt x="514350" y="114300"/>
                </a:lnTo>
                <a:lnTo>
                  <a:pt x="523875" y="114300"/>
                </a:lnTo>
                <a:lnTo>
                  <a:pt x="523875" y="133350"/>
                </a:lnTo>
                <a:lnTo>
                  <a:pt x="533400" y="142875"/>
                </a:lnTo>
                <a:lnTo>
                  <a:pt x="533400" y="161925"/>
                </a:lnTo>
                <a:lnTo>
                  <a:pt x="533400" y="180975"/>
                </a:lnTo>
                <a:lnTo>
                  <a:pt x="533400" y="209550"/>
                </a:lnTo>
                <a:lnTo>
                  <a:pt x="533400" y="228600"/>
                </a:lnTo>
                <a:lnTo>
                  <a:pt x="533400" y="247650"/>
                </a:lnTo>
                <a:lnTo>
                  <a:pt x="533400" y="266700"/>
                </a:lnTo>
                <a:lnTo>
                  <a:pt x="533400" y="285750"/>
                </a:lnTo>
                <a:lnTo>
                  <a:pt x="533400" y="295275"/>
                </a:lnTo>
                <a:lnTo>
                  <a:pt x="533400" y="295275"/>
                </a:lnTo>
                <a:lnTo>
                  <a:pt x="533400" y="295275"/>
                </a:lnTo>
                <a:lnTo>
                  <a:pt x="533400" y="295275"/>
                </a:lnTo>
                <a:lnTo>
                  <a:pt x="542925" y="276225"/>
                </a:lnTo>
                <a:lnTo>
                  <a:pt x="552450" y="266700"/>
                </a:lnTo>
                <a:lnTo>
                  <a:pt x="552450" y="238125"/>
                </a:lnTo>
                <a:lnTo>
                  <a:pt x="561975" y="209550"/>
                </a:lnTo>
                <a:lnTo>
                  <a:pt x="571500" y="180975"/>
                </a:lnTo>
                <a:lnTo>
                  <a:pt x="571500" y="161925"/>
                </a:lnTo>
                <a:lnTo>
                  <a:pt x="581025" y="133350"/>
                </a:lnTo>
                <a:lnTo>
                  <a:pt x="590550" y="114300"/>
                </a:lnTo>
                <a:lnTo>
                  <a:pt x="600075" y="95250"/>
                </a:lnTo>
                <a:lnTo>
                  <a:pt x="600075" y="95250"/>
                </a:lnTo>
                <a:lnTo>
                  <a:pt x="609600" y="85725"/>
                </a:lnTo>
                <a:lnTo>
                  <a:pt x="609600" y="85725"/>
                </a:lnTo>
                <a:lnTo>
                  <a:pt x="609600" y="95250"/>
                </a:lnTo>
                <a:lnTo>
                  <a:pt x="619125" y="104775"/>
                </a:lnTo>
                <a:lnTo>
                  <a:pt x="619125" y="114300"/>
                </a:lnTo>
                <a:lnTo>
                  <a:pt x="619125" y="133350"/>
                </a:lnTo>
                <a:lnTo>
                  <a:pt x="619125" y="152400"/>
                </a:lnTo>
                <a:lnTo>
                  <a:pt x="619125" y="180975"/>
                </a:lnTo>
                <a:lnTo>
                  <a:pt x="619125" y="200025"/>
                </a:lnTo>
                <a:lnTo>
                  <a:pt x="628650" y="228600"/>
                </a:lnTo>
                <a:lnTo>
                  <a:pt x="628650" y="257175"/>
                </a:lnTo>
                <a:lnTo>
                  <a:pt x="628650" y="276225"/>
                </a:lnTo>
                <a:lnTo>
                  <a:pt x="628650" y="295275"/>
                </a:lnTo>
                <a:lnTo>
                  <a:pt x="628650" y="304800"/>
                </a:lnTo>
                <a:lnTo>
                  <a:pt x="638175" y="314325"/>
                </a:lnTo>
                <a:lnTo>
                  <a:pt x="647700" y="314325"/>
                </a:lnTo>
                <a:lnTo>
                  <a:pt x="647700" y="314325"/>
                </a:lnTo>
                <a:lnTo>
                  <a:pt x="657225" y="304800"/>
                </a:lnTo>
                <a:lnTo>
                  <a:pt x="666750" y="285750"/>
                </a:lnTo>
                <a:lnTo>
                  <a:pt x="676275" y="276225"/>
                </a:lnTo>
                <a:lnTo>
                  <a:pt x="695325" y="257175"/>
                </a:lnTo>
                <a:lnTo>
                  <a:pt x="695325" y="247650"/>
                </a:lnTo>
                <a:lnTo>
                  <a:pt x="6953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400425" y="5895975"/>
            <a:ext cx="1" cy="66676"/>
          </a:xfrm>
          <a:custGeom>
            <a:avLst/>
            <a:gdLst/>
            <a:ahLst/>
            <a:cxnLst/>
            <a:rect l="0" t="0" r="0" b="0"/>
            <a:pathLst>
              <a:path w="1" h="666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828925" y="4448175"/>
            <a:ext cx="1247776" cy="1133476"/>
          </a:xfrm>
          <a:custGeom>
            <a:avLst/>
            <a:gdLst/>
            <a:ahLst/>
            <a:cxnLst/>
            <a:rect l="0" t="0" r="0" b="0"/>
            <a:pathLst>
              <a:path w="1247776" h="1133476">
                <a:moveTo>
                  <a:pt x="28575" y="352425"/>
                </a:moveTo>
                <a:lnTo>
                  <a:pt x="19050" y="361950"/>
                </a:lnTo>
                <a:lnTo>
                  <a:pt x="19050" y="371475"/>
                </a:lnTo>
                <a:lnTo>
                  <a:pt x="9525" y="400050"/>
                </a:lnTo>
                <a:lnTo>
                  <a:pt x="9525" y="428625"/>
                </a:lnTo>
                <a:lnTo>
                  <a:pt x="0" y="457200"/>
                </a:lnTo>
                <a:lnTo>
                  <a:pt x="0" y="485775"/>
                </a:lnTo>
                <a:lnTo>
                  <a:pt x="9525" y="514350"/>
                </a:lnTo>
                <a:lnTo>
                  <a:pt x="9525" y="542925"/>
                </a:lnTo>
                <a:lnTo>
                  <a:pt x="19050" y="571500"/>
                </a:lnTo>
                <a:lnTo>
                  <a:pt x="28575" y="600075"/>
                </a:lnTo>
                <a:lnTo>
                  <a:pt x="38100" y="638175"/>
                </a:lnTo>
                <a:lnTo>
                  <a:pt x="47625" y="657225"/>
                </a:lnTo>
                <a:lnTo>
                  <a:pt x="57150" y="685800"/>
                </a:lnTo>
                <a:lnTo>
                  <a:pt x="76200" y="723900"/>
                </a:lnTo>
                <a:lnTo>
                  <a:pt x="95250" y="742950"/>
                </a:lnTo>
                <a:lnTo>
                  <a:pt x="114300" y="771525"/>
                </a:lnTo>
                <a:lnTo>
                  <a:pt x="123825" y="800100"/>
                </a:lnTo>
                <a:lnTo>
                  <a:pt x="142875" y="828675"/>
                </a:lnTo>
                <a:lnTo>
                  <a:pt x="171450" y="857250"/>
                </a:lnTo>
                <a:lnTo>
                  <a:pt x="190500" y="885825"/>
                </a:lnTo>
                <a:lnTo>
                  <a:pt x="219075" y="904875"/>
                </a:lnTo>
                <a:lnTo>
                  <a:pt x="238125" y="933450"/>
                </a:lnTo>
                <a:lnTo>
                  <a:pt x="266700" y="952500"/>
                </a:lnTo>
                <a:lnTo>
                  <a:pt x="285750" y="971550"/>
                </a:lnTo>
                <a:lnTo>
                  <a:pt x="314325" y="990600"/>
                </a:lnTo>
                <a:lnTo>
                  <a:pt x="342900" y="1019175"/>
                </a:lnTo>
                <a:lnTo>
                  <a:pt x="371475" y="1038225"/>
                </a:lnTo>
                <a:lnTo>
                  <a:pt x="409575" y="1047750"/>
                </a:lnTo>
                <a:lnTo>
                  <a:pt x="438150" y="1066800"/>
                </a:lnTo>
                <a:lnTo>
                  <a:pt x="466725" y="1076325"/>
                </a:lnTo>
                <a:lnTo>
                  <a:pt x="504825" y="1095375"/>
                </a:lnTo>
                <a:lnTo>
                  <a:pt x="533400" y="1104900"/>
                </a:lnTo>
                <a:lnTo>
                  <a:pt x="571500" y="1114425"/>
                </a:lnTo>
                <a:lnTo>
                  <a:pt x="600075" y="1114425"/>
                </a:lnTo>
                <a:lnTo>
                  <a:pt x="638175" y="1123950"/>
                </a:lnTo>
                <a:lnTo>
                  <a:pt x="676275" y="1123950"/>
                </a:lnTo>
                <a:lnTo>
                  <a:pt x="714375" y="1133475"/>
                </a:lnTo>
                <a:lnTo>
                  <a:pt x="742950" y="1133475"/>
                </a:lnTo>
                <a:lnTo>
                  <a:pt x="790575" y="1133475"/>
                </a:lnTo>
                <a:lnTo>
                  <a:pt x="819150" y="1123950"/>
                </a:lnTo>
                <a:lnTo>
                  <a:pt x="857250" y="1123950"/>
                </a:lnTo>
                <a:lnTo>
                  <a:pt x="895350" y="1114425"/>
                </a:lnTo>
                <a:lnTo>
                  <a:pt x="933450" y="1104900"/>
                </a:lnTo>
                <a:lnTo>
                  <a:pt x="962025" y="1095375"/>
                </a:lnTo>
                <a:lnTo>
                  <a:pt x="990600" y="1076325"/>
                </a:lnTo>
                <a:lnTo>
                  <a:pt x="1019175" y="1057275"/>
                </a:lnTo>
                <a:lnTo>
                  <a:pt x="1057275" y="1038225"/>
                </a:lnTo>
                <a:lnTo>
                  <a:pt x="1076325" y="1019175"/>
                </a:lnTo>
                <a:lnTo>
                  <a:pt x="1104900" y="1000125"/>
                </a:lnTo>
                <a:lnTo>
                  <a:pt x="1123950" y="971550"/>
                </a:lnTo>
                <a:lnTo>
                  <a:pt x="1152525" y="952500"/>
                </a:lnTo>
                <a:lnTo>
                  <a:pt x="1171575" y="923925"/>
                </a:lnTo>
                <a:lnTo>
                  <a:pt x="1181100" y="885825"/>
                </a:lnTo>
                <a:lnTo>
                  <a:pt x="1200150" y="857250"/>
                </a:lnTo>
                <a:lnTo>
                  <a:pt x="1209675" y="819150"/>
                </a:lnTo>
                <a:lnTo>
                  <a:pt x="1228725" y="790575"/>
                </a:lnTo>
                <a:lnTo>
                  <a:pt x="1238250" y="752475"/>
                </a:lnTo>
                <a:lnTo>
                  <a:pt x="1238250" y="714375"/>
                </a:lnTo>
                <a:lnTo>
                  <a:pt x="1247775" y="676275"/>
                </a:lnTo>
                <a:lnTo>
                  <a:pt x="1247775" y="647700"/>
                </a:lnTo>
                <a:lnTo>
                  <a:pt x="1247775" y="609600"/>
                </a:lnTo>
                <a:lnTo>
                  <a:pt x="1247775" y="571500"/>
                </a:lnTo>
                <a:lnTo>
                  <a:pt x="1238250" y="533400"/>
                </a:lnTo>
                <a:lnTo>
                  <a:pt x="1238250" y="495300"/>
                </a:lnTo>
                <a:lnTo>
                  <a:pt x="1228725" y="466725"/>
                </a:lnTo>
                <a:lnTo>
                  <a:pt x="1219200" y="428625"/>
                </a:lnTo>
                <a:lnTo>
                  <a:pt x="1209675" y="400050"/>
                </a:lnTo>
                <a:lnTo>
                  <a:pt x="1200150" y="361950"/>
                </a:lnTo>
                <a:lnTo>
                  <a:pt x="1190625" y="333375"/>
                </a:lnTo>
                <a:lnTo>
                  <a:pt x="1171575" y="304800"/>
                </a:lnTo>
                <a:lnTo>
                  <a:pt x="1152525" y="276225"/>
                </a:lnTo>
                <a:lnTo>
                  <a:pt x="1133475" y="247650"/>
                </a:lnTo>
                <a:lnTo>
                  <a:pt x="1114425" y="219075"/>
                </a:lnTo>
                <a:lnTo>
                  <a:pt x="1085850" y="200025"/>
                </a:lnTo>
                <a:lnTo>
                  <a:pt x="1066800" y="171450"/>
                </a:lnTo>
                <a:lnTo>
                  <a:pt x="1038225" y="152400"/>
                </a:lnTo>
                <a:lnTo>
                  <a:pt x="1019175" y="133350"/>
                </a:lnTo>
                <a:lnTo>
                  <a:pt x="990600" y="114300"/>
                </a:lnTo>
                <a:lnTo>
                  <a:pt x="962025" y="95250"/>
                </a:lnTo>
                <a:lnTo>
                  <a:pt x="933450" y="85725"/>
                </a:lnTo>
                <a:lnTo>
                  <a:pt x="904875" y="66675"/>
                </a:lnTo>
                <a:lnTo>
                  <a:pt x="866775" y="57150"/>
                </a:lnTo>
                <a:lnTo>
                  <a:pt x="838200" y="38100"/>
                </a:lnTo>
                <a:lnTo>
                  <a:pt x="800100" y="28575"/>
                </a:lnTo>
                <a:lnTo>
                  <a:pt x="762000" y="19050"/>
                </a:lnTo>
                <a:lnTo>
                  <a:pt x="733425" y="19050"/>
                </a:lnTo>
                <a:lnTo>
                  <a:pt x="695325" y="9525"/>
                </a:lnTo>
                <a:lnTo>
                  <a:pt x="666750" y="9525"/>
                </a:lnTo>
                <a:lnTo>
                  <a:pt x="638175" y="0"/>
                </a:lnTo>
                <a:lnTo>
                  <a:pt x="600075" y="0"/>
                </a:lnTo>
                <a:lnTo>
                  <a:pt x="561975" y="0"/>
                </a:lnTo>
                <a:lnTo>
                  <a:pt x="523875" y="9525"/>
                </a:lnTo>
                <a:lnTo>
                  <a:pt x="495300" y="9525"/>
                </a:lnTo>
                <a:lnTo>
                  <a:pt x="457200" y="9525"/>
                </a:lnTo>
                <a:lnTo>
                  <a:pt x="428625" y="19050"/>
                </a:lnTo>
                <a:lnTo>
                  <a:pt x="390525" y="28575"/>
                </a:lnTo>
                <a:lnTo>
                  <a:pt x="361950" y="38100"/>
                </a:lnTo>
                <a:lnTo>
                  <a:pt x="323850" y="47625"/>
                </a:lnTo>
                <a:lnTo>
                  <a:pt x="295275" y="57150"/>
                </a:lnTo>
                <a:lnTo>
                  <a:pt x="266700" y="76200"/>
                </a:lnTo>
                <a:lnTo>
                  <a:pt x="238125" y="85725"/>
                </a:lnTo>
                <a:lnTo>
                  <a:pt x="209550" y="104775"/>
                </a:lnTo>
                <a:lnTo>
                  <a:pt x="180975" y="123825"/>
                </a:lnTo>
                <a:lnTo>
                  <a:pt x="161925" y="142875"/>
                </a:lnTo>
                <a:lnTo>
                  <a:pt x="133350" y="161925"/>
                </a:lnTo>
                <a:lnTo>
                  <a:pt x="104775" y="190500"/>
                </a:lnTo>
                <a:lnTo>
                  <a:pt x="85725" y="219075"/>
                </a:lnTo>
                <a:lnTo>
                  <a:pt x="57150" y="247650"/>
                </a:lnTo>
                <a:lnTo>
                  <a:pt x="38100" y="285750"/>
                </a:lnTo>
                <a:lnTo>
                  <a:pt x="28575" y="314325"/>
                </a:lnTo>
                <a:lnTo>
                  <a:pt x="19050" y="333375"/>
                </a:lnTo>
                <a:lnTo>
                  <a:pt x="1905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95775" y="4524375"/>
            <a:ext cx="1047751" cy="819151"/>
          </a:xfrm>
          <a:custGeom>
            <a:avLst/>
            <a:gdLst/>
            <a:ahLst/>
            <a:cxnLst/>
            <a:rect l="0" t="0" r="0" b="0"/>
            <a:pathLst>
              <a:path w="1047751" h="819151">
                <a:moveTo>
                  <a:pt x="304800" y="38100"/>
                </a:moveTo>
                <a:lnTo>
                  <a:pt x="295275" y="38100"/>
                </a:lnTo>
                <a:lnTo>
                  <a:pt x="285750" y="38100"/>
                </a:lnTo>
                <a:lnTo>
                  <a:pt x="276225" y="38100"/>
                </a:lnTo>
                <a:lnTo>
                  <a:pt x="257175" y="38100"/>
                </a:lnTo>
                <a:lnTo>
                  <a:pt x="238125" y="47625"/>
                </a:lnTo>
                <a:lnTo>
                  <a:pt x="219075" y="47625"/>
                </a:lnTo>
                <a:lnTo>
                  <a:pt x="200025" y="66675"/>
                </a:lnTo>
                <a:lnTo>
                  <a:pt x="180975" y="76200"/>
                </a:lnTo>
                <a:lnTo>
                  <a:pt x="152400" y="95250"/>
                </a:lnTo>
                <a:lnTo>
                  <a:pt x="133350" y="104775"/>
                </a:lnTo>
                <a:lnTo>
                  <a:pt x="114300" y="123825"/>
                </a:lnTo>
                <a:lnTo>
                  <a:pt x="95250" y="142875"/>
                </a:lnTo>
                <a:lnTo>
                  <a:pt x="76200" y="161925"/>
                </a:lnTo>
                <a:lnTo>
                  <a:pt x="66675" y="180975"/>
                </a:lnTo>
                <a:lnTo>
                  <a:pt x="47625" y="209550"/>
                </a:lnTo>
                <a:lnTo>
                  <a:pt x="38100" y="228600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95275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71475"/>
                </a:lnTo>
                <a:lnTo>
                  <a:pt x="0" y="390525"/>
                </a:lnTo>
                <a:lnTo>
                  <a:pt x="9525" y="419100"/>
                </a:lnTo>
                <a:lnTo>
                  <a:pt x="9525" y="438150"/>
                </a:lnTo>
                <a:lnTo>
                  <a:pt x="19050" y="466725"/>
                </a:lnTo>
                <a:lnTo>
                  <a:pt x="28575" y="485775"/>
                </a:lnTo>
                <a:lnTo>
                  <a:pt x="38100" y="514350"/>
                </a:lnTo>
                <a:lnTo>
                  <a:pt x="47625" y="533400"/>
                </a:lnTo>
                <a:lnTo>
                  <a:pt x="66675" y="552450"/>
                </a:lnTo>
                <a:lnTo>
                  <a:pt x="76200" y="571500"/>
                </a:lnTo>
                <a:lnTo>
                  <a:pt x="95250" y="600075"/>
                </a:lnTo>
                <a:lnTo>
                  <a:pt x="114300" y="619125"/>
                </a:lnTo>
                <a:lnTo>
                  <a:pt x="133350" y="638175"/>
                </a:lnTo>
                <a:lnTo>
                  <a:pt x="152400" y="657225"/>
                </a:lnTo>
                <a:lnTo>
                  <a:pt x="171450" y="676275"/>
                </a:lnTo>
                <a:lnTo>
                  <a:pt x="190500" y="695325"/>
                </a:lnTo>
                <a:lnTo>
                  <a:pt x="219075" y="714375"/>
                </a:lnTo>
                <a:lnTo>
                  <a:pt x="238125" y="733425"/>
                </a:lnTo>
                <a:lnTo>
                  <a:pt x="266700" y="742950"/>
                </a:lnTo>
                <a:lnTo>
                  <a:pt x="295275" y="762000"/>
                </a:lnTo>
                <a:lnTo>
                  <a:pt x="323850" y="771525"/>
                </a:lnTo>
                <a:lnTo>
                  <a:pt x="352425" y="790575"/>
                </a:lnTo>
                <a:lnTo>
                  <a:pt x="371475" y="800100"/>
                </a:lnTo>
                <a:lnTo>
                  <a:pt x="400050" y="809625"/>
                </a:lnTo>
                <a:lnTo>
                  <a:pt x="438150" y="809625"/>
                </a:lnTo>
                <a:lnTo>
                  <a:pt x="466725" y="819150"/>
                </a:lnTo>
                <a:lnTo>
                  <a:pt x="495300" y="819150"/>
                </a:lnTo>
                <a:lnTo>
                  <a:pt x="533400" y="819150"/>
                </a:lnTo>
                <a:lnTo>
                  <a:pt x="561975" y="819150"/>
                </a:lnTo>
                <a:lnTo>
                  <a:pt x="600075" y="819150"/>
                </a:lnTo>
                <a:lnTo>
                  <a:pt x="628650" y="809625"/>
                </a:lnTo>
                <a:lnTo>
                  <a:pt x="666750" y="800100"/>
                </a:lnTo>
                <a:lnTo>
                  <a:pt x="695325" y="790575"/>
                </a:lnTo>
                <a:lnTo>
                  <a:pt x="733425" y="781050"/>
                </a:lnTo>
                <a:lnTo>
                  <a:pt x="762000" y="762000"/>
                </a:lnTo>
                <a:lnTo>
                  <a:pt x="790575" y="742950"/>
                </a:lnTo>
                <a:lnTo>
                  <a:pt x="828675" y="733425"/>
                </a:lnTo>
                <a:lnTo>
                  <a:pt x="847725" y="714375"/>
                </a:lnTo>
                <a:lnTo>
                  <a:pt x="885825" y="695325"/>
                </a:lnTo>
                <a:lnTo>
                  <a:pt x="904875" y="676275"/>
                </a:lnTo>
                <a:lnTo>
                  <a:pt x="933450" y="657225"/>
                </a:lnTo>
                <a:lnTo>
                  <a:pt x="962025" y="628650"/>
                </a:lnTo>
                <a:lnTo>
                  <a:pt x="981075" y="609600"/>
                </a:lnTo>
                <a:lnTo>
                  <a:pt x="990600" y="590550"/>
                </a:lnTo>
                <a:lnTo>
                  <a:pt x="1009650" y="561975"/>
                </a:lnTo>
                <a:lnTo>
                  <a:pt x="1028700" y="542925"/>
                </a:lnTo>
                <a:lnTo>
                  <a:pt x="1038225" y="514350"/>
                </a:lnTo>
                <a:lnTo>
                  <a:pt x="1038225" y="495300"/>
                </a:lnTo>
                <a:lnTo>
                  <a:pt x="1047750" y="476250"/>
                </a:lnTo>
                <a:lnTo>
                  <a:pt x="1047750" y="447675"/>
                </a:lnTo>
                <a:lnTo>
                  <a:pt x="1047750" y="428625"/>
                </a:lnTo>
                <a:lnTo>
                  <a:pt x="1047750" y="400050"/>
                </a:lnTo>
                <a:lnTo>
                  <a:pt x="1047750" y="381000"/>
                </a:lnTo>
                <a:lnTo>
                  <a:pt x="1038225" y="352425"/>
                </a:lnTo>
                <a:lnTo>
                  <a:pt x="1038225" y="323850"/>
                </a:lnTo>
                <a:lnTo>
                  <a:pt x="1028700" y="295275"/>
                </a:lnTo>
                <a:lnTo>
                  <a:pt x="1019175" y="276225"/>
                </a:lnTo>
                <a:lnTo>
                  <a:pt x="1009650" y="247650"/>
                </a:lnTo>
                <a:lnTo>
                  <a:pt x="1000125" y="219075"/>
                </a:lnTo>
                <a:lnTo>
                  <a:pt x="990600" y="200025"/>
                </a:lnTo>
                <a:lnTo>
                  <a:pt x="971550" y="180975"/>
                </a:lnTo>
                <a:lnTo>
                  <a:pt x="962025" y="161925"/>
                </a:lnTo>
                <a:lnTo>
                  <a:pt x="942975" y="142875"/>
                </a:lnTo>
                <a:lnTo>
                  <a:pt x="914400" y="123825"/>
                </a:lnTo>
                <a:lnTo>
                  <a:pt x="895350" y="104775"/>
                </a:lnTo>
                <a:lnTo>
                  <a:pt x="876300" y="85725"/>
                </a:lnTo>
                <a:lnTo>
                  <a:pt x="857250" y="76200"/>
                </a:lnTo>
                <a:lnTo>
                  <a:pt x="828675" y="57150"/>
                </a:lnTo>
                <a:lnTo>
                  <a:pt x="800100" y="47625"/>
                </a:lnTo>
                <a:lnTo>
                  <a:pt x="781050" y="38100"/>
                </a:lnTo>
                <a:lnTo>
                  <a:pt x="752475" y="28575"/>
                </a:lnTo>
                <a:lnTo>
                  <a:pt x="723900" y="19050"/>
                </a:lnTo>
                <a:lnTo>
                  <a:pt x="695325" y="9525"/>
                </a:lnTo>
                <a:lnTo>
                  <a:pt x="666750" y="0"/>
                </a:lnTo>
                <a:lnTo>
                  <a:pt x="638175" y="0"/>
                </a:lnTo>
                <a:lnTo>
                  <a:pt x="609600" y="0"/>
                </a:lnTo>
                <a:lnTo>
                  <a:pt x="581025" y="0"/>
                </a:lnTo>
                <a:lnTo>
                  <a:pt x="542925" y="0"/>
                </a:lnTo>
                <a:lnTo>
                  <a:pt x="514350" y="0"/>
                </a:lnTo>
                <a:lnTo>
                  <a:pt x="485775" y="0"/>
                </a:lnTo>
                <a:lnTo>
                  <a:pt x="457200" y="9525"/>
                </a:lnTo>
                <a:lnTo>
                  <a:pt x="419100" y="19050"/>
                </a:lnTo>
                <a:lnTo>
                  <a:pt x="390525" y="28575"/>
                </a:lnTo>
                <a:lnTo>
                  <a:pt x="361950" y="38100"/>
                </a:lnTo>
                <a:lnTo>
                  <a:pt x="323850" y="57150"/>
                </a:lnTo>
                <a:lnTo>
                  <a:pt x="295275" y="76200"/>
                </a:lnTo>
                <a:lnTo>
                  <a:pt x="266700" y="95250"/>
                </a:lnTo>
                <a:lnTo>
                  <a:pt x="228600" y="133350"/>
                </a:lnTo>
                <a:lnTo>
                  <a:pt x="200025" y="152400"/>
                </a:lnTo>
                <a:lnTo>
                  <a:pt x="190500" y="171450"/>
                </a:lnTo>
                <a:lnTo>
                  <a:pt x="1905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524500" y="4533900"/>
            <a:ext cx="1343026" cy="990601"/>
          </a:xfrm>
          <a:custGeom>
            <a:avLst/>
            <a:gdLst/>
            <a:ahLst/>
            <a:cxnLst/>
            <a:rect l="0" t="0" r="0" b="0"/>
            <a:pathLst>
              <a:path w="1343026" h="990601">
                <a:moveTo>
                  <a:pt x="409575" y="9525"/>
                </a:moveTo>
                <a:lnTo>
                  <a:pt x="409575" y="9525"/>
                </a:lnTo>
                <a:lnTo>
                  <a:pt x="390525" y="9525"/>
                </a:lnTo>
                <a:lnTo>
                  <a:pt x="381000" y="0"/>
                </a:lnTo>
                <a:lnTo>
                  <a:pt x="361950" y="0"/>
                </a:lnTo>
                <a:lnTo>
                  <a:pt x="333375" y="0"/>
                </a:lnTo>
                <a:lnTo>
                  <a:pt x="304800" y="9525"/>
                </a:lnTo>
                <a:lnTo>
                  <a:pt x="285750" y="19050"/>
                </a:lnTo>
                <a:lnTo>
                  <a:pt x="257175" y="38100"/>
                </a:lnTo>
                <a:lnTo>
                  <a:pt x="228600" y="57150"/>
                </a:lnTo>
                <a:lnTo>
                  <a:pt x="200025" y="76200"/>
                </a:lnTo>
                <a:lnTo>
                  <a:pt x="171450" y="95250"/>
                </a:lnTo>
                <a:lnTo>
                  <a:pt x="152400" y="123825"/>
                </a:lnTo>
                <a:lnTo>
                  <a:pt x="133350" y="142875"/>
                </a:lnTo>
                <a:lnTo>
                  <a:pt x="104775" y="171450"/>
                </a:lnTo>
                <a:lnTo>
                  <a:pt x="85725" y="200025"/>
                </a:lnTo>
                <a:lnTo>
                  <a:pt x="66675" y="238125"/>
                </a:lnTo>
                <a:lnTo>
                  <a:pt x="47625" y="266700"/>
                </a:lnTo>
                <a:lnTo>
                  <a:pt x="38100" y="304800"/>
                </a:lnTo>
                <a:lnTo>
                  <a:pt x="28575" y="333375"/>
                </a:lnTo>
                <a:lnTo>
                  <a:pt x="19050" y="371475"/>
                </a:lnTo>
                <a:lnTo>
                  <a:pt x="9525" y="409575"/>
                </a:lnTo>
                <a:lnTo>
                  <a:pt x="0" y="438150"/>
                </a:lnTo>
                <a:lnTo>
                  <a:pt x="0" y="476250"/>
                </a:lnTo>
                <a:lnTo>
                  <a:pt x="0" y="504825"/>
                </a:lnTo>
                <a:lnTo>
                  <a:pt x="9525" y="542925"/>
                </a:lnTo>
                <a:lnTo>
                  <a:pt x="9525" y="571500"/>
                </a:lnTo>
                <a:lnTo>
                  <a:pt x="28575" y="609600"/>
                </a:lnTo>
                <a:lnTo>
                  <a:pt x="38100" y="638175"/>
                </a:lnTo>
                <a:lnTo>
                  <a:pt x="47625" y="666750"/>
                </a:lnTo>
                <a:lnTo>
                  <a:pt x="66675" y="695325"/>
                </a:lnTo>
                <a:lnTo>
                  <a:pt x="85725" y="723900"/>
                </a:lnTo>
                <a:lnTo>
                  <a:pt x="104775" y="752475"/>
                </a:lnTo>
                <a:lnTo>
                  <a:pt x="133350" y="771525"/>
                </a:lnTo>
                <a:lnTo>
                  <a:pt x="161925" y="800100"/>
                </a:lnTo>
                <a:lnTo>
                  <a:pt x="180975" y="819150"/>
                </a:lnTo>
                <a:lnTo>
                  <a:pt x="209550" y="838200"/>
                </a:lnTo>
                <a:lnTo>
                  <a:pt x="238125" y="866775"/>
                </a:lnTo>
                <a:lnTo>
                  <a:pt x="266700" y="876300"/>
                </a:lnTo>
                <a:lnTo>
                  <a:pt x="304800" y="895350"/>
                </a:lnTo>
                <a:lnTo>
                  <a:pt x="333375" y="914400"/>
                </a:lnTo>
                <a:lnTo>
                  <a:pt x="371475" y="923925"/>
                </a:lnTo>
                <a:lnTo>
                  <a:pt x="409575" y="942975"/>
                </a:lnTo>
                <a:lnTo>
                  <a:pt x="447675" y="952500"/>
                </a:lnTo>
                <a:lnTo>
                  <a:pt x="485775" y="962025"/>
                </a:lnTo>
                <a:lnTo>
                  <a:pt x="523875" y="971550"/>
                </a:lnTo>
                <a:lnTo>
                  <a:pt x="561975" y="981075"/>
                </a:lnTo>
                <a:lnTo>
                  <a:pt x="600075" y="981075"/>
                </a:lnTo>
                <a:lnTo>
                  <a:pt x="647700" y="990600"/>
                </a:lnTo>
                <a:lnTo>
                  <a:pt x="685800" y="990600"/>
                </a:lnTo>
                <a:lnTo>
                  <a:pt x="733425" y="981075"/>
                </a:lnTo>
                <a:lnTo>
                  <a:pt x="781050" y="981075"/>
                </a:lnTo>
                <a:lnTo>
                  <a:pt x="819150" y="971550"/>
                </a:lnTo>
                <a:lnTo>
                  <a:pt x="866775" y="962025"/>
                </a:lnTo>
                <a:lnTo>
                  <a:pt x="904875" y="952500"/>
                </a:lnTo>
                <a:lnTo>
                  <a:pt x="952500" y="942975"/>
                </a:lnTo>
                <a:lnTo>
                  <a:pt x="1000125" y="923925"/>
                </a:lnTo>
                <a:lnTo>
                  <a:pt x="1038225" y="904875"/>
                </a:lnTo>
                <a:lnTo>
                  <a:pt x="1085850" y="885825"/>
                </a:lnTo>
                <a:lnTo>
                  <a:pt x="1114425" y="866775"/>
                </a:lnTo>
                <a:lnTo>
                  <a:pt x="1152525" y="838200"/>
                </a:lnTo>
                <a:lnTo>
                  <a:pt x="1190625" y="819150"/>
                </a:lnTo>
                <a:lnTo>
                  <a:pt x="1219200" y="790575"/>
                </a:lnTo>
                <a:lnTo>
                  <a:pt x="1247775" y="762000"/>
                </a:lnTo>
                <a:lnTo>
                  <a:pt x="1276350" y="733425"/>
                </a:lnTo>
                <a:lnTo>
                  <a:pt x="1295400" y="704850"/>
                </a:lnTo>
                <a:lnTo>
                  <a:pt x="1314450" y="676275"/>
                </a:lnTo>
                <a:lnTo>
                  <a:pt x="1323975" y="647700"/>
                </a:lnTo>
                <a:lnTo>
                  <a:pt x="1333500" y="619125"/>
                </a:lnTo>
                <a:lnTo>
                  <a:pt x="1343025" y="590550"/>
                </a:lnTo>
                <a:lnTo>
                  <a:pt x="1343025" y="561975"/>
                </a:lnTo>
                <a:lnTo>
                  <a:pt x="1343025" y="533400"/>
                </a:lnTo>
                <a:lnTo>
                  <a:pt x="1343025" y="495300"/>
                </a:lnTo>
                <a:lnTo>
                  <a:pt x="1333500" y="466725"/>
                </a:lnTo>
                <a:lnTo>
                  <a:pt x="1323975" y="438150"/>
                </a:lnTo>
                <a:lnTo>
                  <a:pt x="1314450" y="400050"/>
                </a:lnTo>
                <a:lnTo>
                  <a:pt x="1295400" y="371475"/>
                </a:lnTo>
                <a:lnTo>
                  <a:pt x="1276350" y="342900"/>
                </a:lnTo>
                <a:lnTo>
                  <a:pt x="1257300" y="314325"/>
                </a:lnTo>
                <a:lnTo>
                  <a:pt x="1238250" y="285750"/>
                </a:lnTo>
                <a:lnTo>
                  <a:pt x="1209675" y="257175"/>
                </a:lnTo>
                <a:lnTo>
                  <a:pt x="1190625" y="238125"/>
                </a:lnTo>
                <a:lnTo>
                  <a:pt x="1162050" y="209550"/>
                </a:lnTo>
                <a:lnTo>
                  <a:pt x="1133475" y="180975"/>
                </a:lnTo>
                <a:lnTo>
                  <a:pt x="1104900" y="161925"/>
                </a:lnTo>
                <a:lnTo>
                  <a:pt x="1076325" y="142875"/>
                </a:lnTo>
                <a:lnTo>
                  <a:pt x="1038225" y="123825"/>
                </a:lnTo>
                <a:lnTo>
                  <a:pt x="1009650" y="104775"/>
                </a:lnTo>
                <a:lnTo>
                  <a:pt x="971550" y="85725"/>
                </a:lnTo>
                <a:lnTo>
                  <a:pt x="933450" y="66675"/>
                </a:lnTo>
                <a:lnTo>
                  <a:pt x="904875" y="57150"/>
                </a:lnTo>
                <a:lnTo>
                  <a:pt x="857250" y="47625"/>
                </a:lnTo>
                <a:lnTo>
                  <a:pt x="819150" y="38100"/>
                </a:lnTo>
                <a:lnTo>
                  <a:pt x="781050" y="28575"/>
                </a:lnTo>
                <a:lnTo>
                  <a:pt x="733425" y="28575"/>
                </a:lnTo>
                <a:lnTo>
                  <a:pt x="695325" y="19050"/>
                </a:lnTo>
                <a:lnTo>
                  <a:pt x="657225" y="28575"/>
                </a:lnTo>
                <a:lnTo>
                  <a:pt x="609600" y="28575"/>
                </a:lnTo>
                <a:lnTo>
                  <a:pt x="561975" y="38100"/>
                </a:lnTo>
                <a:lnTo>
                  <a:pt x="514350" y="47625"/>
                </a:lnTo>
                <a:lnTo>
                  <a:pt x="457200" y="66675"/>
                </a:lnTo>
                <a:lnTo>
                  <a:pt x="409575" y="95250"/>
                </a:lnTo>
                <a:lnTo>
                  <a:pt x="352425" y="133350"/>
                </a:lnTo>
                <a:lnTo>
                  <a:pt x="314325" y="161925"/>
                </a:lnTo>
                <a:lnTo>
                  <a:pt x="285750" y="190500"/>
                </a:lnTo>
                <a:lnTo>
                  <a:pt x="2857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8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84" y="347755"/>
            <a:ext cx="10491093" cy="1890119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228725" y="2933700"/>
            <a:ext cx="561976" cy="19051"/>
          </a:xfrm>
          <a:custGeom>
            <a:avLst/>
            <a:gdLst/>
            <a:ahLst/>
            <a:cxnLst/>
            <a:rect l="0" t="0" r="0" b="0"/>
            <a:pathLst>
              <a:path w="5619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304800" y="9525"/>
                </a:lnTo>
                <a:lnTo>
                  <a:pt x="333375" y="0"/>
                </a:lnTo>
                <a:lnTo>
                  <a:pt x="371475" y="0"/>
                </a:lnTo>
                <a:lnTo>
                  <a:pt x="400050" y="0"/>
                </a:lnTo>
                <a:lnTo>
                  <a:pt x="438150" y="0"/>
                </a:lnTo>
                <a:lnTo>
                  <a:pt x="476250" y="9525"/>
                </a:lnTo>
                <a:lnTo>
                  <a:pt x="495300" y="9525"/>
                </a:lnTo>
                <a:lnTo>
                  <a:pt x="523875" y="9525"/>
                </a:lnTo>
                <a:lnTo>
                  <a:pt x="552450" y="9525"/>
                </a:lnTo>
                <a:lnTo>
                  <a:pt x="561975" y="9525"/>
                </a:lnTo>
                <a:lnTo>
                  <a:pt x="561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628650" y="2819400"/>
            <a:ext cx="66676" cy="304801"/>
          </a:xfrm>
          <a:custGeom>
            <a:avLst/>
            <a:gdLst/>
            <a:ahLst/>
            <a:cxnLst/>
            <a:rect l="0" t="0" r="0" b="0"/>
            <a:pathLst>
              <a:path w="66676" h="304801">
                <a:moveTo>
                  <a:pt x="9525" y="114300"/>
                </a:moveTo>
                <a:lnTo>
                  <a:pt x="9525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9525" y="304800"/>
                </a:lnTo>
                <a:lnTo>
                  <a:pt x="95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33400" y="2600325"/>
            <a:ext cx="304801" cy="800101"/>
          </a:xfrm>
          <a:custGeom>
            <a:avLst/>
            <a:gdLst/>
            <a:ahLst/>
            <a:cxnLst/>
            <a:rect l="0" t="0" r="0" b="0"/>
            <a:pathLst>
              <a:path w="304801" h="800101">
                <a:moveTo>
                  <a:pt x="114300" y="0"/>
                </a:move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71450" y="38100"/>
                </a:lnTo>
                <a:lnTo>
                  <a:pt x="190500" y="66675"/>
                </a:lnTo>
                <a:lnTo>
                  <a:pt x="219075" y="104775"/>
                </a:lnTo>
                <a:lnTo>
                  <a:pt x="247650" y="133350"/>
                </a:lnTo>
                <a:lnTo>
                  <a:pt x="276225" y="180975"/>
                </a:lnTo>
                <a:lnTo>
                  <a:pt x="285750" y="228600"/>
                </a:lnTo>
                <a:lnTo>
                  <a:pt x="295275" y="276225"/>
                </a:lnTo>
                <a:lnTo>
                  <a:pt x="304800" y="333375"/>
                </a:lnTo>
                <a:lnTo>
                  <a:pt x="295275" y="400050"/>
                </a:lnTo>
                <a:lnTo>
                  <a:pt x="276225" y="457200"/>
                </a:lnTo>
                <a:lnTo>
                  <a:pt x="247650" y="523875"/>
                </a:lnTo>
                <a:lnTo>
                  <a:pt x="209550" y="590550"/>
                </a:lnTo>
                <a:lnTo>
                  <a:pt x="161925" y="647700"/>
                </a:lnTo>
                <a:lnTo>
                  <a:pt x="114300" y="704850"/>
                </a:lnTo>
                <a:lnTo>
                  <a:pt x="66675" y="752475"/>
                </a:lnTo>
                <a:lnTo>
                  <a:pt x="28575" y="781050"/>
                </a:lnTo>
                <a:lnTo>
                  <a:pt x="0" y="800100"/>
                </a:lnTo>
                <a:lnTo>
                  <a:pt x="0" y="800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762125" y="2762250"/>
            <a:ext cx="466726" cy="342901"/>
          </a:xfrm>
          <a:custGeom>
            <a:avLst/>
            <a:gdLst/>
            <a:ahLst/>
            <a:cxnLst/>
            <a:rect l="0" t="0" r="0" b="0"/>
            <a:pathLst>
              <a:path w="466726" h="342901">
                <a:moveTo>
                  <a:pt x="114300" y="38100"/>
                </a:moveTo>
                <a:lnTo>
                  <a:pt x="114300" y="38100"/>
                </a:lnTo>
                <a:lnTo>
                  <a:pt x="104775" y="47625"/>
                </a:lnTo>
                <a:lnTo>
                  <a:pt x="95250" y="47625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190500"/>
                </a:lnTo>
                <a:lnTo>
                  <a:pt x="38100" y="219075"/>
                </a:lnTo>
                <a:lnTo>
                  <a:pt x="47625" y="238125"/>
                </a:lnTo>
                <a:lnTo>
                  <a:pt x="57150" y="257175"/>
                </a:lnTo>
                <a:lnTo>
                  <a:pt x="76200" y="276225"/>
                </a:lnTo>
                <a:lnTo>
                  <a:pt x="95250" y="295275"/>
                </a:lnTo>
                <a:lnTo>
                  <a:pt x="123825" y="314325"/>
                </a:lnTo>
                <a:lnTo>
                  <a:pt x="142875" y="323850"/>
                </a:lnTo>
                <a:lnTo>
                  <a:pt x="180975" y="333375"/>
                </a:lnTo>
                <a:lnTo>
                  <a:pt x="209550" y="342900"/>
                </a:lnTo>
                <a:lnTo>
                  <a:pt x="247650" y="342900"/>
                </a:lnTo>
                <a:lnTo>
                  <a:pt x="276225" y="342900"/>
                </a:lnTo>
                <a:lnTo>
                  <a:pt x="314325" y="333375"/>
                </a:lnTo>
                <a:lnTo>
                  <a:pt x="333375" y="333375"/>
                </a:lnTo>
                <a:lnTo>
                  <a:pt x="371475" y="323850"/>
                </a:lnTo>
                <a:lnTo>
                  <a:pt x="390525" y="304800"/>
                </a:lnTo>
                <a:lnTo>
                  <a:pt x="419100" y="295275"/>
                </a:lnTo>
                <a:lnTo>
                  <a:pt x="438150" y="276225"/>
                </a:lnTo>
                <a:lnTo>
                  <a:pt x="447675" y="257175"/>
                </a:lnTo>
                <a:lnTo>
                  <a:pt x="457200" y="228600"/>
                </a:lnTo>
                <a:lnTo>
                  <a:pt x="466725" y="209550"/>
                </a:lnTo>
                <a:lnTo>
                  <a:pt x="466725" y="180975"/>
                </a:lnTo>
                <a:lnTo>
                  <a:pt x="466725" y="161925"/>
                </a:lnTo>
                <a:lnTo>
                  <a:pt x="457200" y="133350"/>
                </a:lnTo>
                <a:lnTo>
                  <a:pt x="438150" y="104775"/>
                </a:lnTo>
                <a:lnTo>
                  <a:pt x="419100" y="85725"/>
                </a:lnTo>
                <a:lnTo>
                  <a:pt x="400050" y="57150"/>
                </a:lnTo>
                <a:lnTo>
                  <a:pt x="371475" y="47625"/>
                </a:lnTo>
                <a:lnTo>
                  <a:pt x="342900" y="28575"/>
                </a:lnTo>
                <a:lnTo>
                  <a:pt x="314325" y="19050"/>
                </a:lnTo>
                <a:lnTo>
                  <a:pt x="285750" y="9525"/>
                </a:lnTo>
                <a:lnTo>
                  <a:pt x="247650" y="0"/>
                </a:lnTo>
                <a:lnTo>
                  <a:pt x="209550" y="0"/>
                </a:lnTo>
                <a:lnTo>
                  <a:pt x="171450" y="9525"/>
                </a:lnTo>
                <a:lnTo>
                  <a:pt x="142875" y="19050"/>
                </a:lnTo>
                <a:lnTo>
                  <a:pt x="104775" y="28575"/>
                </a:lnTo>
                <a:lnTo>
                  <a:pt x="76200" y="47625"/>
                </a:lnTo>
                <a:lnTo>
                  <a:pt x="47625" y="66675"/>
                </a:lnTo>
                <a:lnTo>
                  <a:pt x="28575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924050" y="2800350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38100" y="85725"/>
                </a:lnTo>
                <a:lnTo>
                  <a:pt x="47625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95250" y="180975"/>
                </a:lnTo>
                <a:lnTo>
                  <a:pt x="114300" y="209550"/>
                </a:lnTo>
                <a:lnTo>
                  <a:pt x="133350" y="228600"/>
                </a:lnTo>
                <a:lnTo>
                  <a:pt x="152400" y="247650"/>
                </a:lnTo>
                <a:lnTo>
                  <a:pt x="161925" y="257175"/>
                </a:lnTo>
                <a:lnTo>
                  <a:pt x="171450" y="266700"/>
                </a:lnTo>
                <a:lnTo>
                  <a:pt x="1714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895475" y="2838450"/>
            <a:ext cx="247651" cy="238126"/>
          </a:xfrm>
          <a:custGeom>
            <a:avLst/>
            <a:gdLst/>
            <a:ahLst/>
            <a:cxnLst/>
            <a:rect l="0" t="0" r="0" b="0"/>
            <a:pathLst>
              <a:path w="247651" h="238126">
                <a:moveTo>
                  <a:pt x="247650" y="0"/>
                </a:moveTo>
                <a:lnTo>
                  <a:pt x="247650" y="0"/>
                </a:lnTo>
                <a:lnTo>
                  <a:pt x="247650" y="0"/>
                </a:lnTo>
                <a:lnTo>
                  <a:pt x="247650" y="9525"/>
                </a:lnTo>
                <a:lnTo>
                  <a:pt x="247650" y="9525"/>
                </a:lnTo>
                <a:lnTo>
                  <a:pt x="238125" y="19050"/>
                </a:lnTo>
                <a:lnTo>
                  <a:pt x="228600" y="28575"/>
                </a:lnTo>
                <a:lnTo>
                  <a:pt x="219075" y="38100"/>
                </a:lnTo>
                <a:lnTo>
                  <a:pt x="200025" y="57150"/>
                </a:lnTo>
                <a:lnTo>
                  <a:pt x="180975" y="76200"/>
                </a:lnTo>
                <a:lnTo>
                  <a:pt x="152400" y="104775"/>
                </a:lnTo>
                <a:lnTo>
                  <a:pt x="123825" y="123825"/>
                </a:lnTo>
                <a:lnTo>
                  <a:pt x="95250" y="152400"/>
                </a:lnTo>
                <a:lnTo>
                  <a:pt x="66675" y="171450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257425" y="2952750"/>
            <a:ext cx="361951" cy="9526"/>
          </a:xfrm>
          <a:custGeom>
            <a:avLst/>
            <a:gdLst/>
            <a:ahLst/>
            <a:cxnLst/>
            <a:rect l="0" t="0" r="0" b="0"/>
            <a:pathLst>
              <a:path w="361951" h="9526">
                <a:moveTo>
                  <a:pt x="0" y="9525"/>
                </a:moveTo>
                <a:lnTo>
                  <a:pt x="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71450" y="0"/>
                </a:lnTo>
                <a:lnTo>
                  <a:pt x="209550" y="9525"/>
                </a:lnTo>
                <a:lnTo>
                  <a:pt x="238125" y="9525"/>
                </a:lnTo>
                <a:lnTo>
                  <a:pt x="276225" y="9525"/>
                </a:lnTo>
                <a:lnTo>
                  <a:pt x="314325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619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781300" y="2790825"/>
            <a:ext cx="495301" cy="352426"/>
          </a:xfrm>
          <a:custGeom>
            <a:avLst/>
            <a:gdLst/>
            <a:ahLst/>
            <a:cxnLst/>
            <a:rect l="0" t="0" r="0" b="0"/>
            <a:pathLst>
              <a:path w="495301" h="352426">
                <a:moveTo>
                  <a:pt x="152400" y="57150"/>
                </a:moveTo>
                <a:lnTo>
                  <a:pt x="152400" y="57150"/>
                </a:lnTo>
                <a:lnTo>
                  <a:pt x="142875" y="57150"/>
                </a:lnTo>
                <a:lnTo>
                  <a:pt x="123825" y="57150"/>
                </a:lnTo>
                <a:lnTo>
                  <a:pt x="114300" y="57150"/>
                </a:lnTo>
                <a:lnTo>
                  <a:pt x="95250" y="66675"/>
                </a:lnTo>
                <a:lnTo>
                  <a:pt x="76200" y="66675"/>
                </a:lnTo>
                <a:lnTo>
                  <a:pt x="66675" y="85725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9525" y="238125"/>
                </a:lnTo>
                <a:lnTo>
                  <a:pt x="28575" y="257175"/>
                </a:lnTo>
                <a:lnTo>
                  <a:pt x="38100" y="285750"/>
                </a:lnTo>
                <a:lnTo>
                  <a:pt x="66675" y="304800"/>
                </a:lnTo>
                <a:lnTo>
                  <a:pt x="85725" y="314325"/>
                </a:lnTo>
                <a:lnTo>
                  <a:pt x="123825" y="333375"/>
                </a:lnTo>
                <a:lnTo>
                  <a:pt x="152400" y="342900"/>
                </a:lnTo>
                <a:lnTo>
                  <a:pt x="190500" y="352425"/>
                </a:lnTo>
                <a:lnTo>
                  <a:pt x="228600" y="352425"/>
                </a:lnTo>
                <a:lnTo>
                  <a:pt x="266700" y="352425"/>
                </a:lnTo>
                <a:lnTo>
                  <a:pt x="295275" y="352425"/>
                </a:lnTo>
                <a:lnTo>
                  <a:pt x="333375" y="342900"/>
                </a:lnTo>
                <a:lnTo>
                  <a:pt x="371475" y="333375"/>
                </a:lnTo>
                <a:lnTo>
                  <a:pt x="400050" y="314325"/>
                </a:lnTo>
                <a:lnTo>
                  <a:pt x="428625" y="304800"/>
                </a:lnTo>
                <a:lnTo>
                  <a:pt x="457200" y="285750"/>
                </a:lnTo>
                <a:lnTo>
                  <a:pt x="466725" y="266700"/>
                </a:lnTo>
                <a:lnTo>
                  <a:pt x="485775" y="238125"/>
                </a:lnTo>
                <a:lnTo>
                  <a:pt x="495300" y="219075"/>
                </a:lnTo>
                <a:lnTo>
                  <a:pt x="495300" y="190500"/>
                </a:lnTo>
                <a:lnTo>
                  <a:pt x="485775" y="161925"/>
                </a:lnTo>
                <a:lnTo>
                  <a:pt x="485775" y="133350"/>
                </a:lnTo>
                <a:lnTo>
                  <a:pt x="466725" y="104775"/>
                </a:lnTo>
                <a:lnTo>
                  <a:pt x="447675" y="85725"/>
                </a:lnTo>
                <a:lnTo>
                  <a:pt x="428625" y="57150"/>
                </a:lnTo>
                <a:lnTo>
                  <a:pt x="400050" y="38100"/>
                </a:lnTo>
                <a:lnTo>
                  <a:pt x="371475" y="19050"/>
                </a:lnTo>
                <a:lnTo>
                  <a:pt x="342900" y="9525"/>
                </a:lnTo>
                <a:lnTo>
                  <a:pt x="314325" y="0"/>
                </a:lnTo>
                <a:lnTo>
                  <a:pt x="276225" y="0"/>
                </a:lnTo>
                <a:lnTo>
                  <a:pt x="238125" y="9525"/>
                </a:lnTo>
                <a:lnTo>
                  <a:pt x="200025" y="19050"/>
                </a:lnTo>
                <a:lnTo>
                  <a:pt x="161925" y="28575"/>
                </a:lnTo>
                <a:lnTo>
                  <a:pt x="123825" y="57150"/>
                </a:lnTo>
                <a:lnTo>
                  <a:pt x="85725" y="76200"/>
                </a:lnTo>
                <a:lnTo>
                  <a:pt x="57150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933700" y="2857500"/>
            <a:ext cx="190501" cy="209551"/>
          </a:xfrm>
          <a:custGeom>
            <a:avLst/>
            <a:gdLst/>
            <a:ahLst/>
            <a:cxnLst/>
            <a:rect l="0" t="0" r="0" b="0"/>
            <a:pathLst>
              <a:path w="190501" h="2095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66675"/>
                </a:lnTo>
                <a:lnTo>
                  <a:pt x="57150" y="85725"/>
                </a:lnTo>
                <a:lnTo>
                  <a:pt x="76200" y="104775"/>
                </a:lnTo>
                <a:lnTo>
                  <a:pt x="95250" y="123825"/>
                </a:lnTo>
                <a:lnTo>
                  <a:pt x="114300" y="152400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71450" y="190500"/>
                </a:lnTo>
                <a:lnTo>
                  <a:pt x="180975" y="200025"/>
                </a:lnTo>
                <a:lnTo>
                  <a:pt x="190500" y="209550"/>
                </a:lnTo>
                <a:lnTo>
                  <a:pt x="1905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876550" y="2867025"/>
            <a:ext cx="314326" cy="238126"/>
          </a:xfrm>
          <a:custGeom>
            <a:avLst/>
            <a:gdLst/>
            <a:ahLst/>
            <a:cxnLst/>
            <a:rect l="0" t="0" r="0" b="0"/>
            <a:pathLst>
              <a:path w="314326" h="238126">
                <a:moveTo>
                  <a:pt x="314325" y="0"/>
                </a:move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285750" y="0"/>
                </a:lnTo>
                <a:lnTo>
                  <a:pt x="276225" y="9525"/>
                </a:lnTo>
                <a:lnTo>
                  <a:pt x="257175" y="28575"/>
                </a:lnTo>
                <a:lnTo>
                  <a:pt x="238125" y="47625"/>
                </a:lnTo>
                <a:lnTo>
                  <a:pt x="209550" y="66675"/>
                </a:lnTo>
                <a:lnTo>
                  <a:pt x="180975" y="85725"/>
                </a:lnTo>
                <a:lnTo>
                  <a:pt x="152400" y="104775"/>
                </a:lnTo>
                <a:lnTo>
                  <a:pt x="123825" y="133350"/>
                </a:lnTo>
                <a:lnTo>
                  <a:pt x="85725" y="161925"/>
                </a:lnTo>
                <a:lnTo>
                  <a:pt x="57150" y="180975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209925" y="3000375"/>
            <a:ext cx="200026" cy="1"/>
          </a:xfrm>
          <a:custGeom>
            <a:avLst/>
            <a:gdLst/>
            <a:ahLst/>
            <a:cxnLst/>
            <a:rect l="0" t="0" r="0" b="0"/>
            <a:pathLst>
              <a:path w="2000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571875" y="2981325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752850" y="3000375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895725" y="300037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105275" y="29908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333875" y="2828925"/>
            <a:ext cx="466726" cy="381001"/>
          </a:xfrm>
          <a:custGeom>
            <a:avLst/>
            <a:gdLst/>
            <a:ahLst/>
            <a:cxnLst/>
            <a:rect l="0" t="0" r="0" b="0"/>
            <a:pathLst>
              <a:path w="466726" h="381001">
                <a:moveTo>
                  <a:pt x="200025" y="9525"/>
                </a:moveTo>
                <a:lnTo>
                  <a:pt x="190500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66675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19050" y="238125"/>
                </a:lnTo>
                <a:lnTo>
                  <a:pt x="28575" y="266700"/>
                </a:lnTo>
                <a:lnTo>
                  <a:pt x="47625" y="295275"/>
                </a:lnTo>
                <a:lnTo>
                  <a:pt x="66675" y="314325"/>
                </a:lnTo>
                <a:lnTo>
                  <a:pt x="95250" y="342900"/>
                </a:lnTo>
                <a:lnTo>
                  <a:pt x="123825" y="361950"/>
                </a:lnTo>
                <a:lnTo>
                  <a:pt x="152400" y="371475"/>
                </a:lnTo>
                <a:lnTo>
                  <a:pt x="190500" y="381000"/>
                </a:lnTo>
                <a:lnTo>
                  <a:pt x="219075" y="381000"/>
                </a:lnTo>
                <a:lnTo>
                  <a:pt x="257175" y="381000"/>
                </a:lnTo>
                <a:lnTo>
                  <a:pt x="295275" y="371475"/>
                </a:lnTo>
                <a:lnTo>
                  <a:pt x="333375" y="361950"/>
                </a:lnTo>
                <a:lnTo>
                  <a:pt x="361950" y="352425"/>
                </a:lnTo>
                <a:lnTo>
                  <a:pt x="390525" y="342900"/>
                </a:lnTo>
                <a:lnTo>
                  <a:pt x="419100" y="323850"/>
                </a:lnTo>
                <a:lnTo>
                  <a:pt x="438150" y="304800"/>
                </a:lnTo>
                <a:lnTo>
                  <a:pt x="457200" y="276225"/>
                </a:lnTo>
                <a:lnTo>
                  <a:pt x="466725" y="257175"/>
                </a:lnTo>
                <a:lnTo>
                  <a:pt x="466725" y="219075"/>
                </a:lnTo>
                <a:lnTo>
                  <a:pt x="466725" y="190500"/>
                </a:lnTo>
                <a:lnTo>
                  <a:pt x="457200" y="161925"/>
                </a:lnTo>
                <a:lnTo>
                  <a:pt x="447675" y="133350"/>
                </a:lnTo>
                <a:lnTo>
                  <a:pt x="428625" y="104775"/>
                </a:lnTo>
                <a:lnTo>
                  <a:pt x="419100" y="76200"/>
                </a:lnTo>
                <a:lnTo>
                  <a:pt x="390525" y="57150"/>
                </a:lnTo>
                <a:lnTo>
                  <a:pt x="361950" y="38100"/>
                </a:lnTo>
                <a:lnTo>
                  <a:pt x="333375" y="28575"/>
                </a:lnTo>
                <a:lnTo>
                  <a:pt x="304800" y="19050"/>
                </a:lnTo>
                <a:lnTo>
                  <a:pt x="266700" y="19050"/>
                </a:lnTo>
                <a:lnTo>
                  <a:pt x="228600" y="19050"/>
                </a:lnTo>
                <a:lnTo>
                  <a:pt x="190500" y="28575"/>
                </a:lnTo>
                <a:lnTo>
                  <a:pt x="152400" y="38100"/>
                </a:lnTo>
                <a:lnTo>
                  <a:pt x="114300" y="47625"/>
                </a:lnTo>
                <a:lnTo>
                  <a:pt x="76200" y="66675"/>
                </a:lnTo>
                <a:lnTo>
                  <a:pt x="47625" y="85725"/>
                </a:lnTo>
                <a:lnTo>
                  <a:pt x="1905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524375" y="2914650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66675"/>
                </a:lnTo>
                <a:lnTo>
                  <a:pt x="47625" y="95250"/>
                </a:lnTo>
                <a:lnTo>
                  <a:pt x="57150" y="114300"/>
                </a:lnTo>
                <a:lnTo>
                  <a:pt x="76200" y="133350"/>
                </a:lnTo>
                <a:lnTo>
                  <a:pt x="85725" y="152400"/>
                </a:lnTo>
                <a:lnTo>
                  <a:pt x="104775" y="171450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333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381500" y="2905125"/>
            <a:ext cx="314326" cy="180976"/>
          </a:xfrm>
          <a:custGeom>
            <a:avLst/>
            <a:gdLst/>
            <a:ahLst/>
            <a:cxnLst/>
            <a:rect l="0" t="0" r="0" b="0"/>
            <a:pathLst>
              <a:path w="314326" h="180976">
                <a:moveTo>
                  <a:pt x="314325" y="0"/>
                </a:moveTo>
                <a:lnTo>
                  <a:pt x="304800" y="0"/>
                </a:lnTo>
                <a:lnTo>
                  <a:pt x="304800" y="0"/>
                </a:lnTo>
                <a:lnTo>
                  <a:pt x="295275" y="9525"/>
                </a:lnTo>
                <a:lnTo>
                  <a:pt x="295275" y="9525"/>
                </a:lnTo>
                <a:lnTo>
                  <a:pt x="285750" y="19050"/>
                </a:lnTo>
                <a:lnTo>
                  <a:pt x="266700" y="28575"/>
                </a:lnTo>
                <a:lnTo>
                  <a:pt x="238125" y="47625"/>
                </a:lnTo>
                <a:lnTo>
                  <a:pt x="209550" y="57150"/>
                </a:lnTo>
                <a:lnTo>
                  <a:pt x="180975" y="76200"/>
                </a:lnTo>
                <a:lnTo>
                  <a:pt x="142875" y="104775"/>
                </a:lnTo>
                <a:lnTo>
                  <a:pt x="104775" y="123825"/>
                </a:lnTo>
                <a:lnTo>
                  <a:pt x="57150" y="142875"/>
                </a:lnTo>
                <a:lnTo>
                  <a:pt x="1905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228975" y="2333625"/>
            <a:ext cx="247651" cy="247651"/>
          </a:xfrm>
          <a:custGeom>
            <a:avLst/>
            <a:gdLst/>
            <a:ahLst/>
            <a:cxnLst/>
            <a:rect l="0" t="0" r="0" b="0"/>
            <a:pathLst>
              <a:path w="247651" h="24765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80975"/>
                </a:lnTo>
                <a:lnTo>
                  <a:pt x="9525" y="152400"/>
                </a:lnTo>
                <a:lnTo>
                  <a:pt x="9525" y="123825"/>
                </a:lnTo>
                <a:lnTo>
                  <a:pt x="19050" y="95250"/>
                </a:lnTo>
                <a:lnTo>
                  <a:pt x="38100" y="76200"/>
                </a:lnTo>
                <a:lnTo>
                  <a:pt x="57150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38100"/>
                </a:lnTo>
                <a:lnTo>
                  <a:pt x="123825" y="47625"/>
                </a:lnTo>
                <a:lnTo>
                  <a:pt x="123825" y="57150"/>
                </a:lnTo>
                <a:lnTo>
                  <a:pt x="133350" y="76200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61925" y="219075"/>
                </a:lnTo>
                <a:lnTo>
                  <a:pt x="180975" y="219075"/>
                </a:lnTo>
                <a:lnTo>
                  <a:pt x="209550" y="209550"/>
                </a:lnTo>
                <a:lnTo>
                  <a:pt x="238125" y="200025"/>
                </a:lnTo>
                <a:lnTo>
                  <a:pt x="247650" y="190500"/>
                </a:lnTo>
                <a:lnTo>
                  <a:pt x="2476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762500" y="3000375"/>
            <a:ext cx="333376" cy="19051"/>
          </a:xfrm>
          <a:custGeom>
            <a:avLst/>
            <a:gdLst/>
            <a:ahLst/>
            <a:cxnLst/>
            <a:rect l="0" t="0" r="0" b="0"/>
            <a:pathLst>
              <a:path w="333376" h="1905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95250" y="0"/>
                </a:lnTo>
                <a:lnTo>
                  <a:pt x="133350" y="0"/>
                </a:lnTo>
                <a:lnTo>
                  <a:pt x="171450" y="0"/>
                </a:lnTo>
                <a:lnTo>
                  <a:pt x="209550" y="9525"/>
                </a:lnTo>
                <a:lnTo>
                  <a:pt x="247650" y="9525"/>
                </a:lnTo>
                <a:lnTo>
                  <a:pt x="285750" y="19050"/>
                </a:lnTo>
                <a:lnTo>
                  <a:pt x="314325" y="19050"/>
                </a:lnTo>
                <a:lnTo>
                  <a:pt x="333375" y="19050"/>
                </a:lnTo>
                <a:lnTo>
                  <a:pt x="3333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152525" y="2990850"/>
            <a:ext cx="1666876" cy="847726"/>
          </a:xfrm>
          <a:custGeom>
            <a:avLst/>
            <a:gdLst/>
            <a:ahLst/>
            <a:cxnLst/>
            <a:rect l="0" t="0" r="0" b="0"/>
            <a:pathLst>
              <a:path w="1666876" h="84772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76200"/>
                </a:lnTo>
                <a:lnTo>
                  <a:pt x="66675" y="104775"/>
                </a:lnTo>
                <a:lnTo>
                  <a:pt x="66675" y="142875"/>
                </a:lnTo>
                <a:lnTo>
                  <a:pt x="66675" y="180975"/>
                </a:lnTo>
                <a:lnTo>
                  <a:pt x="66675" y="228600"/>
                </a:lnTo>
                <a:lnTo>
                  <a:pt x="57150" y="266700"/>
                </a:lnTo>
                <a:lnTo>
                  <a:pt x="57150" y="314325"/>
                </a:lnTo>
                <a:lnTo>
                  <a:pt x="47625" y="361950"/>
                </a:lnTo>
                <a:lnTo>
                  <a:pt x="38100" y="409575"/>
                </a:lnTo>
                <a:lnTo>
                  <a:pt x="28575" y="447675"/>
                </a:lnTo>
                <a:lnTo>
                  <a:pt x="28575" y="495300"/>
                </a:lnTo>
                <a:lnTo>
                  <a:pt x="19050" y="542925"/>
                </a:lnTo>
                <a:lnTo>
                  <a:pt x="9525" y="581025"/>
                </a:lnTo>
                <a:lnTo>
                  <a:pt x="9525" y="619125"/>
                </a:lnTo>
                <a:lnTo>
                  <a:pt x="0" y="657225"/>
                </a:lnTo>
                <a:lnTo>
                  <a:pt x="0" y="685800"/>
                </a:lnTo>
                <a:lnTo>
                  <a:pt x="0" y="714375"/>
                </a:lnTo>
                <a:lnTo>
                  <a:pt x="0" y="742950"/>
                </a:lnTo>
                <a:lnTo>
                  <a:pt x="0" y="762000"/>
                </a:lnTo>
                <a:lnTo>
                  <a:pt x="0" y="771525"/>
                </a:lnTo>
                <a:lnTo>
                  <a:pt x="9525" y="790575"/>
                </a:lnTo>
                <a:lnTo>
                  <a:pt x="19050" y="800100"/>
                </a:lnTo>
                <a:lnTo>
                  <a:pt x="28575" y="809625"/>
                </a:lnTo>
                <a:lnTo>
                  <a:pt x="47625" y="819150"/>
                </a:lnTo>
                <a:lnTo>
                  <a:pt x="66675" y="828675"/>
                </a:lnTo>
                <a:lnTo>
                  <a:pt x="85725" y="828675"/>
                </a:lnTo>
                <a:lnTo>
                  <a:pt x="114300" y="828675"/>
                </a:lnTo>
                <a:lnTo>
                  <a:pt x="133350" y="838200"/>
                </a:lnTo>
                <a:lnTo>
                  <a:pt x="161925" y="838200"/>
                </a:lnTo>
                <a:lnTo>
                  <a:pt x="200025" y="838200"/>
                </a:lnTo>
                <a:lnTo>
                  <a:pt x="228600" y="838200"/>
                </a:lnTo>
                <a:lnTo>
                  <a:pt x="266700" y="838200"/>
                </a:lnTo>
                <a:lnTo>
                  <a:pt x="304800" y="828675"/>
                </a:lnTo>
                <a:lnTo>
                  <a:pt x="352425" y="828675"/>
                </a:lnTo>
                <a:lnTo>
                  <a:pt x="400050" y="828675"/>
                </a:lnTo>
                <a:lnTo>
                  <a:pt x="438150" y="828675"/>
                </a:lnTo>
                <a:lnTo>
                  <a:pt x="495300" y="828675"/>
                </a:lnTo>
                <a:lnTo>
                  <a:pt x="542925" y="819150"/>
                </a:lnTo>
                <a:lnTo>
                  <a:pt x="600075" y="819150"/>
                </a:lnTo>
                <a:lnTo>
                  <a:pt x="657225" y="819150"/>
                </a:lnTo>
                <a:lnTo>
                  <a:pt x="704850" y="819150"/>
                </a:lnTo>
                <a:lnTo>
                  <a:pt x="771525" y="819150"/>
                </a:lnTo>
                <a:lnTo>
                  <a:pt x="828675" y="809625"/>
                </a:lnTo>
                <a:lnTo>
                  <a:pt x="895350" y="819150"/>
                </a:lnTo>
                <a:lnTo>
                  <a:pt x="952500" y="819150"/>
                </a:lnTo>
                <a:lnTo>
                  <a:pt x="1019175" y="819150"/>
                </a:lnTo>
                <a:lnTo>
                  <a:pt x="1085850" y="819150"/>
                </a:lnTo>
                <a:lnTo>
                  <a:pt x="1143000" y="828675"/>
                </a:lnTo>
                <a:lnTo>
                  <a:pt x="1200150" y="828675"/>
                </a:lnTo>
                <a:lnTo>
                  <a:pt x="1266825" y="828675"/>
                </a:lnTo>
                <a:lnTo>
                  <a:pt x="1323975" y="838200"/>
                </a:lnTo>
                <a:lnTo>
                  <a:pt x="1381125" y="838200"/>
                </a:lnTo>
                <a:lnTo>
                  <a:pt x="1438275" y="838200"/>
                </a:lnTo>
                <a:lnTo>
                  <a:pt x="1485900" y="838200"/>
                </a:lnTo>
                <a:lnTo>
                  <a:pt x="1533525" y="847725"/>
                </a:lnTo>
                <a:lnTo>
                  <a:pt x="1571625" y="847725"/>
                </a:lnTo>
                <a:lnTo>
                  <a:pt x="1600200" y="847725"/>
                </a:lnTo>
                <a:lnTo>
                  <a:pt x="1628775" y="847725"/>
                </a:lnTo>
                <a:lnTo>
                  <a:pt x="1647825" y="847725"/>
                </a:lnTo>
                <a:lnTo>
                  <a:pt x="1657350" y="838200"/>
                </a:lnTo>
                <a:lnTo>
                  <a:pt x="1666875" y="838200"/>
                </a:lnTo>
                <a:lnTo>
                  <a:pt x="1666875" y="838200"/>
                </a:lnTo>
                <a:lnTo>
                  <a:pt x="1666875" y="838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809875" y="3743325"/>
            <a:ext cx="9526" cy="190501"/>
          </a:xfrm>
          <a:custGeom>
            <a:avLst/>
            <a:gdLst/>
            <a:ahLst/>
            <a:cxnLst/>
            <a:rect l="0" t="0" r="0" b="0"/>
            <a:pathLst>
              <a:path w="9526" h="1905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886075" y="3429000"/>
            <a:ext cx="66676" cy="666751"/>
          </a:xfrm>
          <a:custGeom>
            <a:avLst/>
            <a:gdLst/>
            <a:ahLst/>
            <a:cxnLst/>
            <a:rect l="0" t="0" r="0" b="0"/>
            <a:pathLst>
              <a:path w="66676" h="6667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42875"/>
                </a:lnTo>
                <a:lnTo>
                  <a:pt x="57150" y="180975"/>
                </a:lnTo>
                <a:lnTo>
                  <a:pt x="47625" y="228600"/>
                </a:lnTo>
                <a:lnTo>
                  <a:pt x="47625" y="266700"/>
                </a:lnTo>
                <a:lnTo>
                  <a:pt x="38100" y="314325"/>
                </a:lnTo>
                <a:lnTo>
                  <a:pt x="28575" y="371475"/>
                </a:lnTo>
                <a:lnTo>
                  <a:pt x="19050" y="419100"/>
                </a:lnTo>
                <a:lnTo>
                  <a:pt x="19050" y="466725"/>
                </a:lnTo>
                <a:lnTo>
                  <a:pt x="19050" y="504825"/>
                </a:lnTo>
                <a:lnTo>
                  <a:pt x="9525" y="552450"/>
                </a:lnTo>
                <a:lnTo>
                  <a:pt x="9525" y="581025"/>
                </a:lnTo>
                <a:lnTo>
                  <a:pt x="9525" y="619125"/>
                </a:lnTo>
                <a:lnTo>
                  <a:pt x="0" y="638175"/>
                </a:lnTo>
                <a:lnTo>
                  <a:pt x="0" y="657225"/>
                </a:lnTo>
                <a:lnTo>
                  <a:pt x="0" y="666750"/>
                </a:lnTo>
                <a:lnTo>
                  <a:pt x="0" y="666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962275" y="3867150"/>
            <a:ext cx="2143126" cy="76201"/>
          </a:xfrm>
          <a:custGeom>
            <a:avLst/>
            <a:gdLst/>
            <a:ahLst/>
            <a:cxnLst/>
            <a:rect l="0" t="0" r="0" b="0"/>
            <a:pathLst>
              <a:path w="2143126" h="76201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0"/>
                </a:lnTo>
                <a:lnTo>
                  <a:pt x="257175" y="0"/>
                </a:lnTo>
                <a:lnTo>
                  <a:pt x="295275" y="0"/>
                </a:lnTo>
                <a:lnTo>
                  <a:pt x="333375" y="0"/>
                </a:lnTo>
                <a:lnTo>
                  <a:pt x="381000" y="0"/>
                </a:lnTo>
                <a:lnTo>
                  <a:pt x="428625" y="0"/>
                </a:lnTo>
                <a:lnTo>
                  <a:pt x="476250" y="0"/>
                </a:lnTo>
                <a:lnTo>
                  <a:pt x="533400" y="0"/>
                </a:lnTo>
                <a:lnTo>
                  <a:pt x="581025" y="0"/>
                </a:lnTo>
                <a:lnTo>
                  <a:pt x="638175" y="0"/>
                </a:lnTo>
                <a:lnTo>
                  <a:pt x="685800" y="0"/>
                </a:lnTo>
                <a:lnTo>
                  <a:pt x="742950" y="0"/>
                </a:lnTo>
                <a:lnTo>
                  <a:pt x="800100" y="0"/>
                </a:lnTo>
                <a:lnTo>
                  <a:pt x="857250" y="0"/>
                </a:lnTo>
                <a:lnTo>
                  <a:pt x="914400" y="0"/>
                </a:lnTo>
                <a:lnTo>
                  <a:pt x="981075" y="0"/>
                </a:lnTo>
                <a:lnTo>
                  <a:pt x="1038225" y="0"/>
                </a:lnTo>
                <a:lnTo>
                  <a:pt x="1095375" y="0"/>
                </a:lnTo>
                <a:lnTo>
                  <a:pt x="1162050" y="0"/>
                </a:lnTo>
                <a:lnTo>
                  <a:pt x="1219200" y="9525"/>
                </a:lnTo>
                <a:lnTo>
                  <a:pt x="1276350" y="9525"/>
                </a:lnTo>
                <a:lnTo>
                  <a:pt x="1343025" y="9525"/>
                </a:lnTo>
                <a:lnTo>
                  <a:pt x="1409700" y="9525"/>
                </a:lnTo>
                <a:lnTo>
                  <a:pt x="1466850" y="19050"/>
                </a:lnTo>
                <a:lnTo>
                  <a:pt x="1533525" y="19050"/>
                </a:lnTo>
                <a:lnTo>
                  <a:pt x="1590675" y="28575"/>
                </a:lnTo>
                <a:lnTo>
                  <a:pt x="1657350" y="28575"/>
                </a:lnTo>
                <a:lnTo>
                  <a:pt x="1714500" y="38100"/>
                </a:lnTo>
                <a:lnTo>
                  <a:pt x="1771650" y="38100"/>
                </a:lnTo>
                <a:lnTo>
                  <a:pt x="1838325" y="47625"/>
                </a:lnTo>
                <a:lnTo>
                  <a:pt x="1885950" y="57150"/>
                </a:lnTo>
                <a:lnTo>
                  <a:pt x="1943100" y="66675"/>
                </a:lnTo>
                <a:lnTo>
                  <a:pt x="1990725" y="66675"/>
                </a:lnTo>
                <a:lnTo>
                  <a:pt x="2038350" y="76200"/>
                </a:lnTo>
                <a:lnTo>
                  <a:pt x="2076450" y="76200"/>
                </a:lnTo>
                <a:lnTo>
                  <a:pt x="2105025" y="76200"/>
                </a:lnTo>
                <a:lnTo>
                  <a:pt x="2124075" y="76200"/>
                </a:lnTo>
                <a:lnTo>
                  <a:pt x="2143125" y="76200"/>
                </a:lnTo>
                <a:lnTo>
                  <a:pt x="21431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095875" y="3019425"/>
            <a:ext cx="76201" cy="809626"/>
          </a:xfrm>
          <a:custGeom>
            <a:avLst/>
            <a:gdLst/>
            <a:ahLst/>
            <a:cxnLst/>
            <a:rect l="0" t="0" r="0" b="0"/>
            <a:pathLst>
              <a:path w="76201" h="809626">
                <a:moveTo>
                  <a:pt x="76200" y="228600"/>
                </a:moveTo>
                <a:lnTo>
                  <a:pt x="76200" y="209550"/>
                </a:lnTo>
                <a:lnTo>
                  <a:pt x="76200" y="200025"/>
                </a:lnTo>
                <a:lnTo>
                  <a:pt x="66675" y="171450"/>
                </a:lnTo>
                <a:lnTo>
                  <a:pt x="66675" y="133350"/>
                </a:lnTo>
                <a:lnTo>
                  <a:pt x="57150" y="104775"/>
                </a:lnTo>
                <a:lnTo>
                  <a:pt x="57150" y="76200"/>
                </a:lnTo>
                <a:lnTo>
                  <a:pt x="57150" y="57150"/>
                </a:lnTo>
                <a:lnTo>
                  <a:pt x="47625" y="3810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42875"/>
                </a:lnTo>
                <a:lnTo>
                  <a:pt x="19050" y="190500"/>
                </a:lnTo>
                <a:lnTo>
                  <a:pt x="9525" y="238125"/>
                </a:lnTo>
                <a:lnTo>
                  <a:pt x="9525" y="285750"/>
                </a:lnTo>
                <a:lnTo>
                  <a:pt x="9525" y="333375"/>
                </a:lnTo>
                <a:lnTo>
                  <a:pt x="0" y="400050"/>
                </a:lnTo>
                <a:lnTo>
                  <a:pt x="0" y="457200"/>
                </a:lnTo>
                <a:lnTo>
                  <a:pt x="0" y="514350"/>
                </a:lnTo>
                <a:lnTo>
                  <a:pt x="0" y="581025"/>
                </a:lnTo>
                <a:lnTo>
                  <a:pt x="0" y="647700"/>
                </a:lnTo>
                <a:lnTo>
                  <a:pt x="9525" y="714375"/>
                </a:lnTo>
                <a:lnTo>
                  <a:pt x="9525" y="771525"/>
                </a:lnTo>
                <a:lnTo>
                  <a:pt x="9525" y="809625"/>
                </a:lnTo>
                <a:lnTo>
                  <a:pt x="9525" y="809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124700" y="942975"/>
            <a:ext cx="1019176" cy="171451"/>
          </a:xfrm>
          <a:custGeom>
            <a:avLst/>
            <a:gdLst/>
            <a:ahLst/>
            <a:cxnLst/>
            <a:rect l="0" t="0" r="0" b="0"/>
            <a:pathLst>
              <a:path w="1019176" h="1714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71450"/>
                </a:lnTo>
                <a:lnTo>
                  <a:pt x="47625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71450"/>
                </a:lnTo>
                <a:lnTo>
                  <a:pt x="95250" y="171450"/>
                </a:lnTo>
                <a:lnTo>
                  <a:pt x="114300" y="171450"/>
                </a:lnTo>
                <a:lnTo>
                  <a:pt x="123825" y="171450"/>
                </a:lnTo>
                <a:lnTo>
                  <a:pt x="142875" y="171450"/>
                </a:lnTo>
                <a:lnTo>
                  <a:pt x="161925" y="171450"/>
                </a:lnTo>
                <a:lnTo>
                  <a:pt x="180975" y="171450"/>
                </a:lnTo>
                <a:lnTo>
                  <a:pt x="200025" y="171450"/>
                </a:lnTo>
                <a:lnTo>
                  <a:pt x="209550" y="171450"/>
                </a:lnTo>
                <a:lnTo>
                  <a:pt x="228600" y="171450"/>
                </a:lnTo>
                <a:lnTo>
                  <a:pt x="257175" y="171450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304800" y="171450"/>
                </a:lnTo>
                <a:lnTo>
                  <a:pt x="333375" y="171450"/>
                </a:lnTo>
                <a:lnTo>
                  <a:pt x="352425" y="171450"/>
                </a:lnTo>
                <a:lnTo>
                  <a:pt x="381000" y="171450"/>
                </a:lnTo>
                <a:lnTo>
                  <a:pt x="400050" y="161925"/>
                </a:lnTo>
                <a:lnTo>
                  <a:pt x="419100" y="161925"/>
                </a:lnTo>
                <a:lnTo>
                  <a:pt x="438150" y="161925"/>
                </a:lnTo>
                <a:lnTo>
                  <a:pt x="466725" y="161925"/>
                </a:lnTo>
                <a:lnTo>
                  <a:pt x="495300" y="161925"/>
                </a:lnTo>
                <a:lnTo>
                  <a:pt x="514350" y="161925"/>
                </a:lnTo>
                <a:lnTo>
                  <a:pt x="542925" y="161925"/>
                </a:lnTo>
                <a:lnTo>
                  <a:pt x="561975" y="161925"/>
                </a:lnTo>
                <a:lnTo>
                  <a:pt x="590550" y="161925"/>
                </a:lnTo>
                <a:lnTo>
                  <a:pt x="609600" y="161925"/>
                </a:lnTo>
                <a:lnTo>
                  <a:pt x="638175" y="161925"/>
                </a:lnTo>
                <a:lnTo>
                  <a:pt x="657225" y="161925"/>
                </a:lnTo>
                <a:lnTo>
                  <a:pt x="676275" y="161925"/>
                </a:lnTo>
                <a:lnTo>
                  <a:pt x="695325" y="161925"/>
                </a:lnTo>
                <a:lnTo>
                  <a:pt x="714375" y="161925"/>
                </a:lnTo>
                <a:lnTo>
                  <a:pt x="733425" y="161925"/>
                </a:lnTo>
                <a:lnTo>
                  <a:pt x="752475" y="161925"/>
                </a:lnTo>
                <a:lnTo>
                  <a:pt x="781050" y="161925"/>
                </a:lnTo>
                <a:lnTo>
                  <a:pt x="800100" y="171450"/>
                </a:lnTo>
                <a:lnTo>
                  <a:pt x="819150" y="171450"/>
                </a:lnTo>
                <a:lnTo>
                  <a:pt x="828675" y="171450"/>
                </a:lnTo>
                <a:lnTo>
                  <a:pt x="847725" y="171450"/>
                </a:lnTo>
                <a:lnTo>
                  <a:pt x="866775" y="171450"/>
                </a:lnTo>
                <a:lnTo>
                  <a:pt x="876300" y="171450"/>
                </a:lnTo>
                <a:lnTo>
                  <a:pt x="895350" y="171450"/>
                </a:lnTo>
                <a:lnTo>
                  <a:pt x="904875" y="161925"/>
                </a:lnTo>
                <a:lnTo>
                  <a:pt x="914400" y="161925"/>
                </a:lnTo>
                <a:lnTo>
                  <a:pt x="923925" y="161925"/>
                </a:lnTo>
                <a:lnTo>
                  <a:pt x="933450" y="161925"/>
                </a:lnTo>
                <a:lnTo>
                  <a:pt x="942975" y="161925"/>
                </a:lnTo>
                <a:lnTo>
                  <a:pt x="952500" y="161925"/>
                </a:lnTo>
                <a:lnTo>
                  <a:pt x="962025" y="161925"/>
                </a:lnTo>
                <a:lnTo>
                  <a:pt x="971550" y="161925"/>
                </a:lnTo>
                <a:lnTo>
                  <a:pt x="971550" y="161925"/>
                </a:lnTo>
                <a:lnTo>
                  <a:pt x="981075" y="161925"/>
                </a:lnTo>
                <a:lnTo>
                  <a:pt x="990600" y="152400"/>
                </a:lnTo>
                <a:lnTo>
                  <a:pt x="990600" y="152400"/>
                </a:lnTo>
                <a:lnTo>
                  <a:pt x="1000125" y="142875"/>
                </a:lnTo>
                <a:lnTo>
                  <a:pt x="1009650" y="133350"/>
                </a:lnTo>
                <a:lnTo>
                  <a:pt x="1009650" y="123825"/>
                </a:lnTo>
                <a:lnTo>
                  <a:pt x="1019175" y="114300"/>
                </a:lnTo>
                <a:lnTo>
                  <a:pt x="1019175" y="104775"/>
                </a:lnTo>
                <a:lnTo>
                  <a:pt x="1019175" y="95250"/>
                </a:lnTo>
                <a:lnTo>
                  <a:pt x="1019175" y="95250"/>
                </a:lnTo>
                <a:lnTo>
                  <a:pt x="1019175" y="85725"/>
                </a:lnTo>
                <a:lnTo>
                  <a:pt x="1019175" y="85725"/>
                </a:lnTo>
                <a:lnTo>
                  <a:pt x="1019175" y="85725"/>
                </a:lnTo>
                <a:lnTo>
                  <a:pt x="1019175" y="85725"/>
                </a:lnTo>
                <a:lnTo>
                  <a:pt x="1019175" y="85725"/>
                </a:lnTo>
                <a:lnTo>
                  <a:pt x="1019175" y="95250"/>
                </a:lnTo>
                <a:lnTo>
                  <a:pt x="1019175" y="95250"/>
                </a:lnTo>
                <a:lnTo>
                  <a:pt x="1019175" y="104775"/>
                </a:lnTo>
                <a:lnTo>
                  <a:pt x="101917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733550" y="2314575"/>
            <a:ext cx="219076" cy="276226"/>
          </a:xfrm>
          <a:custGeom>
            <a:avLst/>
            <a:gdLst/>
            <a:ahLst/>
            <a:cxnLst/>
            <a:rect l="0" t="0" r="0" b="0"/>
            <a:pathLst>
              <a:path w="219076" h="276226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200025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9525" y="276225"/>
                </a:lnTo>
                <a:lnTo>
                  <a:pt x="19050" y="266700"/>
                </a:lnTo>
                <a:lnTo>
                  <a:pt x="28575" y="257175"/>
                </a:lnTo>
                <a:lnTo>
                  <a:pt x="47625" y="238125"/>
                </a:lnTo>
                <a:lnTo>
                  <a:pt x="66675" y="219075"/>
                </a:lnTo>
                <a:lnTo>
                  <a:pt x="85725" y="209550"/>
                </a:lnTo>
                <a:lnTo>
                  <a:pt x="104775" y="180975"/>
                </a:lnTo>
                <a:lnTo>
                  <a:pt x="123825" y="161925"/>
                </a:lnTo>
                <a:lnTo>
                  <a:pt x="142875" y="142875"/>
                </a:lnTo>
                <a:lnTo>
                  <a:pt x="161925" y="114300"/>
                </a:lnTo>
                <a:lnTo>
                  <a:pt x="171450" y="95250"/>
                </a:lnTo>
                <a:lnTo>
                  <a:pt x="190500" y="76200"/>
                </a:lnTo>
                <a:lnTo>
                  <a:pt x="200025" y="66675"/>
                </a:lnTo>
                <a:lnTo>
                  <a:pt x="209550" y="47625"/>
                </a:lnTo>
                <a:lnTo>
                  <a:pt x="209550" y="38100"/>
                </a:lnTo>
                <a:lnTo>
                  <a:pt x="219075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38100"/>
                </a:lnTo>
                <a:lnTo>
                  <a:pt x="190500" y="47625"/>
                </a:lnTo>
                <a:lnTo>
                  <a:pt x="190500" y="66675"/>
                </a:lnTo>
                <a:lnTo>
                  <a:pt x="180975" y="76200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61925" y="142875"/>
                </a:lnTo>
                <a:lnTo>
                  <a:pt x="152400" y="161925"/>
                </a:lnTo>
                <a:lnTo>
                  <a:pt x="142875" y="180975"/>
                </a:lnTo>
                <a:lnTo>
                  <a:pt x="133350" y="209550"/>
                </a:lnTo>
                <a:lnTo>
                  <a:pt x="133350" y="219075"/>
                </a:lnTo>
                <a:lnTo>
                  <a:pt x="123825" y="238125"/>
                </a:lnTo>
                <a:lnTo>
                  <a:pt x="123825" y="257175"/>
                </a:lnTo>
                <a:lnTo>
                  <a:pt x="123825" y="266700"/>
                </a:lnTo>
                <a:lnTo>
                  <a:pt x="123825" y="276225"/>
                </a:lnTo>
                <a:lnTo>
                  <a:pt x="133350" y="276225"/>
                </a:lnTo>
                <a:lnTo>
                  <a:pt x="142875" y="276225"/>
                </a:lnTo>
                <a:lnTo>
                  <a:pt x="161925" y="276225"/>
                </a:lnTo>
                <a:lnTo>
                  <a:pt x="171450" y="276225"/>
                </a:lnTo>
                <a:lnTo>
                  <a:pt x="190500" y="266700"/>
                </a:lnTo>
                <a:lnTo>
                  <a:pt x="200025" y="266700"/>
                </a:lnTo>
                <a:lnTo>
                  <a:pt x="2000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019300" y="2457450"/>
            <a:ext cx="66676" cy="171451"/>
          </a:xfrm>
          <a:custGeom>
            <a:avLst/>
            <a:gdLst/>
            <a:ahLst/>
            <a:cxnLst/>
            <a:rect l="0" t="0" r="0" b="0"/>
            <a:pathLst>
              <a:path w="66676" h="171451">
                <a:moveTo>
                  <a:pt x="38100" y="76200"/>
                </a:moveTo>
                <a:lnTo>
                  <a:pt x="38100" y="76200"/>
                </a:lnTo>
                <a:lnTo>
                  <a:pt x="38100" y="76200"/>
                </a:lnTo>
                <a:lnTo>
                  <a:pt x="38100" y="66675"/>
                </a:lnTo>
                <a:lnTo>
                  <a:pt x="38100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447800" y="4124325"/>
            <a:ext cx="76201" cy="523876"/>
          </a:xfrm>
          <a:custGeom>
            <a:avLst/>
            <a:gdLst/>
            <a:ahLst/>
            <a:cxnLst/>
            <a:rect l="0" t="0" r="0" b="0"/>
            <a:pathLst>
              <a:path w="76201" h="5238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200025"/>
                </a:lnTo>
                <a:lnTo>
                  <a:pt x="28575" y="238125"/>
                </a:lnTo>
                <a:lnTo>
                  <a:pt x="19050" y="276225"/>
                </a:lnTo>
                <a:lnTo>
                  <a:pt x="19050" y="314325"/>
                </a:lnTo>
                <a:lnTo>
                  <a:pt x="19050" y="352425"/>
                </a:lnTo>
                <a:lnTo>
                  <a:pt x="9525" y="390525"/>
                </a:lnTo>
                <a:lnTo>
                  <a:pt x="9525" y="428625"/>
                </a:lnTo>
                <a:lnTo>
                  <a:pt x="0" y="457200"/>
                </a:lnTo>
                <a:lnTo>
                  <a:pt x="0" y="485775"/>
                </a:lnTo>
                <a:lnTo>
                  <a:pt x="0" y="504825"/>
                </a:lnTo>
                <a:lnTo>
                  <a:pt x="0" y="523875"/>
                </a:lnTo>
                <a:lnTo>
                  <a:pt x="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419225" y="4200525"/>
            <a:ext cx="161926" cy="285751"/>
          </a:xfrm>
          <a:custGeom>
            <a:avLst/>
            <a:gdLst/>
            <a:ahLst/>
            <a:cxnLst/>
            <a:rect l="0" t="0" r="0" b="0"/>
            <a:pathLst>
              <a:path w="161926" h="285751">
                <a:moveTo>
                  <a:pt x="28575" y="57150"/>
                </a:moveTo>
                <a:lnTo>
                  <a:pt x="2857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76200"/>
                </a:lnTo>
                <a:lnTo>
                  <a:pt x="152400" y="95250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52400" y="171450"/>
                </a:lnTo>
                <a:lnTo>
                  <a:pt x="152400" y="190500"/>
                </a:lnTo>
                <a:lnTo>
                  <a:pt x="133350" y="219075"/>
                </a:lnTo>
                <a:lnTo>
                  <a:pt x="114300" y="238125"/>
                </a:lnTo>
                <a:lnTo>
                  <a:pt x="104775" y="257175"/>
                </a:lnTo>
                <a:lnTo>
                  <a:pt x="76200" y="266700"/>
                </a:lnTo>
                <a:lnTo>
                  <a:pt x="57150" y="276225"/>
                </a:lnTo>
                <a:lnTo>
                  <a:pt x="38100" y="285750"/>
                </a:lnTo>
                <a:lnTo>
                  <a:pt x="28575" y="285750"/>
                </a:lnTo>
                <a:lnTo>
                  <a:pt x="9525" y="285750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562100" y="4457700"/>
            <a:ext cx="104776" cy="238126"/>
          </a:xfrm>
          <a:custGeom>
            <a:avLst/>
            <a:gdLst/>
            <a:ahLst/>
            <a:cxnLst/>
            <a:rect l="0" t="0" r="0" b="0"/>
            <a:pathLst>
              <a:path w="104776" h="238126">
                <a:moveTo>
                  <a:pt x="0" y="85725"/>
                </a:moveTo>
                <a:lnTo>
                  <a:pt x="0" y="85725"/>
                </a:lnTo>
                <a:lnTo>
                  <a:pt x="9525" y="85725"/>
                </a:lnTo>
                <a:lnTo>
                  <a:pt x="1905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114300"/>
                </a:lnTo>
                <a:lnTo>
                  <a:pt x="95250" y="133350"/>
                </a:lnTo>
                <a:lnTo>
                  <a:pt x="95250" y="161925"/>
                </a:lnTo>
                <a:lnTo>
                  <a:pt x="85725" y="180975"/>
                </a:lnTo>
                <a:lnTo>
                  <a:pt x="85725" y="200025"/>
                </a:lnTo>
                <a:lnTo>
                  <a:pt x="85725" y="219075"/>
                </a:lnTo>
                <a:lnTo>
                  <a:pt x="85725" y="228600"/>
                </a:lnTo>
                <a:lnTo>
                  <a:pt x="85725" y="238125"/>
                </a:lnTo>
                <a:lnTo>
                  <a:pt x="857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838325" y="434340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857375" y="444817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19050"/>
                </a:lnTo>
                <a:lnTo>
                  <a:pt x="2000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276475" y="3962400"/>
            <a:ext cx="238126" cy="361951"/>
          </a:xfrm>
          <a:custGeom>
            <a:avLst/>
            <a:gdLst/>
            <a:ahLst/>
            <a:cxnLst/>
            <a:rect l="0" t="0" r="0" b="0"/>
            <a:pathLst>
              <a:path w="238126" h="361951">
                <a:moveTo>
                  <a:pt x="104775" y="0"/>
                </a:move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19050" y="352425"/>
                </a:lnTo>
                <a:lnTo>
                  <a:pt x="28575" y="342900"/>
                </a:lnTo>
                <a:lnTo>
                  <a:pt x="47625" y="333375"/>
                </a:lnTo>
                <a:lnTo>
                  <a:pt x="66675" y="323850"/>
                </a:lnTo>
                <a:lnTo>
                  <a:pt x="85725" y="304800"/>
                </a:lnTo>
                <a:lnTo>
                  <a:pt x="104775" y="285750"/>
                </a:lnTo>
                <a:lnTo>
                  <a:pt x="114300" y="266700"/>
                </a:lnTo>
                <a:lnTo>
                  <a:pt x="133350" y="238125"/>
                </a:lnTo>
                <a:lnTo>
                  <a:pt x="152400" y="219075"/>
                </a:lnTo>
                <a:lnTo>
                  <a:pt x="171450" y="200025"/>
                </a:lnTo>
                <a:lnTo>
                  <a:pt x="190500" y="180975"/>
                </a:lnTo>
                <a:lnTo>
                  <a:pt x="209550" y="161925"/>
                </a:lnTo>
                <a:lnTo>
                  <a:pt x="219075" y="142875"/>
                </a:lnTo>
                <a:lnTo>
                  <a:pt x="228600" y="133350"/>
                </a:lnTo>
                <a:lnTo>
                  <a:pt x="238125" y="123825"/>
                </a:lnTo>
                <a:lnTo>
                  <a:pt x="238125" y="114300"/>
                </a:lnTo>
                <a:lnTo>
                  <a:pt x="238125" y="114300"/>
                </a:lnTo>
                <a:lnTo>
                  <a:pt x="238125" y="114300"/>
                </a:lnTo>
                <a:lnTo>
                  <a:pt x="228600" y="114300"/>
                </a:lnTo>
                <a:lnTo>
                  <a:pt x="228600" y="123825"/>
                </a:lnTo>
                <a:lnTo>
                  <a:pt x="219075" y="133350"/>
                </a:lnTo>
                <a:lnTo>
                  <a:pt x="209550" y="152400"/>
                </a:lnTo>
                <a:lnTo>
                  <a:pt x="200025" y="171450"/>
                </a:lnTo>
                <a:lnTo>
                  <a:pt x="180975" y="190500"/>
                </a:lnTo>
                <a:lnTo>
                  <a:pt x="171450" y="209550"/>
                </a:lnTo>
                <a:lnTo>
                  <a:pt x="171450" y="228600"/>
                </a:lnTo>
                <a:lnTo>
                  <a:pt x="161925" y="257175"/>
                </a:lnTo>
                <a:lnTo>
                  <a:pt x="152400" y="266700"/>
                </a:lnTo>
                <a:lnTo>
                  <a:pt x="142875" y="295275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42875" y="333375"/>
                </a:lnTo>
                <a:lnTo>
                  <a:pt x="142875" y="342900"/>
                </a:lnTo>
                <a:lnTo>
                  <a:pt x="152400" y="352425"/>
                </a:lnTo>
                <a:lnTo>
                  <a:pt x="161925" y="361950"/>
                </a:lnTo>
                <a:lnTo>
                  <a:pt x="171450" y="361950"/>
                </a:lnTo>
                <a:lnTo>
                  <a:pt x="180975" y="361950"/>
                </a:lnTo>
                <a:lnTo>
                  <a:pt x="190500" y="361950"/>
                </a:lnTo>
                <a:lnTo>
                  <a:pt x="200025" y="352425"/>
                </a:lnTo>
                <a:lnTo>
                  <a:pt x="219075" y="352425"/>
                </a:lnTo>
                <a:lnTo>
                  <a:pt x="228600" y="342900"/>
                </a:lnTo>
                <a:lnTo>
                  <a:pt x="238125" y="342900"/>
                </a:lnTo>
                <a:lnTo>
                  <a:pt x="2381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590800" y="4229100"/>
            <a:ext cx="38101" cy="161926"/>
          </a:xfrm>
          <a:custGeom>
            <a:avLst/>
            <a:gdLst/>
            <a:ahLst/>
            <a:cxnLst/>
            <a:rect l="0" t="0" r="0" b="0"/>
            <a:pathLst>
              <a:path w="38101" h="161926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619375" y="3914775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9525" y="47625"/>
                </a:moveTo>
                <a:lnTo>
                  <a:pt x="9525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42875"/>
                </a:lnTo>
                <a:lnTo>
                  <a:pt x="47625" y="142875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247900" y="4391025"/>
            <a:ext cx="514351" cy="47626"/>
          </a:xfrm>
          <a:custGeom>
            <a:avLst/>
            <a:gdLst/>
            <a:ahLst/>
            <a:cxnLst/>
            <a:rect l="0" t="0" r="0" b="0"/>
            <a:pathLst>
              <a:path w="514351" h="476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38100"/>
                </a:lnTo>
                <a:lnTo>
                  <a:pt x="95250" y="38100"/>
                </a:lnTo>
                <a:lnTo>
                  <a:pt x="123825" y="38100"/>
                </a:lnTo>
                <a:lnTo>
                  <a:pt x="142875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228600" y="38100"/>
                </a:lnTo>
                <a:lnTo>
                  <a:pt x="247650" y="38100"/>
                </a:lnTo>
                <a:lnTo>
                  <a:pt x="285750" y="47625"/>
                </a:lnTo>
                <a:lnTo>
                  <a:pt x="314325" y="38100"/>
                </a:lnTo>
                <a:lnTo>
                  <a:pt x="342900" y="47625"/>
                </a:lnTo>
                <a:lnTo>
                  <a:pt x="371475" y="38100"/>
                </a:lnTo>
                <a:lnTo>
                  <a:pt x="390525" y="38100"/>
                </a:lnTo>
                <a:lnTo>
                  <a:pt x="419100" y="38100"/>
                </a:lnTo>
                <a:lnTo>
                  <a:pt x="447675" y="38100"/>
                </a:lnTo>
                <a:lnTo>
                  <a:pt x="466725" y="38100"/>
                </a:lnTo>
                <a:lnTo>
                  <a:pt x="485775" y="38100"/>
                </a:lnTo>
                <a:lnTo>
                  <a:pt x="495300" y="38100"/>
                </a:lnTo>
                <a:lnTo>
                  <a:pt x="504825" y="28575"/>
                </a:lnTo>
                <a:lnTo>
                  <a:pt x="504825" y="28575"/>
                </a:lnTo>
                <a:lnTo>
                  <a:pt x="514350" y="28575"/>
                </a:lnTo>
                <a:lnTo>
                  <a:pt x="5143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371725" y="4543425"/>
            <a:ext cx="9526" cy="323851"/>
          </a:xfrm>
          <a:custGeom>
            <a:avLst/>
            <a:gdLst/>
            <a:ahLst/>
            <a:cxnLst/>
            <a:rect l="0" t="0" r="0" b="0"/>
            <a:pathLst>
              <a:path w="9526" h="3238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314575" y="4505325"/>
            <a:ext cx="219076" cy="333376"/>
          </a:xfrm>
          <a:custGeom>
            <a:avLst/>
            <a:gdLst/>
            <a:ahLst/>
            <a:cxnLst/>
            <a:rect l="0" t="0" r="0" b="0"/>
            <a:pathLst>
              <a:path w="219076" h="333376">
                <a:moveTo>
                  <a:pt x="38100" y="152400"/>
                </a:moveTo>
                <a:lnTo>
                  <a:pt x="28575" y="142875"/>
                </a:lnTo>
                <a:lnTo>
                  <a:pt x="28575" y="133350"/>
                </a:lnTo>
                <a:lnTo>
                  <a:pt x="28575" y="123825"/>
                </a:lnTo>
                <a:lnTo>
                  <a:pt x="28575" y="104775"/>
                </a:lnTo>
                <a:lnTo>
                  <a:pt x="47625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76200" y="28575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80975" y="47625"/>
                </a:lnTo>
                <a:lnTo>
                  <a:pt x="171450" y="66675"/>
                </a:lnTo>
                <a:lnTo>
                  <a:pt x="161925" y="85725"/>
                </a:lnTo>
                <a:lnTo>
                  <a:pt x="142875" y="104775"/>
                </a:lnTo>
                <a:lnTo>
                  <a:pt x="123825" y="123825"/>
                </a:lnTo>
                <a:lnTo>
                  <a:pt x="104775" y="133350"/>
                </a:lnTo>
                <a:lnTo>
                  <a:pt x="85725" y="152400"/>
                </a:lnTo>
                <a:lnTo>
                  <a:pt x="66675" y="161925"/>
                </a:lnTo>
                <a:lnTo>
                  <a:pt x="47625" y="171450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71450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66675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95250" y="190500"/>
                </a:lnTo>
                <a:lnTo>
                  <a:pt x="104775" y="209550"/>
                </a:lnTo>
                <a:lnTo>
                  <a:pt x="114300" y="219075"/>
                </a:lnTo>
                <a:lnTo>
                  <a:pt x="114300" y="238125"/>
                </a:lnTo>
                <a:lnTo>
                  <a:pt x="123825" y="257175"/>
                </a:lnTo>
                <a:lnTo>
                  <a:pt x="123825" y="266700"/>
                </a:lnTo>
                <a:lnTo>
                  <a:pt x="123825" y="285750"/>
                </a:lnTo>
                <a:lnTo>
                  <a:pt x="123825" y="295275"/>
                </a:lnTo>
                <a:lnTo>
                  <a:pt x="123825" y="314325"/>
                </a:lnTo>
                <a:lnTo>
                  <a:pt x="123825" y="314325"/>
                </a:lnTo>
                <a:lnTo>
                  <a:pt x="133350" y="323850"/>
                </a:lnTo>
                <a:lnTo>
                  <a:pt x="133350" y="333375"/>
                </a:lnTo>
                <a:lnTo>
                  <a:pt x="142875" y="333375"/>
                </a:lnTo>
                <a:lnTo>
                  <a:pt x="152400" y="333375"/>
                </a:lnTo>
                <a:lnTo>
                  <a:pt x="161925" y="323850"/>
                </a:lnTo>
                <a:lnTo>
                  <a:pt x="180975" y="323850"/>
                </a:lnTo>
                <a:lnTo>
                  <a:pt x="190500" y="314325"/>
                </a:lnTo>
                <a:lnTo>
                  <a:pt x="209550" y="304800"/>
                </a:lnTo>
                <a:lnTo>
                  <a:pt x="209550" y="295275"/>
                </a:lnTo>
                <a:lnTo>
                  <a:pt x="219075" y="295275"/>
                </a:lnTo>
                <a:lnTo>
                  <a:pt x="2190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562225" y="4686300"/>
            <a:ext cx="85726" cy="266701"/>
          </a:xfrm>
          <a:custGeom>
            <a:avLst/>
            <a:gdLst/>
            <a:ahLst/>
            <a:cxnLst/>
            <a:rect l="0" t="0" r="0" b="0"/>
            <a:pathLst>
              <a:path w="85726" h="266701">
                <a:moveTo>
                  <a:pt x="0" y="133350"/>
                </a:moveTo>
                <a:lnTo>
                  <a:pt x="0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47625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61925"/>
                </a:lnTo>
                <a:lnTo>
                  <a:pt x="57150" y="190500"/>
                </a:lnTo>
                <a:lnTo>
                  <a:pt x="57150" y="209550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47650"/>
                </a:lnTo>
                <a:lnTo>
                  <a:pt x="57150" y="266700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009900" y="435292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2990850" y="446722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152775" y="4305300"/>
            <a:ext cx="180976" cy="247651"/>
          </a:xfrm>
          <a:custGeom>
            <a:avLst/>
            <a:gdLst/>
            <a:ahLst/>
            <a:cxnLst/>
            <a:rect l="0" t="0" r="0" b="0"/>
            <a:pathLst>
              <a:path w="180976" h="24765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28575"/>
                </a:lnTo>
                <a:lnTo>
                  <a:pt x="95250" y="38100"/>
                </a:lnTo>
                <a:lnTo>
                  <a:pt x="114300" y="47625"/>
                </a:lnTo>
                <a:lnTo>
                  <a:pt x="133350" y="57150"/>
                </a:lnTo>
                <a:lnTo>
                  <a:pt x="152400" y="66675"/>
                </a:lnTo>
                <a:lnTo>
                  <a:pt x="161925" y="66675"/>
                </a:lnTo>
                <a:lnTo>
                  <a:pt x="171450" y="7620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80975" y="114300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61925" y="152400"/>
                </a:lnTo>
                <a:lnTo>
                  <a:pt x="142875" y="171450"/>
                </a:lnTo>
                <a:lnTo>
                  <a:pt x="133350" y="180975"/>
                </a:lnTo>
                <a:lnTo>
                  <a:pt x="114300" y="200025"/>
                </a:lnTo>
                <a:lnTo>
                  <a:pt x="95250" y="219075"/>
                </a:lnTo>
                <a:lnTo>
                  <a:pt x="85725" y="228600"/>
                </a:lnTo>
                <a:lnTo>
                  <a:pt x="66675" y="247650"/>
                </a:lnTo>
                <a:lnTo>
                  <a:pt x="66675" y="247650"/>
                </a:lnTo>
                <a:lnTo>
                  <a:pt x="666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590925" y="4181475"/>
            <a:ext cx="47626" cy="428626"/>
          </a:xfrm>
          <a:custGeom>
            <a:avLst/>
            <a:gdLst/>
            <a:ahLst/>
            <a:cxnLst/>
            <a:rect l="0" t="0" r="0" b="0"/>
            <a:pathLst>
              <a:path w="47626" h="42862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571875" y="4210050"/>
            <a:ext cx="180976" cy="304801"/>
          </a:xfrm>
          <a:custGeom>
            <a:avLst/>
            <a:gdLst/>
            <a:ahLst/>
            <a:cxnLst/>
            <a:rect l="0" t="0" r="0" b="0"/>
            <a:pathLst>
              <a:path w="180976" h="304801">
                <a:moveTo>
                  <a:pt x="0" y="95250"/>
                </a:moveTo>
                <a:lnTo>
                  <a:pt x="0" y="85725"/>
                </a:lnTo>
                <a:lnTo>
                  <a:pt x="0" y="76200"/>
                </a:lnTo>
                <a:lnTo>
                  <a:pt x="0" y="66675"/>
                </a:lnTo>
                <a:lnTo>
                  <a:pt x="0" y="4762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47625"/>
                </a:lnTo>
                <a:lnTo>
                  <a:pt x="142875" y="57150"/>
                </a:lnTo>
                <a:lnTo>
                  <a:pt x="152400" y="76200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04775" y="161925"/>
                </a:lnTo>
                <a:lnTo>
                  <a:pt x="95250" y="180975"/>
                </a:lnTo>
                <a:lnTo>
                  <a:pt x="76200" y="190500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47625" y="171450"/>
                </a:lnTo>
                <a:lnTo>
                  <a:pt x="47625" y="180975"/>
                </a:lnTo>
                <a:lnTo>
                  <a:pt x="57150" y="190500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28600"/>
                </a:lnTo>
                <a:lnTo>
                  <a:pt x="85725" y="247650"/>
                </a:lnTo>
                <a:lnTo>
                  <a:pt x="85725" y="257175"/>
                </a:lnTo>
                <a:lnTo>
                  <a:pt x="95250" y="266700"/>
                </a:lnTo>
                <a:lnTo>
                  <a:pt x="95250" y="285750"/>
                </a:lnTo>
                <a:lnTo>
                  <a:pt x="104775" y="295275"/>
                </a:lnTo>
                <a:lnTo>
                  <a:pt x="114300" y="295275"/>
                </a:lnTo>
                <a:lnTo>
                  <a:pt x="123825" y="304800"/>
                </a:lnTo>
                <a:lnTo>
                  <a:pt x="133350" y="304800"/>
                </a:lnTo>
                <a:lnTo>
                  <a:pt x="142875" y="304800"/>
                </a:lnTo>
                <a:lnTo>
                  <a:pt x="161925" y="304800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809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838575" y="4400550"/>
            <a:ext cx="28576" cy="238126"/>
          </a:xfrm>
          <a:custGeom>
            <a:avLst/>
            <a:gdLst/>
            <a:ahLst/>
            <a:cxnLst/>
            <a:rect l="0" t="0" r="0" b="0"/>
            <a:pathLst>
              <a:path w="28576" h="23812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3971925" y="437197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4010025" y="444817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2638425" y="4533900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104775" y="276225"/>
                </a:moveTo>
                <a:lnTo>
                  <a:pt x="104775" y="266700"/>
                </a:lnTo>
                <a:lnTo>
                  <a:pt x="104775" y="247650"/>
                </a:lnTo>
                <a:lnTo>
                  <a:pt x="114300" y="219075"/>
                </a:lnTo>
                <a:lnTo>
                  <a:pt x="114300" y="180975"/>
                </a:lnTo>
                <a:lnTo>
                  <a:pt x="114300" y="152400"/>
                </a:lnTo>
                <a:lnTo>
                  <a:pt x="104775" y="123825"/>
                </a:lnTo>
                <a:lnTo>
                  <a:pt x="95250" y="95250"/>
                </a:lnTo>
                <a:lnTo>
                  <a:pt x="76200" y="76200"/>
                </a:lnTo>
                <a:lnTo>
                  <a:pt x="57150" y="47625"/>
                </a:lnTo>
                <a:lnTo>
                  <a:pt x="28575" y="19050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2124075" y="4752975"/>
            <a:ext cx="85726" cy="114301"/>
          </a:xfrm>
          <a:custGeom>
            <a:avLst/>
            <a:gdLst/>
            <a:ahLst/>
            <a:cxnLst/>
            <a:rect l="0" t="0" r="0" b="0"/>
            <a:pathLst>
              <a:path w="85726" h="114301">
                <a:moveTo>
                  <a:pt x="0" y="0"/>
                </a:moveTo>
                <a:lnTo>
                  <a:pt x="9525" y="9525"/>
                </a:lnTo>
                <a:lnTo>
                  <a:pt x="19050" y="28575"/>
                </a:lnTo>
                <a:lnTo>
                  <a:pt x="38100" y="47625"/>
                </a:lnTo>
                <a:lnTo>
                  <a:pt x="57150" y="76200"/>
                </a:lnTo>
                <a:lnTo>
                  <a:pt x="76200" y="104775"/>
                </a:lnTo>
                <a:lnTo>
                  <a:pt x="85725" y="114300"/>
                </a:lnTo>
                <a:lnTo>
                  <a:pt x="857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429125" y="4019550"/>
            <a:ext cx="285751" cy="419101"/>
          </a:xfrm>
          <a:custGeom>
            <a:avLst/>
            <a:gdLst/>
            <a:ahLst/>
            <a:cxnLst/>
            <a:rect l="0" t="0" r="0" b="0"/>
            <a:pathLst>
              <a:path w="285751" h="4191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9525" y="361950"/>
                </a:lnTo>
                <a:lnTo>
                  <a:pt x="19050" y="371475"/>
                </a:lnTo>
                <a:lnTo>
                  <a:pt x="19050" y="361950"/>
                </a:lnTo>
                <a:lnTo>
                  <a:pt x="28575" y="361950"/>
                </a:lnTo>
                <a:lnTo>
                  <a:pt x="38100" y="352425"/>
                </a:lnTo>
                <a:lnTo>
                  <a:pt x="47625" y="342900"/>
                </a:lnTo>
                <a:lnTo>
                  <a:pt x="66675" y="323850"/>
                </a:lnTo>
                <a:lnTo>
                  <a:pt x="76200" y="295275"/>
                </a:lnTo>
                <a:lnTo>
                  <a:pt x="85725" y="276225"/>
                </a:lnTo>
                <a:lnTo>
                  <a:pt x="95250" y="247650"/>
                </a:lnTo>
                <a:lnTo>
                  <a:pt x="114300" y="228600"/>
                </a:lnTo>
                <a:lnTo>
                  <a:pt x="123825" y="200025"/>
                </a:lnTo>
                <a:lnTo>
                  <a:pt x="133350" y="180975"/>
                </a:lnTo>
                <a:lnTo>
                  <a:pt x="142875" y="161925"/>
                </a:lnTo>
                <a:lnTo>
                  <a:pt x="142875" y="152400"/>
                </a:lnTo>
                <a:lnTo>
                  <a:pt x="152400" y="133350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42875" y="123825"/>
                </a:lnTo>
                <a:lnTo>
                  <a:pt x="142875" y="123825"/>
                </a:lnTo>
                <a:lnTo>
                  <a:pt x="133350" y="133350"/>
                </a:lnTo>
                <a:lnTo>
                  <a:pt x="133350" y="152400"/>
                </a:lnTo>
                <a:lnTo>
                  <a:pt x="123825" y="161925"/>
                </a:lnTo>
                <a:lnTo>
                  <a:pt x="114300" y="180975"/>
                </a:lnTo>
                <a:lnTo>
                  <a:pt x="104775" y="200025"/>
                </a:lnTo>
                <a:lnTo>
                  <a:pt x="95250" y="228600"/>
                </a:lnTo>
                <a:lnTo>
                  <a:pt x="95250" y="257175"/>
                </a:lnTo>
                <a:lnTo>
                  <a:pt x="85725" y="285750"/>
                </a:lnTo>
                <a:lnTo>
                  <a:pt x="85725" y="304800"/>
                </a:lnTo>
                <a:lnTo>
                  <a:pt x="85725" y="323850"/>
                </a:lnTo>
                <a:lnTo>
                  <a:pt x="85725" y="342900"/>
                </a:lnTo>
                <a:lnTo>
                  <a:pt x="85725" y="361950"/>
                </a:lnTo>
                <a:lnTo>
                  <a:pt x="95250" y="371475"/>
                </a:lnTo>
                <a:lnTo>
                  <a:pt x="95250" y="381000"/>
                </a:lnTo>
                <a:lnTo>
                  <a:pt x="104775" y="381000"/>
                </a:lnTo>
                <a:lnTo>
                  <a:pt x="114300" y="390525"/>
                </a:lnTo>
                <a:lnTo>
                  <a:pt x="123825" y="390525"/>
                </a:lnTo>
                <a:lnTo>
                  <a:pt x="142875" y="381000"/>
                </a:lnTo>
                <a:lnTo>
                  <a:pt x="152400" y="381000"/>
                </a:lnTo>
                <a:lnTo>
                  <a:pt x="171450" y="361950"/>
                </a:lnTo>
                <a:lnTo>
                  <a:pt x="190500" y="352425"/>
                </a:lnTo>
                <a:lnTo>
                  <a:pt x="200025" y="333375"/>
                </a:lnTo>
                <a:lnTo>
                  <a:pt x="219075" y="314325"/>
                </a:lnTo>
                <a:lnTo>
                  <a:pt x="238125" y="295275"/>
                </a:lnTo>
                <a:lnTo>
                  <a:pt x="247650" y="285750"/>
                </a:lnTo>
                <a:lnTo>
                  <a:pt x="257175" y="276225"/>
                </a:lnTo>
                <a:lnTo>
                  <a:pt x="266700" y="257175"/>
                </a:lnTo>
                <a:lnTo>
                  <a:pt x="276225" y="257175"/>
                </a:lnTo>
                <a:lnTo>
                  <a:pt x="285750" y="247650"/>
                </a:lnTo>
                <a:lnTo>
                  <a:pt x="285750" y="247650"/>
                </a:lnTo>
                <a:lnTo>
                  <a:pt x="285750" y="247650"/>
                </a:lnTo>
                <a:lnTo>
                  <a:pt x="285750" y="247650"/>
                </a:lnTo>
                <a:lnTo>
                  <a:pt x="285750" y="257175"/>
                </a:lnTo>
                <a:lnTo>
                  <a:pt x="285750" y="266700"/>
                </a:lnTo>
                <a:lnTo>
                  <a:pt x="285750" y="276225"/>
                </a:lnTo>
                <a:lnTo>
                  <a:pt x="276225" y="295275"/>
                </a:lnTo>
                <a:lnTo>
                  <a:pt x="276225" y="304800"/>
                </a:lnTo>
                <a:lnTo>
                  <a:pt x="266700" y="323850"/>
                </a:lnTo>
                <a:lnTo>
                  <a:pt x="266700" y="342900"/>
                </a:lnTo>
                <a:lnTo>
                  <a:pt x="266700" y="361950"/>
                </a:lnTo>
                <a:lnTo>
                  <a:pt x="266700" y="381000"/>
                </a:lnTo>
                <a:lnTo>
                  <a:pt x="266700" y="400050"/>
                </a:lnTo>
                <a:lnTo>
                  <a:pt x="266700" y="409575"/>
                </a:lnTo>
                <a:lnTo>
                  <a:pt x="266700" y="419100"/>
                </a:lnTo>
                <a:lnTo>
                  <a:pt x="26670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4724400" y="4010025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19050" y="19050"/>
                </a:moveTo>
                <a:lnTo>
                  <a:pt x="19050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42875"/>
                </a:lnTo>
                <a:lnTo>
                  <a:pt x="57150" y="142875"/>
                </a:lnTo>
                <a:lnTo>
                  <a:pt x="76200" y="142875"/>
                </a:lnTo>
                <a:lnTo>
                  <a:pt x="85725" y="133350"/>
                </a:lnTo>
                <a:lnTo>
                  <a:pt x="95250" y="133350"/>
                </a:lnTo>
                <a:lnTo>
                  <a:pt x="952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352925" y="4467225"/>
            <a:ext cx="447676" cy="19051"/>
          </a:xfrm>
          <a:custGeom>
            <a:avLst/>
            <a:gdLst/>
            <a:ahLst/>
            <a:cxnLst/>
            <a:rect l="0" t="0" r="0" b="0"/>
            <a:pathLst>
              <a:path w="447676" h="19051">
                <a:moveTo>
                  <a:pt x="0" y="9525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0"/>
                </a:lnTo>
                <a:lnTo>
                  <a:pt x="314325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9525"/>
                </a:lnTo>
                <a:lnTo>
                  <a:pt x="409575" y="9525"/>
                </a:lnTo>
                <a:lnTo>
                  <a:pt x="419100" y="9525"/>
                </a:lnTo>
                <a:lnTo>
                  <a:pt x="438150" y="9525"/>
                </a:lnTo>
                <a:lnTo>
                  <a:pt x="447675" y="9525"/>
                </a:lnTo>
                <a:lnTo>
                  <a:pt x="447675" y="9525"/>
                </a:lnTo>
                <a:lnTo>
                  <a:pt x="4476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4514850" y="4562475"/>
            <a:ext cx="9526" cy="352426"/>
          </a:xfrm>
          <a:custGeom>
            <a:avLst/>
            <a:gdLst/>
            <a:ahLst/>
            <a:cxnLst/>
            <a:rect l="0" t="0" r="0" b="0"/>
            <a:pathLst>
              <a:path w="9526" h="3524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19075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4467225" y="4572000"/>
            <a:ext cx="142876" cy="200026"/>
          </a:xfrm>
          <a:custGeom>
            <a:avLst/>
            <a:gdLst/>
            <a:ahLst/>
            <a:cxnLst/>
            <a:rect l="0" t="0" r="0" b="0"/>
            <a:pathLst>
              <a:path w="142876" h="200026">
                <a:moveTo>
                  <a:pt x="9525" y="123825"/>
                </a:moveTo>
                <a:lnTo>
                  <a:pt x="9525" y="114300"/>
                </a:lnTo>
                <a:lnTo>
                  <a:pt x="9525" y="104775"/>
                </a:lnTo>
                <a:lnTo>
                  <a:pt x="0" y="95250"/>
                </a:lnTo>
                <a:lnTo>
                  <a:pt x="0" y="76200"/>
                </a:lnTo>
                <a:lnTo>
                  <a:pt x="0" y="66675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95250" y="171450"/>
                </a:lnTo>
                <a:lnTo>
                  <a:pt x="76200" y="180975"/>
                </a:lnTo>
                <a:lnTo>
                  <a:pt x="66675" y="190500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4619625" y="4733925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28575" y="85725"/>
                </a:moveTo>
                <a:lnTo>
                  <a:pt x="28575" y="85725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95250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52400"/>
                </a:lnTo>
                <a:lnTo>
                  <a:pt x="95250" y="161925"/>
                </a:lnTo>
                <a:lnTo>
                  <a:pt x="95250" y="171450"/>
                </a:lnTo>
                <a:lnTo>
                  <a:pt x="95250" y="171450"/>
                </a:lnTo>
                <a:lnTo>
                  <a:pt x="95250" y="180975"/>
                </a:lnTo>
                <a:lnTo>
                  <a:pt x="95250" y="180975"/>
                </a:lnTo>
                <a:lnTo>
                  <a:pt x="85725" y="190500"/>
                </a:lnTo>
                <a:lnTo>
                  <a:pt x="85725" y="190500"/>
                </a:lnTo>
                <a:lnTo>
                  <a:pt x="66675" y="190500"/>
                </a:lnTo>
                <a:lnTo>
                  <a:pt x="57150" y="190500"/>
                </a:lnTo>
                <a:lnTo>
                  <a:pt x="47625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28575" y="209550"/>
                </a:lnTo>
                <a:lnTo>
                  <a:pt x="47625" y="200025"/>
                </a:lnTo>
                <a:lnTo>
                  <a:pt x="57150" y="200025"/>
                </a:lnTo>
                <a:lnTo>
                  <a:pt x="76200" y="200025"/>
                </a:lnTo>
                <a:lnTo>
                  <a:pt x="95250" y="200025"/>
                </a:lnTo>
                <a:lnTo>
                  <a:pt x="114300" y="200025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5019675" y="4610100"/>
            <a:ext cx="28576" cy="161926"/>
          </a:xfrm>
          <a:custGeom>
            <a:avLst/>
            <a:gdLst/>
            <a:ahLst/>
            <a:cxnLst/>
            <a:rect l="0" t="0" r="0" b="0"/>
            <a:pathLst>
              <a:path w="28576" h="1619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5048250" y="430530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876300" y="4972050"/>
            <a:ext cx="114301" cy="581026"/>
          </a:xfrm>
          <a:custGeom>
            <a:avLst/>
            <a:gdLst/>
            <a:ahLst/>
            <a:cxnLst/>
            <a:rect l="0" t="0" r="0" b="0"/>
            <a:pathLst>
              <a:path w="114301" h="581026">
                <a:moveTo>
                  <a:pt x="114300" y="0"/>
                </a:move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85725" y="76200"/>
                </a:lnTo>
                <a:lnTo>
                  <a:pt x="76200" y="104775"/>
                </a:lnTo>
                <a:lnTo>
                  <a:pt x="66675" y="133350"/>
                </a:lnTo>
                <a:lnTo>
                  <a:pt x="66675" y="161925"/>
                </a:lnTo>
                <a:lnTo>
                  <a:pt x="57150" y="200025"/>
                </a:lnTo>
                <a:lnTo>
                  <a:pt x="47625" y="228600"/>
                </a:lnTo>
                <a:lnTo>
                  <a:pt x="38100" y="266700"/>
                </a:lnTo>
                <a:lnTo>
                  <a:pt x="38100" y="304800"/>
                </a:lnTo>
                <a:lnTo>
                  <a:pt x="28575" y="333375"/>
                </a:lnTo>
                <a:lnTo>
                  <a:pt x="28575" y="371475"/>
                </a:lnTo>
                <a:lnTo>
                  <a:pt x="28575" y="409575"/>
                </a:lnTo>
                <a:lnTo>
                  <a:pt x="19050" y="438150"/>
                </a:lnTo>
                <a:lnTo>
                  <a:pt x="19050" y="476250"/>
                </a:lnTo>
                <a:lnTo>
                  <a:pt x="9525" y="504825"/>
                </a:lnTo>
                <a:lnTo>
                  <a:pt x="9525" y="533400"/>
                </a:lnTo>
                <a:lnTo>
                  <a:pt x="9525" y="561975"/>
                </a:lnTo>
                <a:lnTo>
                  <a:pt x="0" y="571500"/>
                </a:lnTo>
                <a:lnTo>
                  <a:pt x="0" y="581025"/>
                </a:lnTo>
                <a:lnTo>
                  <a:pt x="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895350" y="4914900"/>
            <a:ext cx="190501" cy="504826"/>
          </a:xfrm>
          <a:custGeom>
            <a:avLst/>
            <a:gdLst/>
            <a:ahLst/>
            <a:cxnLst/>
            <a:rect l="0" t="0" r="0" b="0"/>
            <a:pathLst>
              <a:path w="190501" h="504826">
                <a:moveTo>
                  <a:pt x="9525" y="133350"/>
                </a:moveTo>
                <a:lnTo>
                  <a:pt x="9525" y="123825"/>
                </a:lnTo>
                <a:lnTo>
                  <a:pt x="19050" y="104775"/>
                </a:lnTo>
                <a:lnTo>
                  <a:pt x="28575" y="85725"/>
                </a:lnTo>
                <a:lnTo>
                  <a:pt x="38100" y="57150"/>
                </a:lnTo>
                <a:lnTo>
                  <a:pt x="57150" y="38100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90500" y="114300"/>
                </a:lnTo>
                <a:lnTo>
                  <a:pt x="180975" y="142875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42875" y="247650"/>
                </a:lnTo>
                <a:lnTo>
                  <a:pt x="123825" y="276225"/>
                </a:lnTo>
                <a:lnTo>
                  <a:pt x="104775" y="285750"/>
                </a:lnTo>
                <a:lnTo>
                  <a:pt x="85725" y="304800"/>
                </a:lnTo>
                <a:lnTo>
                  <a:pt x="66675" y="314325"/>
                </a:lnTo>
                <a:lnTo>
                  <a:pt x="57150" y="323850"/>
                </a:lnTo>
                <a:lnTo>
                  <a:pt x="38100" y="323850"/>
                </a:lnTo>
                <a:lnTo>
                  <a:pt x="19050" y="323850"/>
                </a:lnTo>
                <a:lnTo>
                  <a:pt x="9525" y="314325"/>
                </a:lnTo>
                <a:lnTo>
                  <a:pt x="9525" y="304800"/>
                </a:lnTo>
                <a:lnTo>
                  <a:pt x="0" y="295275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38125"/>
                </a:lnTo>
                <a:lnTo>
                  <a:pt x="28575" y="247650"/>
                </a:lnTo>
                <a:lnTo>
                  <a:pt x="38100" y="257175"/>
                </a:lnTo>
                <a:lnTo>
                  <a:pt x="47625" y="276225"/>
                </a:lnTo>
                <a:lnTo>
                  <a:pt x="47625" y="304800"/>
                </a:lnTo>
                <a:lnTo>
                  <a:pt x="57150" y="323850"/>
                </a:lnTo>
                <a:lnTo>
                  <a:pt x="57150" y="352425"/>
                </a:lnTo>
                <a:lnTo>
                  <a:pt x="66675" y="381000"/>
                </a:lnTo>
                <a:lnTo>
                  <a:pt x="66675" y="409575"/>
                </a:lnTo>
                <a:lnTo>
                  <a:pt x="76200" y="428625"/>
                </a:lnTo>
                <a:lnTo>
                  <a:pt x="76200" y="447675"/>
                </a:lnTo>
                <a:lnTo>
                  <a:pt x="85725" y="476250"/>
                </a:lnTo>
                <a:lnTo>
                  <a:pt x="95250" y="485775"/>
                </a:lnTo>
                <a:lnTo>
                  <a:pt x="104775" y="495300"/>
                </a:lnTo>
                <a:lnTo>
                  <a:pt x="123825" y="504825"/>
                </a:lnTo>
                <a:lnTo>
                  <a:pt x="142875" y="504825"/>
                </a:lnTo>
                <a:lnTo>
                  <a:pt x="152400" y="504825"/>
                </a:lnTo>
                <a:lnTo>
                  <a:pt x="152400" y="495300"/>
                </a:lnTo>
                <a:lnTo>
                  <a:pt x="15240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133475" y="5314950"/>
            <a:ext cx="114301" cy="161926"/>
          </a:xfrm>
          <a:custGeom>
            <a:avLst/>
            <a:gdLst/>
            <a:ahLst/>
            <a:cxnLst/>
            <a:rect l="0" t="0" r="0" b="0"/>
            <a:pathLst>
              <a:path w="114301" h="161926">
                <a:moveTo>
                  <a:pt x="38100" y="9525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28575" y="133350"/>
                </a:lnTo>
                <a:lnTo>
                  <a:pt x="38100" y="142875"/>
                </a:lnTo>
                <a:lnTo>
                  <a:pt x="38100" y="152400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85725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295400" y="5248275"/>
            <a:ext cx="352426" cy="352426"/>
          </a:xfrm>
          <a:custGeom>
            <a:avLst/>
            <a:gdLst/>
            <a:ahLst/>
            <a:cxnLst/>
            <a:rect l="0" t="0" r="0" b="0"/>
            <a:pathLst>
              <a:path w="352426" h="352426">
                <a:moveTo>
                  <a:pt x="9525" y="123825"/>
                </a:move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57175"/>
                </a:lnTo>
                <a:lnTo>
                  <a:pt x="47625" y="257175"/>
                </a:lnTo>
                <a:lnTo>
                  <a:pt x="57150" y="247650"/>
                </a:lnTo>
                <a:lnTo>
                  <a:pt x="66675" y="238125"/>
                </a:lnTo>
                <a:lnTo>
                  <a:pt x="76200" y="228600"/>
                </a:lnTo>
                <a:lnTo>
                  <a:pt x="85725" y="209550"/>
                </a:lnTo>
                <a:lnTo>
                  <a:pt x="85725" y="200025"/>
                </a:lnTo>
                <a:lnTo>
                  <a:pt x="95250" y="180975"/>
                </a:lnTo>
                <a:lnTo>
                  <a:pt x="85725" y="161925"/>
                </a:lnTo>
                <a:lnTo>
                  <a:pt x="85725" y="152400"/>
                </a:lnTo>
                <a:lnTo>
                  <a:pt x="85725" y="133350"/>
                </a:lnTo>
                <a:lnTo>
                  <a:pt x="66675" y="123825"/>
                </a:lnTo>
                <a:lnTo>
                  <a:pt x="57150" y="104775"/>
                </a:lnTo>
                <a:lnTo>
                  <a:pt x="38100" y="95250"/>
                </a:lnTo>
                <a:lnTo>
                  <a:pt x="28575" y="85725"/>
                </a:lnTo>
                <a:lnTo>
                  <a:pt x="19050" y="85725"/>
                </a:lnTo>
                <a:lnTo>
                  <a:pt x="9525" y="76200"/>
                </a:lnTo>
                <a:lnTo>
                  <a:pt x="9525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52400" y="219075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80975" y="209550"/>
                </a:lnTo>
                <a:lnTo>
                  <a:pt x="180975" y="190500"/>
                </a:lnTo>
                <a:lnTo>
                  <a:pt x="190500" y="180975"/>
                </a:lnTo>
                <a:lnTo>
                  <a:pt x="200025" y="161925"/>
                </a:lnTo>
                <a:lnTo>
                  <a:pt x="209550" y="152400"/>
                </a:lnTo>
                <a:lnTo>
                  <a:pt x="219075" y="133350"/>
                </a:lnTo>
                <a:lnTo>
                  <a:pt x="219075" y="114300"/>
                </a:lnTo>
                <a:lnTo>
                  <a:pt x="219075" y="104775"/>
                </a:lnTo>
                <a:lnTo>
                  <a:pt x="219075" y="85725"/>
                </a:lnTo>
                <a:lnTo>
                  <a:pt x="219075" y="85725"/>
                </a:lnTo>
                <a:lnTo>
                  <a:pt x="219075" y="76200"/>
                </a:lnTo>
                <a:lnTo>
                  <a:pt x="219075" y="76200"/>
                </a:lnTo>
                <a:lnTo>
                  <a:pt x="219075" y="76200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0025" y="95250"/>
                </a:lnTo>
                <a:lnTo>
                  <a:pt x="200025" y="104775"/>
                </a:lnTo>
                <a:lnTo>
                  <a:pt x="200025" y="123825"/>
                </a:lnTo>
                <a:lnTo>
                  <a:pt x="200025" y="142875"/>
                </a:lnTo>
                <a:lnTo>
                  <a:pt x="200025" y="152400"/>
                </a:lnTo>
                <a:lnTo>
                  <a:pt x="200025" y="161925"/>
                </a:lnTo>
                <a:lnTo>
                  <a:pt x="209550" y="171450"/>
                </a:lnTo>
                <a:lnTo>
                  <a:pt x="209550" y="180975"/>
                </a:lnTo>
                <a:lnTo>
                  <a:pt x="219075" y="180975"/>
                </a:lnTo>
                <a:lnTo>
                  <a:pt x="228600" y="190500"/>
                </a:lnTo>
                <a:lnTo>
                  <a:pt x="238125" y="180975"/>
                </a:lnTo>
                <a:lnTo>
                  <a:pt x="247650" y="180975"/>
                </a:lnTo>
                <a:lnTo>
                  <a:pt x="266700" y="171450"/>
                </a:lnTo>
                <a:lnTo>
                  <a:pt x="276225" y="161925"/>
                </a:lnTo>
                <a:lnTo>
                  <a:pt x="285750" y="152400"/>
                </a:lnTo>
                <a:lnTo>
                  <a:pt x="295275" y="133350"/>
                </a:lnTo>
                <a:lnTo>
                  <a:pt x="304800" y="114300"/>
                </a:lnTo>
                <a:lnTo>
                  <a:pt x="304800" y="104775"/>
                </a:lnTo>
                <a:lnTo>
                  <a:pt x="304800" y="85725"/>
                </a:lnTo>
                <a:lnTo>
                  <a:pt x="304800" y="76200"/>
                </a:lnTo>
                <a:lnTo>
                  <a:pt x="304800" y="66675"/>
                </a:lnTo>
                <a:lnTo>
                  <a:pt x="304800" y="66675"/>
                </a:lnTo>
                <a:lnTo>
                  <a:pt x="295275" y="57150"/>
                </a:lnTo>
                <a:lnTo>
                  <a:pt x="295275" y="57150"/>
                </a:lnTo>
                <a:lnTo>
                  <a:pt x="285750" y="66675"/>
                </a:lnTo>
                <a:lnTo>
                  <a:pt x="276225" y="66675"/>
                </a:lnTo>
                <a:lnTo>
                  <a:pt x="276225" y="66675"/>
                </a:lnTo>
                <a:lnTo>
                  <a:pt x="276225" y="76200"/>
                </a:lnTo>
                <a:lnTo>
                  <a:pt x="276225" y="85725"/>
                </a:lnTo>
                <a:lnTo>
                  <a:pt x="276225" y="95250"/>
                </a:lnTo>
                <a:lnTo>
                  <a:pt x="276225" y="114300"/>
                </a:lnTo>
                <a:lnTo>
                  <a:pt x="285750" y="123825"/>
                </a:lnTo>
                <a:lnTo>
                  <a:pt x="295275" y="142875"/>
                </a:lnTo>
                <a:lnTo>
                  <a:pt x="304800" y="161925"/>
                </a:lnTo>
                <a:lnTo>
                  <a:pt x="314325" y="171450"/>
                </a:lnTo>
                <a:lnTo>
                  <a:pt x="323850" y="190500"/>
                </a:lnTo>
                <a:lnTo>
                  <a:pt x="323850" y="209550"/>
                </a:lnTo>
                <a:lnTo>
                  <a:pt x="333375" y="228600"/>
                </a:lnTo>
                <a:lnTo>
                  <a:pt x="342900" y="247650"/>
                </a:lnTo>
                <a:lnTo>
                  <a:pt x="352425" y="257175"/>
                </a:lnTo>
                <a:lnTo>
                  <a:pt x="352425" y="266700"/>
                </a:lnTo>
                <a:lnTo>
                  <a:pt x="352425" y="285750"/>
                </a:lnTo>
                <a:lnTo>
                  <a:pt x="352425" y="285750"/>
                </a:lnTo>
                <a:lnTo>
                  <a:pt x="352425" y="295275"/>
                </a:lnTo>
                <a:lnTo>
                  <a:pt x="342900" y="304800"/>
                </a:lnTo>
                <a:lnTo>
                  <a:pt x="342900" y="304800"/>
                </a:lnTo>
                <a:lnTo>
                  <a:pt x="333375" y="304800"/>
                </a:lnTo>
                <a:lnTo>
                  <a:pt x="323850" y="314325"/>
                </a:lnTo>
                <a:lnTo>
                  <a:pt x="304800" y="314325"/>
                </a:lnTo>
                <a:lnTo>
                  <a:pt x="285750" y="323850"/>
                </a:lnTo>
                <a:lnTo>
                  <a:pt x="276225" y="333375"/>
                </a:lnTo>
                <a:lnTo>
                  <a:pt x="266700" y="342900"/>
                </a:lnTo>
                <a:lnTo>
                  <a:pt x="247650" y="342900"/>
                </a:lnTo>
                <a:lnTo>
                  <a:pt x="238125" y="352425"/>
                </a:lnTo>
                <a:lnTo>
                  <a:pt x="228600" y="352425"/>
                </a:lnTo>
                <a:lnTo>
                  <a:pt x="228600" y="352425"/>
                </a:lnTo>
                <a:lnTo>
                  <a:pt x="2286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743075" y="530542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1781175" y="53911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2152650" y="5153025"/>
            <a:ext cx="257176" cy="381001"/>
          </a:xfrm>
          <a:custGeom>
            <a:avLst/>
            <a:gdLst/>
            <a:ahLst/>
            <a:cxnLst/>
            <a:rect l="0" t="0" r="0" b="0"/>
            <a:pathLst>
              <a:path w="257176" h="38100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71450"/>
                </a:lnTo>
                <a:lnTo>
                  <a:pt x="47625" y="200025"/>
                </a:lnTo>
                <a:lnTo>
                  <a:pt x="47625" y="238125"/>
                </a:lnTo>
                <a:lnTo>
                  <a:pt x="38100" y="266700"/>
                </a:lnTo>
                <a:lnTo>
                  <a:pt x="38100" y="295275"/>
                </a:lnTo>
                <a:lnTo>
                  <a:pt x="28575" y="314325"/>
                </a:lnTo>
                <a:lnTo>
                  <a:pt x="28575" y="342900"/>
                </a:lnTo>
                <a:lnTo>
                  <a:pt x="19050" y="361950"/>
                </a:lnTo>
                <a:lnTo>
                  <a:pt x="9525" y="371475"/>
                </a:lnTo>
                <a:lnTo>
                  <a:pt x="9525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1475"/>
                </a:lnTo>
                <a:lnTo>
                  <a:pt x="0" y="352425"/>
                </a:lnTo>
                <a:lnTo>
                  <a:pt x="0" y="333375"/>
                </a:lnTo>
                <a:lnTo>
                  <a:pt x="0" y="314325"/>
                </a:lnTo>
                <a:lnTo>
                  <a:pt x="9525" y="285750"/>
                </a:lnTo>
                <a:lnTo>
                  <a:pt x="9525" y="257175"/>
                </a:lnTo>
                <a:lnTo>
                  <a:pt x="19050" y="228600"/>
                </a:lnTo>
                <a:lnTo>
                  <a:pt x="19050" y="200025"/>
                </a:lnTo>
                <a:lnTo>
                  <a:pt x="28575" y="180975"/>
                </a:lnTo>
                <a:lnTo>
                  <a:pt x="38100" y="152400"/>
                </a:lnTo>
                <a:lnTo>
                  <a:pt x="47625" y="133350"/>
                </a:lnTo>
                <a:lnTo>
                  <a:pt x="57150" y="123825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95250"/>
                </a:lnTo>
                <a:lnTo>
                  <a:pt x="85725" y="95250"/>
                </a:lnTo>
                <a:lnTo>
                  <a:pt x="95250" y="9525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200025"/>
                </a:lnTo>
                <a:lnTo>
                  <a:pt x="104775" y="219075"/>
                </a:lnTo>
                <a:lnTo>
                  <a:pt x="104775" y="247650"/>
                </a:lnTo>
                <a:lnTo>
                  <a:pt x="95250" y="266700"/>
                </a:lnTo>
                <a:lnTo>
                  <a:pt x="95250" y="295275"/>
                </a:lnTo>
                <a:lnTo>
                  <a:pt x="95250" y="314325"/>
                </a:lnTo>
                <a:lnTo>
                  <a:pt x="95250" y="333375"/>
                </a:lnTo>
                <a:lnTo>
                  <a:pt x="95250" y="352425"/>
                </a:lnTo>
                <a:lnTo>
                  <a:pt x="95250" y="371475"/>
                </a:lnTo>
                <a:lnTo>
                  <a:pt x="95250" y="381000"/>
                </a:lnTo>
                <a:lnTo>
                  <a:pt x="104775" y="381000"/>
                </a:lnTo>
                <a:lnTo>
                  <a:pt x="114300" y="381000"/>
                </a:lnTo>
                <a:lnTo>
                  <a:pt x="123825" y="371475"/>
                </a:lnTo>
                <a:lnTo>
                  <a:pt x="133350" y="361950"/>
                </a:lnTo>
                <a:lnTo>
                  <a:pt x="152400" y="352425"/>
                </a:lnTo>
                <a:lnTo>
                  <a:pt x="171450" y="333375"/>
                </a:lnTo>
                <a:lnTo>
                  <a:pt x="190500" y="314325"/>
                </a:lnTo>
                <a:lnTo>
                  <a:pt x="209550" y="285750"/>
                </a:lnTo>
                <a:lnTo>
                  <a:pt x="228600" y="257175"/>
                </a:lnTo>
                <a:lnTo>
                  <a:pt x="247650" y="238125"/>
                </a:lnTo>
                <a:lnTo>
                  <a:pt x="257175" y="219075"/>
                </a:lnTo>
                <a:lnTo>
                  <a:pt x="2571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2495550" y="5162550"/>
            <a:ext cx="76201" cy="409576"/>
          </a:xfrm>
          <a:custGeom>
            <a:avLst/>
            <a:gdLst/>
            <a:ahLst/>
            <a:cxnLst/>
            <a:rect l="0" t="0" r="0" b="0"/>
            <a:pathLst>
              <a:path w="76201" h="4095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66700"/>
                </a:lnTo>
                <a:lnTo>
                  <a:pt x="9525" y="295275"/>
                </a:lnTo>
                <a:lnTo>
                  <a:pt x="9525" y="323850"/>
                </a:lnTo>
                <a:lnTo>
                  <a:pt x="0" y="352425"/>
                </a:lnTo>
                <a:lnTo>
                  <a:pt x="9525" y="381000"/>
                </a:lnTo>
                <a:lnTo>
                  <a:pt x="9525" y="400050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2476500" y="5143500"/>
            <a:ext cx="190501" cy="400051"/>
          </a:xfrm>
          <a:custGeom>
            <a:avLst/>
            <a:gdLst/>
            <a:ahLst/>
            <a:cxnLst/>
            <a:rect l="0" t="0" r="0" b="0"/>
            <a:pathLst>
              <a:path w="190501" h="400051">
                <a:moveTo>
                  <a:pt x="38100" y="133350"/>
                </a:moveTo>
                <a:lnTo>
                  <a:pt x="38100" y="133350"/>
                </a:lnTo>
                <a:lnTo>
                  <a:pt x="38100" y="114300"/>
                </a:lnTo>
                <a:lnTo>
                  <a:pt x="47625" y="104775"/>
                </a:lnTo>
                <a:lnTo>
                  <a:pt x="57150" y="76200"/>
                </a:lnTo>
                <a:lnTo>
                  <a:pt x="66675" y="57150"/>
                </a:lnTo>
                <a:lnTo>
                  <a:pt x="76200" y="38100"/>
                </a:lnTo>
                <a:lnTo>
                  <a:pt x="95250" y="28575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80975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90500" y="114300"/>
                </a:lnTo>
                <a:lnTo>
                  <a:pt x="180975" y="133350"/>
                </a:lnTo>
                <a:lnTo>
                  <a:pt x="161925" y="161925"/>
                </a:lnTo>
                <a:lnTo>
                  <a:pt x="152400" y="180975"/>
                </a:lnTo>
                <a:lnTo>
                  <a:pt x="133350" y="200025"/>
                </a:lnTo>
                <a:lnTo>
                  <a:pt x="123825" y="219075"/>
                </a:lnTo>
                <a:lnTo>
                  <a:pt x="104775" y="228600"/>
                </a:lnTo>
                <a:lnTo>
                  <a:pt x="85725" y="247650"/>
                </a:lnTo>
                <a:lnTo>
                  <a:pt x="57150" y="257175"/>
                </a:lnTo>
                <a:lnTo>
                  <a:pt x="47625" y="266700"/>
                </a:lnTo>
                <a:lnTo>
                  <a:pt x="28575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19075"/>
                </a:lnTo>
                <a:lnTo>
                  <a:pt x="47625" y="219075"/>
                </a:lnTo>
                <a:lnTo>
                  <a:pt x="66675" y="219075"/>
                </a:lnTo>
                <a:lnTo>
                  <a:pt x="76200" y="219075"/>
                </a:lnTo>
                <a:lnTo>
                  <a:pt x="85725" y="219075"/>
                </a:lnTo>
                <a:lnTo>
                  <a:pt x="95250" y="228600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23825" y="266700"/>
                </a:lnTo>
                <a:lnTo>
                  <a:pt x="133350" y="285750"/>
                </a:lnTo>
                <a:lnTo>
                  <a:pt x="133350" y="304800"/>
                </a:lnTo>
                <a:lnTo>
                  <a:pt x="133350" y="323850"/>
                </a:lnTo>
                <a:lnTo>
                  <a:pt x="133350" y="342900"/>
                </a:lnTo>
                <a:lnTo>
                  <a:pt x="133350" y="352425"/>
                </a:lnTo>
                <a:lnTo>
                  <a:pt x="133350" y="371475"/>
                </a:lnTo>
                <a:lnTo>
                  <a:pt x="133350" y="381000"/>
                </a:lnTo>
                <a:lnTo>
                  <a:pt x="133350" y="390525"/>
                </a:lnTo>
                <a:lnTo>
                  <a:pt x="133350" y="400050"/>
                </a:lnTo>
                <a:lnTo>
                  <a:pt x="142875" y="400050"/>
                </a:lnTo>
                <a:lnTo>
                  <a:pt x="142875" y="400050"/>
                </a:lnTo>
                <a:lnTo>
                  <a:pt x="152400" y="400050"/>
                </a:lnTo>
                <a:lnTo>
                  <a:pt x="152400" y="390525"/>
                </a:lnTo>
                <a:lnTo>
                  <a:pt x="161925" y="381000"/>
                </a:lnTo>
                <a:lnTo>
                  <a:pt x="180975" y="361950"/>
                </a:lnTo>
                <a:lnTo>
                  <a:pt x="190500" y="352425"/>
                </a:lnTo>
                <a:lnTo>
                  <a:pt x="190500" y="342900"/>
                </a:lnTo>
                <a:lnTo>
                  <a:pt x="1905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2752725" y="5410200"/>
            <a:ext cx="19051" cy="314326"/>
          </a:xfrm>
          <a:custGeom>
            <a:avLst/>
            <a:gdLst/>
            <a:ahLst/>
            <a:cxnLst/>
            <a:rect l="0" t="0" r="0" b="0"/>
            <a:pathLst>
              <a:path w="19051" h="3143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2933700" y="5381625"/>
            <a:ext cx="161926" cy="28576"/>
          </a:xfrm>
          <a:custGeom>
            <a:avLst/>
            <a:gdLst/>
            <a:ahLst/>
            <a:cxnLst/>
            <a:rect l="0" t="0" r="0" b="0"/>
            <a:pathLst>
              <a:path w="161926" h="2857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28575"/>
                </a:lnTo>
                <a:lnTo>
                  <a:pt x="161925" y="28575"/>
                </a:lnTo>
                <a:lnTo>
                  <a:pt x="1619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2952750" y="546735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3409950" y="5124450"/>
            <a:ext cx="200026" cy="323851"/>
          </a:xfrm>
          <a:custGeom>
            <a:avLst/>
            <a:gdLst/>
            <a:ahLst/>
            <a:cxnLst/>
            <a:rect l="0" t="0" r="0" b="0"/>
            <a:pathLst>
              <a:path w="200026" h="323851">
                <a:moveTo>
                  <a:pt x="57150" y="0"/>
                </a:move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85750"/>
                </a:lnTo>
                <a:lnTo>
                  <a:pt x="0" y="304800"/>
                </a:lnTo>
                <a:lnTo>
                  <a:pt x="9525" y="304800"/>
                </a:lnTo>
                <a:lnTo>
                  <a:pt x="9525" y="314325"/>
                </a:lnTo>
                <a:lnTo>
                  <a:pt x="9525" y="314325"/>
                </a:lnTo>
                <a:lnTo>
                  <a:pt x="9525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28600"/>
                </a:lnTo>
                <a:lnTo>
                  <a:pt x="9525" y="200025"/>
                </a:lnTo>
                <a:lnTo>
                  <a:pt x="19050" y="171450"/>
                </a:lnTo>
                <a:lnTo>
                  <a:pt x="19050" y="142875"/>
                </a:lnTo>
                <a:lnTo>
                  <a:pt x="28575" y="123825"/>
                </a:lnTo>
                <a:lnTo>
                  <a:pt x="38100" y="95250"/>
                </a:lnTo>
                <a:lnTo>
                  <a:pt x="47625" y="76200"/>
                </a:lnTo>
                <a:lnTo>
                  <a:pt x="66675" y="57150"/>
                </a:lnTo>
                <a:lnTo>
                  <a:pt x="66675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95250"/>
                </a:lnTo>
                <a:lnTo>
                  <a:pt x="142875" y="123825"/>
                </a:lnTo>
                <a:lnTo>
                  <a:pt x="142875" y="142875"/>
                </a:lnTo>
                <a:lnTo>
                  <a:pt x="133350" y="171450"/>
                </a:lnTo>
                <a:lnTo>
                  <a:pt x="133350" y="200025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33350" y="295275"/>
                </a:lnTo>
                <a:lnTo>
                  <a:pt x="133350" y="304800"/>
                </a:lnTo>
                <a:lnTo>
                  <a:pt x="142875" y="314325"/>
                </a:lnTo>
                <a:lnTo>
                  <a:pt x="142875" y="323850"/>
                </a:lnTo>
                <a:lnTo>
                  <a:pt x="152400" y="323850"/>
                </a:lnTo>
                <a:lnTo>
                  <a:pt x="161925" y="314325"/>
                </a:lnTo>
                <a:lnTo>
                  <a:pt x="180975" y="304800"/>
                </a:lnTo>
                <a:lnTo>
                  <a:pt x="190500" y="285750"/>
                </a:lnTo>
                <a:lnTo>
                  <a:pt x="200025" y="276225"/>
                </a:lnTo>
                <a:lnTo>
                  <a:pt x="2000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3743325" y="5029200"/>
            <a:ext cx="219076" cy="409576"/>
          </a:xfrm>
          <a:custGeom>
            <a:avLst/>
            <a:gdLst/>
            <a:ahLst/>
            <a:cxnLst/>
            <a:rect l="0" t="0" r="0" b="0"/>
            <a:pathLst>
              <a:path w="219076" h="409576">
                <a:moveTo>
                  <a:pt x="57150" y="28575"/>
                </a:move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9525" y="390525"/>
                </a:lnTo>
                <a:lnTo>
                  <a:pt x="19050" y="400050"/>
                </a:lnTo>
                <a:lnTo>
                  <a:pt x="19050" y="409575"/>
                </a:lnTo>
                <a:lnTo>
                  <a:pt x="28575" y="409575"/>
                </a:lnTo>
                <a:lnTo>
                  <a:pt x="38100" y="400050"/>
                </a:lnTo>
                <a:lnTo>
                  <a:pt x="47625" y="390525"/>
                </a:lnTo>
                <a:lnTo>
                  <a:pt x="66675" y="371475"/>
                </a:lnTo>
                <a:lnTo>
                  <a:pt x="76200" y="352425"/>
                </a:lnTo>
                <a:lnTo>
                  <a:pt x="85725" y="323850"/>
                </a:lnTo>
                <a:lnTo>
                  <a:pt x="104775" y="295275"/>
                </a:lnTo>
                <a:lnTo>
                  <a:pt x="114300" y="257175"/>
                </a:lnTo>
                <a:lnTo>
                  <a:pt x="133350" y="219075"/>
                </a:lnTo>
                <a:lnTo>
                  <a:pt x="152400" y="180975"/>
                </a:lnTo>
                <a:lnTo>
                  <a:pt x="161925" y="142875"/>
                </a:lnTo>
                <a:lnTo>
                  <a:pt x="180975" y="114300"/>
                </a:lnTo>
                <a:lnTo>
                  <a:pt x="190500" y="85725"/>
                </a:lnTo>
                <a:lnTo>
                  <a:pt x="200025" y="57150"/>
                </a:lnTo>
                <a:lnTo>
                  <a:pt x="209550" y="38100"/>
                </a:lnTo>
                <a:lnTo>
                  <a:pt x="219075" y="19050"/>
                </a:lnTo>
                <a:lnTo>
                  <a:pt x="219075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95250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42875" y="200025"/>
                </a:lnTo>
                <a:lnTo>
                  <a:pt x="142875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33350" y="295275"/>
                </a:lnTo>
                <a:lnTo>
                  <a:pt x="133350" y="314325"/>
                </a:lnTo>
                <a:lnTo>
                  <a:pt x="133350" y="333375"/>
                </a:lnTo>
                <a:lnTo>
                  <a:pt x="142875" y="352425"/>
                </a:lnTo>
                <a:lnTo>
                  <a:pt x="142875" y="361950"/>
                </a:lnTo>
                <a:lnTo>
                  <a:pt x="142875" y="371475"/>
                </a:lnTo>
                <a:lnTo>
                  <a:pt x="152400" y="381000"/>
                </a:lnTo>
                <a:lnTo>
                  <a:pt x="161925" y="381000"/>
                </a:lnTo>
                <a:lnTo>
                  <a:pt x="161925" y="381000"/>
                </a:lnTo>
                <a:lnTo>
                  <a:pt x="171450" y="381000"/>
                </a:lnTo>
                <a:lnTo>
                  <a:pt x="180975" y="381000"/>
                </a:lnTo>
                <a:lnTo>
                  <a:pt x="18097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4038600" y="5248275"/>
            <a:ext cx="38101" cy="295276"/>
          </a:xfrm>
          <a:custGeom>
            <a:avLst/>
            <a:gdLst/>
            <a:ahLst/>
            <a:cxnLst/>
            <a:rect l="0" t="0" r="0" b="0"/>
            <a:pathLst>
              <a:path w="38101" h="295276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4067175" y="4857750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19050" y="66675"/>
                </a:moveTo>
                <a:lnTo>
                  <a:pt x="19050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47625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57150" y="200025"/>
                </a:lnTo>
                <a:lnTo>
                  <a:pt x="76200" y="200025"/>
                </a:lnTo>
                <a:lnTo>
                  <a:pt x="95250" y="200025"/>
                </a:lnTo>
                <a:lnTo>
                  <a:pt x="114300" y="200025"/>
                </a:lnTo>
                <a:lnTo>
                  <a:pt x="123825" y="200025"/>
                </a:lnTo>
                <a:lnTo>
                  <a:pt x="133350" y="200025"/>
                </a:lnTo>
                <a:lnTo>
                  <a:pt x="1333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3362325" y="5572125"/>
            <a:ext cx="800101" cy="19051"/>
          </a:xfrm>
          <a:custGeom>
            <a:avLst/>
            <a:gdLst/>
            <a:ahLst/>
            <a:cxnLst/>
            <a:rect l="0" t="0" r="0" b="0"/>
            <a:pathLst>
              <a:path w="8001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95275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90525" y="19050"/>
                </a:lnTo>
                <a:lnTo>
                  <a:pt x="419100" y="19050"/>
                </a:lnTo>
                <a:lnTo>
                  <a:pt x="447675" y="19050"/>
                </a:lnTo>
                <a:lnTo>
                  <a:pt x="485775" y="19050"/>
                </a:lnTo>
                <a:lnTo>
                  <a:pt x="514350" y="19050"/>
                </a:lnTo>
                <a:lnTo>
                  <a:pt x="552450" y="19050"/>
                </a:lnTo>
                <a:lnTo>
                  <a:pt x="581025" y="9525"/>
                </a:lnTo>
                <a:lnTo>
                  <a:pt x="609600" y="9525"/>
                </a:lnTo>
                <a:lnTo>
                  <a:pt x="638175" y="9525"/>
                </a:lnTo>
                <a:lnTo>
                  <a:pt x="666750" y="9525"/>
                </a:lnTo>
                <a:lnTo>
                  <a:pt x="695325" y="9525"/>
                </a:lnTo>
                <a:lnTo>
                  <a:pt x="723900" y="9525"/>
                </a:lnTo>
                <a:lnTo>
                  <a:pt x="742950" y="9525"/>
                </a:lnTo>
                <a:lnTo>
                  <a:pt x="762000" y="9525"/>
                </a:lnTo>
                <a:lnTo>
                  <a:pt x="781050" y="9525"/>
                </a:lnTo>
                <a:lnTo>
                  <a:pt x="790575" y="19050"/>
                </a:lnTo>
                <a:lnTo>
                  <a:pt x="790575" y="19050"/>
                </a:lnTo>
                <a:lnTo>
                  <a:pt x="800100" y="19050"/>
                </a:lnTo>
                <a:lnTo>
                  <a:pt x="8001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3600450" y="5724525"/>
            <a:ext cx="28576" cy="533401"/>
          </a:xfrm>
          <a:custGeom>
            <a:avLst/>
            <a:gdLst/>
            <a:ahLst/>
            <a:cxnLst/>
            <a:rect l="0" t="0" r="0" b="0"/>
            <a:pathLst>
              <a:path w="28576" h="533401">
                <a:moveTo>
                  <a:pt x="28575" y="0"/>
                </a:move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47650"/>
                </a:lnTo>
                <a:lnTo>
                  <a:pt x="0" y="276225"/>
                </a:lnTo>
                <a:lnTo>
                  <a:pt x="0" y="314325"/>
                </a:lnTo>
                <a:lnTo>
                  <a:pt x="0" y="342900"/>
                </a:lnTo>
                <a:lnTo>
                  <a:pt x="0" y="381000"/>
                </a:lnTo>
                <a:lnTo>
                  <a:pt x="0" y="409575"/>
                </a:lnTo>
                <a:lnTo>
                  <a:pt x="0" y="438150"/>
                </a:lnTo>
                <a:lnTo>
                  <a:pt x="0" y="466725"/>
                </a:lnTo>
                <a:lnTo>
                  <a:pt x="0" y="485775"/>
                </a:lnTo>
                <a:lnTo>
                  <a:pt x="9525" y="504825"/>
                </a:lnTo>
                <a:lnTo>
                  <a:pt x="9525" y="523875"/>
                </a:lnTo>
                <a:lnTo>
                  <a:pt x="9525" y="533400"/>
                </a:lnTo>
                <a:lnTo>
                  <a:pt x="9525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3581400" y="5715000"/>
            <a:ext cx="219076" cy="304801"/>
          </a:xfrm>
          <a:custGeom>
            <a:avLst/>
            <a:gdLst/>
            <a:ahLst/>
            <a:cxnLst/>
            <a:rect l="0" t="0" r="0" b="0"/>
            <a:pathLst>
              <a:path w="219076" h="304801">
                <a:moveTo>
                  <a:pt x="9525" y="133350"/>
                </a:moveTo>
                <a:lnTo>
                  <a:pt x="0" y="123825"/>
                </a:lnTo>
                <a:lnTo>
                  <a:pt x="0" y="114300"/>
                </a:lnTo>
                <a:lnTo>
                  <a:pt x="0" y="95250"/>
                </a:lnTo>
                <a:lnTo>
                  <a:pt x="0" y="76200"/>
                </a:lnTo>
                <a:lnTo>
                  <a:pt x="0" y="57150"/>
                </a:lnTo>
                <a:lnTo>
                  <a:pt x="9525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19050"/>
                </a:lnTo>
                <a:lnTo>
                  <a:pt x="180975" y="38100"/>
                </a:lnTo>
                <a:lnTo>
                  <a:pt x="190500" y="57150"/>
                </a:lnTo>
                <a:lnTo>
                  <a:pt x="200025" y="76200"/>
                </a:lnTo>
                <a:lnTo>
                  <a:pt x="209550" y="95250"/>
                </a:lnTo>
                <a:lnTo>
                  <a:pt x="219075" y="123825"/>
                </a:lnTo>
                <a:lnTo>
                  <a:pt x="219075" y="152400"/>
                </a:lnTo>
                <a:lnTo>
                  <a:pt x="209550" y="171450"/>
                </a:lnTo>
                <a:lnTo>
                  <a:pt x="200025" y="200025"/>
                </a:lnTo>
                <a:lnTo>
                  <a:pt x="190500" y="228600"/>
                </a:lnTo>
                <a:lnTo>
                  <a:pt x="180975" y="247650"/>
                </a:lnTo>
                <a:lnTo>
                  <a:pt x="171450" y="266700"/>
                </a:lnTo>
                <a:lnTo>
                  <a:pt x="161925" y="285750"/>
                </a:lnTo>
                <a:lnTo>
                  <a:pt x="142875" y="295275"/>
                </a:lnTo>
                <a:lnTo>
                  <a:pt x="133350" y="304800"/>
                </a:lnTo>
                <a:lnTo>
                  <a:pt x="114300" y="304800"/>
                </a:lnTo>
                <a:lnTo>
                  <a:pt x="104775" y="304800"/>
                </a:lnTo>
                <a:lnTo>
                  <a:pt x="85725" y="304800"/>
                </a:lnTo>
                <a:lnTo>
                  <a:pt x="76200" y="304800"/>
                </a:lnTo>
                <a:lnTo>
                  <a:pt x="66675" y="304800"/>
                </a:lnTo>
                <a:lnTo>
                  <a:pt x="57150" y="304800"/>
                </a:lnTo>
                <a:lnTo>
                  <a:pt x="38100" y="295275"/>
                </a:lnTo>
                <a:lnTo>
                  <a:pt x="38100" y="295275"/>
                </a:lnTo>
                <a:lnTo>
                  <a:pt x="28575" y="295275"/>
                </a:lnTo>
                <a:lnTo>
                  <a:pt x="28575" y="285750"/>
                </a:lnTo>
                <a:lnTo>
                  <a:pt x="28575" y="285750"/>
                </a:lnTo>
                <a:lnTo>
                  <a:pt x="285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3762375" y="6019800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19050" y="123825"/>
                </a:moveTo>
                <a:lnTo>
                  <a:pt x="28575" y="12382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04775"/>
                </a:lnTo>
                <a:lnTo>
                  <a:pt x="47625" y="104775"/>
                </a:lnTo>
                <a:lnTo>
                  <a:pt x="66675" y="85725"/>
                </a:lnTo>
                <a:lnTo>
                  <a:pt x="76200" y="76200"/>
                </a:lnTo>
                <a:lnTo>
                  <a:pt x="85725" y="66675"/>
                </a:lnTo>
                <a:lnTo>
                  <a:pt x="95250" y="47625"/>
                </a:lnTo>
                <a:lnTo>
                  <a:pt x="104775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23825" y="219075"/>
                </a:lnTo>
                <a:lnTo>
                  <a:pt x="123825" y="228600"/>
                </a:lnTo>
                <a:lnTo>
                  <a:pt x="123825" y="238125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114300" y="266700"/>
                </a:lnTo>
                <a:lnTo>
                  <a:pt x="104775" y="266700"/>
                </a:lnTo>
                <a:lnTo>
                  <a:pt x="95250" y="266700"/>
                </a:lnTo>
                <a:lnTo>
                  <a:pt x="85725" y="266700"/>
                </a:lnTo>
                <a:lnTo>
                  <a:pt x="76200" y="276225"/>
                </a:lnTo>
                <a:lnTo>
                  <a:pt x="57150" y="276225"/>
                </a:lnTo>
                <a:lnTo>
                  <a:pt x="47625" y="276225"/>
                </a:lnTo>
                <a:lnTo>
                  <a:pt x="38100" y="276225"/>
                </a:lnTo>
                <a:lnTo>
                  <a:pt x="19050" y="27622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9525" y="276225"/>
                </a:lnTo>
                <a:lnTo>
                  <a:pt x="28575" y="276225"/>
                </a:lnTo>
                <a:lnTo>
                  <a:pt x="47625" y="276225"/>
                </a:lnTo>
                <a:lnTo>
                  <a:pt x="57150" y="276225"/>
                </a:lnTo>
                <a:lnTo>
                  <a:pt x="76200" y="276225"/>
                </a:lnTo>
                <a:lnTo>
                  <a:pt x="104775" y="276225"/>
                </a:lnTo>
                <a:lnTo>
                  <a:pt x="123825" y="266700"/>
                </a:lnTo>
                <a:lnTo>
                  <a:pt x="142875" y="266700"/>
                </a:lnTo>
                <a:lnTo>
                  <a:pt x="171450" y="266700"/>
                </a:lnTo>
                <a:lnTo>
                  <a:pt x="180975" y="276225"/>
                </a:lnTo>
                <a:lnTo>
                  <a:pt x="1809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4505325" y="5705475"/>
            <a:ext cx="28576" cy="295276"/>
          </a:xfrm>
          <a:custGeom>
            <a:avLst/>
            <a:gdLst/>
            <a:ahLst/>
            <a:cxnLst/>
            <a:rect l="0" t="0" r="0" b="0"/>
            <a:pathLst>
              <a:path w="28576" h="2952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4476750" y="5372100"/>
            <a:ext cx="19051" cy="28576"/>
          </a:xfrm>
          <a:custGeom>
            <a:avLst/>
            <a:gdLst/>
            <a:ahLst/>
            <a:cxnLst/>
            <a:rect l="0" t="0" r="0" b="0"/>
            <a:pathLst>
              <a:path w="19051" h="285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4752975" y="2752725"/>
            <a:ext cx="1076326" cy="2800351"/>
          </a:xfrm>
          <a:custGeom>
            <a:avLst/>
            <a:gdLst/>
            <a:ahLst/>
            <a:cxnLst/>
            <a:rect l="0" t="0" r="0" b="0"/>
            <a:pathLst>
              <a:path w="1076326" h="2800351">
                <a:moveTo>
                  <a:pt x="0" y="2762250"/>
                </a:moveTo>
                <a:lnTo>
                  <a:pt x="0" y="2762250"/>
                </a:lnTo>
                <a:lnTo>
                  <a:pt x="0" y="2762250"/>
                </a:lnTo>
                <a:lnTo>
                  <a:pt x="9525" y="2771775"/>
                </a:lnTo>
                <a:lnTo>
                  <a:pt x="9525" y="2771775"/>
                </a:lnTo>
                <a:lnTo>
                  <a:pt x="19050" y="2771775"/>
                </a:lnTo>
                <a:lnTo>
                  <a:pt x="28575" y="2781300"/>
                </a:lnTo>
                <a:lnTo>
                  <a:pt x="47625" y="2781300"/>
                </a:lnTo>
                <a:lnTo>
                  <a:pt x="66675" y="2790825"/>
                </a:lnTo>
                <a:lnTo>
                  <a:pt x="85725" y="2790825"/>
                </a:lnTo>
                <a:lnTo>
                  <a:pt x="104775" y="2800350"/>
                </a:lnTo>
                <a:lnTo>
                  <a:pt x="123825" y="2800350"/>
                </a:lnTo>
                <a:lnTo>
                  <a:pt x="152400" y="2800350"/>
                </a:lnTo>
                <a:lnTo>
                  <a:pt x="180975" y="2800350"/>
                </a:lnTo>
                <a:lnTo>
                  <a:pt x="209550" y="2800350"/>
                </a:lnTo>
                <a:lnTo>
                  <a:pt x="238125" y="2800350"/>
                </a:lnTo>
                <a:lnTo>
                  <a:pt x="266700" y="2800350"/>
                </a:lnTo>
                <a:lnTo>
                  <a:pt x="295275" y="2790825"/>
                </a:lnTo>
                <a:lnTo>
                  <a:pt x="333375" y="2781300"/>
                </a:lnTo>
                <a:lnTo>
                  <a:pt x="361950" y="2771775"/>
                </a:lnTo>
                <a:lnTo>
                  <a:pt x="390525" y="2752725"/>
                </a:lnTo>
                <a:lnTo>
                  <a:pt x="419100" y="2743200"/>
                </a:lnTo>
                <a:lnTo>
                  <a:pt x="447675" y="2724150"/>
                </a:lnTo>
                <a:lnTo>
                  <a:pt x="485775" y="2705100"/>
                </a:lnTo>
                <a:lnTo>
                  <a:pt x="504825" y="2686050"/>
                </a:lnTo>
                <a:lnTo>
                  <a:pt x="533400" y="2667000"/>
                </a:lnTo>
                <a:lnTo>
                  <a:pt x="561975" y="2638425"/>
                </a:lnTo>
                <a:lnTo>
                  <a:pt x="590550" y="2619375"/>
                </a:lnTo>
                <a:lnTo>
                  <a:pt x="619125" y="2590800"/>
                </a:lnTo>
                <a:lnTo>
                  <a:pt x="638175" y="2562225"/>
                </a:lnTo>
                <a:lnTo>
                  <a:pt x="666750" y="2533650"/>
                </a:lnTo>
                <a:lnTo>
                  <a:pt x="685800" y="2495550"/>
                </a:lnTo>
                <a:lnTo>
                  <a:pt x="704850" y="2457450"/>
                </a:lnTo>
                <a:lnTo>
                  <a:pt x="723900" y="2419350"/>
                </a:lnTo>
                <a:lnTo>
                  <a:pt x="733425" y="2381250"/>
                </a:lnTo>
                <a:lnTo>
                  <a:pt x="752475" y="2333625"/>
                </a:lnTo>
                <a:lnTo>
                  <a:pt x="762000" y="2295525"/>
                </a:lnTo>
                <a:lnTo>
                  <a:pt x="781050" y="2247900"/>
                </a:lnTo>
                <a:lnTo>
                  <a:pt x="790575" y="2190750"/>
                </a:lnTo>
                <a:lnTo>
                  <a:pt x="800100" y="2143125"/>
                </a:lnTo>
                <a:lnTo>
                  <a:pt x="800100" y="2095500"/>
                </a:lnTo>
                <a:lnTo>
                  <a:pt x="809625" y="2038350"/>
                </a:lnTo>
                <a:lnTo>
                  <a:pt x="819150" y="1981200"/>
                </a:lnTo>
                <a:lnTo>
                  <a:pt x="819150" y="1933575"/>
                </a:lnTo>
                <a:lnTo>
                  <a:pt x="819150" y="1876425"/>
                </a:lnTo>
                <a:lnTo>
                  <a:pt x="819150" y="1828800"/>
                </a:lnTo>
                <a:lnTo>
                  <a:pt x="819150" y="1781175"/>
                </a:lnTo>
                <a:lnTo>
                  <a:pt x="819150" y="1724025"/>
                </a:lnTo>
                <a:lnTo>
                  <a:pt x="819150" y="1666875"/>
                </a:lnTo>
                <a:lnTo>
                  <a:pt x="819150" y="1619250"/>
                </a:lnTo>
                <a:lnTo>
                  <a:pt x="828675" y="1562100"/>
                </a:lnTo>
                <a:lnTo>
                  <a:pt x="828675" y="1504950"/>
                </a:lnTo>
                <a:lnTo>
                  <a:pt x="828675" y="1457325"/>
                </a:lnTo>
                <a:lnTo>
                  <a:pt x="819150" y="1409700"/>
                </a:lnTo>
                <a:lnTo>
                  <a:pt x="819150" y="1352550"/>
                </a:lnTo>
                <a:lnTo>
                  <a:pt x="819150" y="1304925"/>
                </a:lnTo>
                <a:lnTo>
                  <a:pt x="809625" y="1257300"/>
                </a:lnTo>
                <a:lnTo>
                  <a:pt x="809625" y="1209675"/>
                </a:lnTo>
                <a:lnTo>
                  <a:pt x="800100" y="1162050"/>
                </a:lnTo>
                <a:lnTo>
                  <a:pt x="800100" y="1114425"/>
                </a:lnTo>
                <a:lnTo>
                  <a:pt x="790575" y="1066800"/>
                </a:lnTo>
                <a:lnTo>
                  <a:pt x="781050" y="1009650"/>
                </a:lnTo>
                <a:lnTo>
                  <a:pt x="781050" y="971550"/>
                </a:lnTo>
                <a:lnTo>
                  <a:pt x="771525" y="933450"/>
                </a:lnTo>
                <a:lnTo>
                  <a:pt x="762000" y="895350"/>
                </a:lnTo>
                <a:lnTo>
                  <a:pt x="752475" y="847725"/>
                </a:lnTo>
                <a:lnTo>
                  <a:pt x="742950" y="809625"/>
                </a:lnTo>
                <a:lnTo>
                  <a:pt x="742950" y="771525"/>
                </a:lnTo>
                <a:lnTo>
                  <a:pt x="733425" y="733425"/>
                </a:lnTo>
                <a:lnTo>
                  <a:pt x="723900" y="695325"/>
                </a:lnTo>
                <a:lnTo>
                  <a:pt x="714375" y="657225"/>
                </a:lnTo>
                <a:lnTo>
                  <a:pt x="714375" y="619125"/>
                </a:lnTo>
                <a:lnTo>
                  <a:pt x="704850" y="590550"/>
                </a:lnTo>
                <a:lnTo>
                  <a:pt x="695325" y="552450"/>
                </a:lnTo>
                <a:lnTo>
                  <a:pt x="695325" y="514350"/>
                </a:lnTo>
                <a:lnTo>
                  <a:pt x="685800" y="485775"/>
                </a:lnTo>
                <a:lnTo>
                  <a:pt x="685800" y="457200"/>
                </a:lnTo>
                <a:lnTo>
                  <a:pt x="676275" y="428625"/>
                </a:lnTo>
                <a:lnTo>
                  <a:pt x="676275" y="400050"/>
                </a:lnTo>
                <a:lnTo>
                  <a:pt x="666750" y="371475"/>
                </a:lnTo>
                <a:lnTo>
                  <a:pt x="666750" y="342900"/>
                </a:lnTo>
                <a:lnTo>
                  <a:pt x="657225" y="323850"/>
                </a:lnTo>
                <a:lnTo>
                  <a:pt x="657225" y="295275"/>
                </a:lnTo>
                <a:lnTo>
                  <a:pt x="657225" y="276225"/>
                </a:lnTo>
                <a:lnTo>
                  <a:pt x="657225" y="247650"/>
                </a:lnTo>
                <a:lnTo>
                  <a:pt x="657225" y="228600"/>
                </a:lnTo>
                <a:lnTo>
                  <a:pt x="666750" y="209550"/>
                </a:lnTo>
                <a:lnTo>
                  <a:pt x="666750" y="190500"/>
                </a:lnTo>
                <a:lnTo>
                  <a:pt x="666750" y="180975"/>
                </a:lnTo>
                <a:lnTo>
                  <a:pt x="676275" y="161925"/>
                </a:lnTo>
                <a:lnTo>
                  <a:pt x="676275" y="152400"/>
                </a:lnTo>
                <a:lnTo>
                  <a:pt x="685800" y="142875"/>
                </a:lnTo>
                <a:lnTo>
                  <a:pt x="695325" y="133350"/>
                </a:lnTo>
                <a:lnTo>
                  <a:pt x="704850" y="133350"/>
                </a:lnTo>
                <a:lnTo>
                  <a:pt x="714375" y="123825"/>
                </a:lnTo>
                <a:lnTo>
                  <a:pt x="723900" y="114300"/>
                </a:lnTo>
                <a:lnTo>
                  <a:pt x="742950" y="114300"/>
                </a:lnTo>
                <a:lnTo>
                  <a:pt x="762000" y="114300"/>
                </a:lnTo>
                <a:lnTo>
                  <a:pt x="771525" y="104775"/>
                </a:lnTo>
                <a:lnTo>
                  <a:pt x="790575" y="104775"/>
                </a:lnTo>
                <a:lnTo>
                  <a:pt x="809625" y="104775"/>
                </a:lnTo>
                <a:lnTo>
                  <a:pt x="828675" y="104775"/>
                </a:lnTo>
                <a:lnTo>
                  <a:pt x="847725" y="104775"/>
                </a:lnTo>
                <a:lnTo>
                  <a:pt x="866775" y="104775"/>
                </a:lnTo>
                <a:lnTo>
                  <a:pt x="885825" y="104775"/>
                </a:lnTo>
                <a:lnTo>
                  <a:pt x="904875" y="104775"/>
                </a:lnTo>
                <a:lnTo>
                  <a:pt x="923925" y="114300"/>
                </a:lnTo>
                <a:lnTo>
                  <a:pt x="952500" y="114300"/>
                </a:lnTo>
                <a:lnTo>
                  <a:pt x="962025" y="114300"/>
                </a:lnTo>
                <a:lnTo>
                  <a:pt x="981075" y="104775"/>
                </a:lnTo>
                <a:lnTo>
                  <a:pt x="1000125" y="104775"/>
                </a:lnTo>
                <a:lnTo>
                  <a:pt x="1009650" y="104775"/>
                </a:lnTo>
                <a:lnTo>
                  <a:pt x="1019175" y="104775"/>
                </a:lnTo>
                <a:lnTo>
                  <a:pt x="1028700" y="95250"/>
                </a:lnTo>
                <a:lnTo>
                  <a:pt x="1028700" y="95250"/>
                </a:lnTo>
                <a:lnTo>
                  <a:pt x="1028700" y="95250"/>
                </a:lnTo>
                <a:lnTo>
                  <a:pt x="1028700" y="85725"/>
                </a:lnTo>
                <a:lnTo>
                  <a:pt x="1028700" y="85725"/>
                </a:lnTo>
                <a:lnTo>
                  <a:pt x="1028700" y="76200"/>
                </a:lnTo>
                <a:lnTo>
                  <a:pt x="1019175" y="66675"/>
                </a:lnTo>
                <a:lnTo>
                  <a:pt x="1009650" y="57150"/>
                </a:lnTo>
                <a:lnTo>
                  <a:pt x="1000125" y="47625"/>
                </a:lnTo>
                <a:lnTo>
                  <a:pt x="990600" y="38100"/>
                </a:lnTo>
                <a:lnTo>
                  <a:pt x="981075" y="28575"/>
                </a:lnTo>
                <a:lnTo>
                  <a:pt x="971550" y="19050"/>
                </a:lnTo>
                <a:lnTo>
                  <a:pt x="962025" y="19050"/>
                </a:lnTo>
                <a:lnTo>
                  <a:pt x="952500" y="9525"/>
                </a:lnTo>
                <a:lnTo>
                  <a:pt x="942975" y="0"/>
                </a:lnTo>
                <a:lnTo>
                  <a:pt x="942975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0"/>
                </a:lnTo>
                <a:lnTo>
                  <a:pt x="933450" y="9525"/>
                </a:lnTo>
                <a:lnTo>
                  <a:pt x="942975" y="19050"/>
                </a:lnTo>
                <a:lnTo>
                  <a:pt x="952500" y="19050"/>
                </a:lnTo>
                <a:lnTo>
                  <a:pt x="962025" y="28575"/>
                </a:lnTo>
                <a:lnTo>
                  <a:pt x="981075" y="28575"/>
                </a:lnTo>
                <a:lnTo>
                  <a:pt x="1000125" y="38100"/>
                </a:lnTo>
                <a:lnTo>
                  <a:pt x="1019175" y="38100"/>
                </a:lnTo>
                <a:lnTo>
                  <a:pt x="1038225" y="47625"/>
                </a:lnTo>
                <a:lnTo>
                  <a:pt x="1047750" y="57150"/>
                </a:lnTo>
                <a:lnTo>
                  <a:pt x="1057275" y="66675"/>
                </a:lnTo>
                <a:lnTo>
                  <a:pt x="1066800" y="76200"/>
                </a:lnTo>
                <a:lnTo>
                  <a:pt x="1076325" y="85725"/>
                </a:lnTo>
                <a:lnTo>
                  <a:pt x="1076325" y="104775"/>
                </a:lnTo>
                <a:lnTo>
                  <a:pt x="1076325" y="114300"/>
                </a:lnTo>
                <a:lnTo>
                  <a:pt x="1066800" y="142875"/>
                </a:lnTo>
                <a:lnTo>
                  <a:pt x="1057275" y="180975"/>
                </a:lnTo>
                <a:lnTo>
                  <a:pt x="1047750" y="200025"/>
                </a:lnTo>
                <a:lnTo>
                  <a:pt x="1038225" y="228600"/>
                </a:lnTo>
                <a:lnTo>
                  <a:pt x="10382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6115050" y="2514600"/>
            <a:ext cx="38101" cy="523876"/>
          </a:xfrm>
          <a:custGeom>
            <a:avLst/>
            <a:gdLst/>
            <a:ahLst/>
            <a:cxnLst/>
            <a:rect l="0" t="0" r="0" b="0"/>
            <a:pathLst>
              <a:path w="38101" h="52387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85725"/>
                </a:lnTo>
                <a:lnTo>
                  <a:pt x="19050" y="114300"/>
                </a:lnTo>
                <a:lnTo>
                  <a:pt x="28575" y="142875"/>
                </a:lnTo>
                <a:lnTo>
                  <a:pt x="28575" y="180975"/>
                </a:lnTo>
                <a:lnTo>
                  <a:pt x="28575" y="209550"/>
                </a:lnTo>
                <a:lnTo>
                  <a:pt x="28575" y="247650"/>
                </a:lnTo>
                <a:lnTo>
                  <a:pt x="28575" y="285750"/>
                </a:lnTo>
                <a:lnTo>
                  <a:pt x="28575" y="323850"/>
                </a:lnTo>
                <a:lnTo>
                  <a:pt x="38100" y="361950"/>
                </a:lnTo>
                <a:lnTo>
                  <a:pt x="38100" y="400050"/>
                </a:lnTo>
                <a:lnTo>
                  <a:pt x="38100" y="428625"/>
                </a:lnTo>
                <a:lnTo>
                  <a:pt x="3810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38100" y="514350"/>
                </a:lnTo>
                <a:lnTo>
                  <a:pt x="38100" y="523875"/>
                </a:lnTo>
                <a:lnTo>
                  <a:pt x="3810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6067425" y="2457450"/>
            <a:ext cx="219076" cy="257176"/>
          </a:xfrm>
          <a:custGeom>
            <a:avLst/>
            <a:gdLst/>
            <a:ahLst/>
            <a:cxnLst/>
            <a:rect l="0" t="0" r="0" b="0"/>
            <a:pathLst>
              <a:path w="219076" h="257176">
                <a:moveTo>
                  <a:pt x="28575" y="209550"/>
                </a:moveTo>
                <a:lnTo>
                  <a:pt x="19050" y="200025"/>
                </a:lnTo>
                <a:lnTo>
                  <a:pt x="19050" y="180975"/>
                </a:lnTo>
                <a:lnTo>
                  <a:pt x="9525" y="161925"/>
                </a:lnTo>
                <a:lnTo>
                  <a:pt x="0" y="133350"/>
                </a:lnTo>
                <a:lnTo>
                  <a:pt x="0" y="104775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52400" y="57150"/>
                </a:lnTo>
                <a:lnTo>
                  <a:pt x="161925" y="76200"/>
                </a:lnTo>
                <a:lnTo>
                  <a:pt x="180975" y="95250"/>
                </a:lnTo>
                <a:lnTo>
                  <a:pt x="190500" y="114300"/>
                </a:lnTo>
                <a:lnTo>
                  <a:pt x="200025" y="133350"/>
                </a:lnTo>
                <a:lnTo>
                  <a:pt x="209550" y="152400"/>
                </a:lnTo>
                <a:lnTo>
                  <a:pt x="219075" y="171450"/>
                </a:lnTo>
                <a:lnTo>
                  <a:pt x="219075" y="190500"/>
                </a:lnTo>
                <a:lnTo>
                  <a:pt x="219075" y="209550"/>
                </a:lnTo>
                <a:lnTo>
                  <a:pt x="200025" y="219075"/>
                </a:lnTo>
                <a:lnTo>
                  <a:pt x="190500" y="228600"/>
                </a:lnTo>
                <a:lnTo>
                  <a:pt x="180975" y="238125"/>
                </a:lnTo>
                <a:lnTo>
                  <a:pt x="161925" y="247650"/>
                </a:lnTo>
                <a:lnTo>
                  <a:pt x="142875" y="247650"/>
                </a:lnTo>
                <a:lnTo>
                  <a:pt x="114300" y="257175"/>
                </a:lnTo>
                <a:lnTo>
                  <a:pt x="95250" y="257175"/>
                </a:lnTo>
                <a:lnTo>
                  <a:pt x="76200" y="257175"/>
                </a:lnTo>
                <a:lnTo>
                  <a:pt x="57150" y="257175"/>
                </a:lnTo>
                <a:lnTo>
                  <a:pt x="47625" y="257175"/>
                </a:lnTo>
                <a:lnTo>
                  <a:pt x="38100" y="257175"/>
                </a:lnTo>
                <a:lnTo>
                  <a:pt x="38100" y="247650"/>
                </a:lnTo>
                <a:lnTo>
                  <a:pt x="38100" y="247650"/>
                </a:lnTo>
                <a:lnTo>
                  <a:pt x="38100" y="247650"/>
                </a:lnTo>
                <a:lnTo>
                  <a:pt x="381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6429375" y="26098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6410325" y="27146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3076575" y="3400425"/>
            <a:ext cx="371476" cy="247651"/>
          </a:xfrm>
          <a:custGeom>
            <a:avLst/>
            <a:gdLst/>
            <a:ahLst/>
            <a:cxnLst/>
            <a:rect l="0" t="0" r="0" b="0"/>
            <a:pathLst>
              <a:path w="371476" h="247651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38100" y="247650"/>
                </a:lnTo>
                <a:lnTo>
                  <a:pt x="47625" y="238125"/>
                </a:lnTo>
                <a:lnTo>
                  <a:pt x="57150" y="219075"/>
                </a:lnTo>
                <a:lnTo>
                  <a:pt x="66675" y="209550"/>
                </a:lnTo>
                <a:lnTo>
                  <a:pt x="85725" y="180975"/>
                </a:lnTo>
                <a:lnTo>
                  <a:pt x="95250" y="161925"/>
                </a:lnTo>
                <a:lnTo>
                  <a:pt x="114300" y="142875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52400" y="76200"/>
                </a:lnTo>
                <a:lnTo>
                  <a:pt x="161925" y="57150"/>
                </a:lnTo>
                <a:lnTo>
                  <a:pt x="161925" y="38100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42875" y="142875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28600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80975" y="247650"/>
                </a:lnTo>
                <a:lnTo>
                  <a:pt x="200025" y="238125"/>
                </a:lnTo>
                <a:lnTo>
                  <a:pt x="209550" y="219075"/>
                </a:lnTo>
                <a:lnTo>
                  <a:pt x="238125" y="200025"/>
                </a:lnTo>
                <a:lnTo>
                  <a:pt x="257175" y="171450"/>
                </a:lnTo>
                <a:lnTo>
                  <a:pt x="285750" y="133350"/>
                </a:lnTo>
                <a:lnTo>
                  <a:pt x="323850" y="95250"/>
                </a:lnTo>
                <a:lnTo>
                  <a:pt x="352425" y="76200"/>
                </a:lnTo>
                <a:lnTo>
                  <a:pt x="371475" y="57150"/>
                </a:lnTo>
                <a:lnTo>
                  <a:pt x="3714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6867525" y="2276475"/>
            <a:ext cx="266701" cy="333376"/>
          </a:xfrm>
          <a:custGeom>
            <a:avLst/>
            <a:gdLst/>
            <a:ahLst/>
            <a:cxnLst/>
            <a:rect l="0" t="0" r="0" b="0"/>
            <a:pathLst>
              <a:path w="266701" h="3333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38100" y="314325"/>
                </a:lnTo>
                <a:lnTo>
                  <a:pt x="47625" y="314325"/>
                </a:lnTo>
                <a:lnTo>
                  <a:pt x="66675" y="304800"/>
                </a:lnTo>
                <a:lnTo>
                  <a:pt x="85725" y="295275"/>
                </a:lnTo>
                <a:lnTo>
                  <a:pt x="114300" y="276225"/>
                </a:lnTo>
                <a:lnTo>
                  <a:pt x="133350" y="257175"/>
                </a:lnTo>
                <a:lnTo>
                  <a:pt x="161925" y="228600"/>
                </a:lnTo>
                <a:lnTo>
                  <a:pt x="180975" y="200025"/>
                </a:lnTo>
                <a:lnTo>
                  <a:pt x="200025" y="171450"/>
                </a:lnTo>
                <a:lnTo>
                  <a:pt x="209550" y="142875"/>
                </a:lnTo>
                <a:lnTo>
                  <a:pt x="228600" y="114300"/>
                </a:lnTo>
                <a:lnTo>
                  <a:pt x="238125" y="85725"/>
                </a:lnTo>
                <a:lnTo>
                  <a:pt x="247650" y="57150"/>
                </a:lnTo>
                <a:lnTo>
                  <a:pt x="257175" y="38100"/>
                </a:lnTo>
                <a:lnTo>
                  <a:pt x="257175" y="28575"/>
                </a:lnTo>
                <a:lnTo>
                  <a:pt x="257175" y="19050"/>
                </a:lnTo>
                <a:lnTo>
                  <a:pt x="247650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28600" y="19050"/>
                </a:lnTo>
                <a:lnTo>
                  <a:pt x="219075" y="28575"/>
                </a:lnTo>
                <a:lnTo>
                  <a:pt x="209550" y="47625"/>
                </a:lnTo>
                <a:lnTo>
                  <a:pt x="209550" y="76200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80975" y="171450"/>
                </a:lnTo>
                <a:lnTo>
                  <a:pt x="171450" y="200025"/>
                </a:lnTo>
                <a:lnTo>
                  <a:pt x="171450" y="228600"/>
                </a:lnTo>
                <a:lnTo>
                  <a:pt x="161925" y="257175"/>
                </a:lnTo>
                <a:lnTo>
                  <a:pt x="152400" y="285750"/>
                </a:lnTo>
                <a:lnTo>
                  <a:pt x="152400" y="304800"/>
                </a:lnTo>
                <a:lnTo>
                  <a:pt x="152400" y="323850"/>
                </a:lnTo>
                <a:lnTo>
                  <a:pt x="161925" y="333375"/>
                </a:lnTo>
                <a:lnTo>
                  <a:pt x="171450" y="333375"/>
                </a:lnTo>
                <a:lnTo>
                  <a:pt x="180975" y="333375"/>
                </a:lnTo>
                <a:lnTo>
                  <a:pt x="200025" y="333375"/>
                </a:lnTo>
                <a:lnTo>
                  <a:pt x="228600" y="323850"/>
                </a:lnTo>
                <a:lnTo>
                  <a:pt x="247650" y="314325"/>
                </a:lnTo>
                <a:lnTo>
                  <a:pt x="266700" y="304800"/>
                </a:lnTo>
                <a:lnTo>
                  <a:pt x="2667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6696075" y="2676525"/>
            <a:ext cx="685801" cy="47626"/>
          </a:xfrm>
          <a:custGeom>
            <a:avLst/>
            <a:gdLst/>
            <a:ahLst/>
            <a:cxnLst/>
            <a:rect l="0" t="0" r="0" b="0"/>
            <a:pathLst>
              <a:path w="685801" h="47626">
                <a:moveTo>
                  <a:pt x="9525" y="47625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114300" y="38100"/>
                </a:lnTo>
                <a:lnTo>
                  <a:pt x="133350" y="38100"/>
                </a:lnTo>
                <a:lnTo>
                  <a:pt x="161925" y="38100"/>
                </a:lnTo>
                <a:lnTo>
                  <a:pt x="190500" y="38100"/>
                </a:lnTo>
                <a:lnTo>
                  <a:pt x="219075" y="38100"/>
                </a:lnTo>
                <a:lnTo>
                  <a:pt x="247650" y="28575"/>
                </a:lnTo>
                <a:lnTo>
                  <a:pt x="276225" y="28575"/>
                </a:lnTo>
                <a:lnTo>
                  <a:pt x="314325" y="28575"/>
                </a:lnTo>
                <a:lnTo>
                  <a:pt x="342900" y="28575"/>
                </a:lnTo>
                <a:lnTo>
                  <a:pt x="381000" y="38100"/>
                </a:lnTo>
                <a:lnTo>
                  <a:pt x="409575" y="38100"/>
                </a:lnTo>
                <a:lnTo>
                  <a:pt x="447675" y="28575"/>
                </a:lnTo>
                <a:lnTo>
                  <a:pt x="476250" y="28575"/>
                </a:lnTo>
                <a:lnTo>
                  <a:pt x="504825" y="28575"/>
                </a:lnTo>
                <a:lnTo>
                  <a:pt x="533400" y="28575"/>
                </a:lnTo>
                <a:lnTo>
                  <a:pt x="561975" y="19050"/>
                </a:lnTo>
                <a:lnTo>
                  <a:pt x="590550" y="19050"/>
                </a:lnTo>
                <a:lnTo>
                  <a:pt x="609600" y="19050"/>
                </a:lnTo>
                <a:lnTo>
                  <a:pt x="638175" y="9525"/>
                </a:lnTo>
                <a:lnTo>
                  <a:pt x="657225" y="9525"/>
                </a:lnTo>
                <a:lnTo>
                  <a:pt x="666750" y="9525"/>
                </a:lnTo>
                <a:lnTo>
                  <a:pt x="685800" y="9525"/>
                </a:lnTo>
                <a:lnTo>
                  <a:pt x="685800" y="0"/>
                </a:lnTo>
                <a:lnTo>
                  <a:pt x="685800" y="0"/>
                </a:lnTo>
                <a:lnTo>
                  <a:pt x="685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6772275" y="2847975"/>
            <a:ext cx="9526" cy="409576"/>
          </a:xfrm>
          <a:custGeom>
            <a:avLst/>
            <a:gdLst/>
            <a:ahLst/>
            <a:cxnLst/>
            <a:rect l="0" t="0" r="0" b="0"/>
            <a:pathLst>
              <a:path w="9526" h="409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6762750" y="2847975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0" y="104775"/>
                </a:moveTo>
                <a:lnTo>
                  <a:pt x="0" y="95250"/>
                </a:lnTo>
                <a:lnTo>
                  <a:pt x="0" y="85725"/>
                </a:lnTo>
                <a:lnTo>
                  <a:pt x="0" y="66675"/>
                </a:lnTo>
                <a:lnTo>
                  <a:pt x="9525" y="47625"/>
                </a:lnTo>
                <a:lnTo>
                  <a:pt x="2857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04775" y="180975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19075"/>
                </a:lnTo>
                <a:lnTo>
                  <a:pt x="2857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200025"/>
                </a:lnTo>
                <a:lnTo>
                  <a:pt x="19050" y="190500"/>
                </a:lnTo>
                <a:lnTo>
                  <a:pt x="28575" y="190500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209550"/>
                </a:lnTo>
                <a:lnTo>
                  <a:pt x="57150" y="219075"/>
                </a:lnTo>
                <a:lnTo>
                  <a:pt x="57150" y="238125"/>
                </a:lnTo>
                <a:lnTo>
                  <a:pt x="66675" y="257175"/>
                </a:lnTo>
                <a:lnTo>
                  <a:pt x="66675" y="276225"/>
                </a:lnTo>
                <a:lnTo>
                  <a:pt x="66675" y="295275"/>
                </a:lnTo>
                <a:lnTo>
                  <a:pt x="66675" y="314325"/>
                </a:lnTo>
                <a:lnTo>
                  <a:pt x="76200" y="323850"/>
                </a:lnTo>
                <a:lnTo>
                  <a:pt x="76200" y="342900"/>
                </a:lnTo>
                <a:lnTo>
                  <a:pt x="85725" y="352425"/>
                </a:lnTo>
                <a:lnTo>
                  <a:pt x="95250" y="371475"/>
                </a:lnTo>
                <a:lnTo>
                  <a:pt x="95250" y="371475"/>
                </a:lnTo>
                <a:lnTo>
                  <a:pt x="114300" y="371475"/>
                </a:lnTo>
                <a:lnTo>
                  <a:pt x="123825" y="371475"/>
                </a:lnTo>
                <a:lnTo>
                  <a:pt x="142875" y="371475"/>
                </a:lnTo>
                <a:lnTo>
                  <a:pt x="152400" y="361950"/>
                </a:lnTo>
                <a:lnTo>
                  <a:pt x="171450" y="352425"/>
                </a:lnTo>
                <a:lnTo>
                  <a:pt x="190500" y="342900"/>
                </a:lnTo>
                <a:lnTo>
                  <a:pt x="200025" y="333375"/>
                </a:lnTo>
                <a:lnTo>
                  <a:pt x="219075" y="314325"/>
                </a:lnTo>
                <a:lnTo>
                  <a:pt x="238125" y="304800"/>
                </a:lnTo>
                <a:lnTo>
                  <a:pt x="238125" y="295275"/>
                </a:lnTo>
                <a:lnTo>
                  <a:pt x="2381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7200900" y="2114550"/>
            <a:ext cx="190501" cy="200026"/>
          </a:xfrm>
          <a:custGeom>
            <a:avLst/>
            <a:gdLst/>
            <a:ahLst/>
            <a:cxnLst/>
            <a:rect l="0" t="0" r="0" b="0"/>
            <a:pathLst>
              <a:path w="190501" h="20002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85725"/>
                </a:lnTo>
                <a:lnTo>
                  <a:pt x="76200" y="104775"/>
                </a:lnTo>
                <a:lnTo>
                  <a:pt x="57150" y="123825"/>
                </a:lnTo>
                <a:lnTo>
                  <a:pt x="47625" y="14287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19050" y="200025"/>
                </a:lnTo>
                <a:lnTo>
                  <a:pt x="28575" y="200025"/>
                </a:lnTo>
                <a:lnTo>
                  <a:pt x="38100" y="200025"/>
                </a:lnTo>
                <a:lnTo>
                  <a:pt x="57150" y="200025"/>
                </a:lnTo>
                <a:lnTo>
                  <a:pt x="85725" y="200025"/>
                </a:lnTo>
                <a:lnTo>
                  <a:pt x="114300" y="200025"/>
                </a:lnTo>
                <a:lnTo>
                  <a:pt x="133350" y="200025"/>
                </a:lnTo>
                <a:lnTo>
                  <a:pt x="152400" y="200025"/>
                </a:lnTo>
                <a:lnTo>
                  <a:pt x="180975" y="200025"/>
                </a:lnTo>
                <a:lnTo>
                  <a:pt x="190500" y="200025"/>
                </a:lnTo>
                <a:lnTo>
                  <a:pt x="1905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6991350" y="3105150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57150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38100" y="152400"/>
                </a:lnTo>
                <a:lnTo>
                  <a:pt x="38100" y="161925"/>
                </a:lnTo>
                <a:lnTo>
                  <a:pt x="47625" y="171450"/>
                </a:lnTo>
                <a:lnTo>
                  <a:pt x="57150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61925"/>
                </a:lnTo>
                <a:lnTo>
                  <a:pt x="85725" y="152400"/>
                </a:lnTo>
                <a:lnTo>
                  <a:pt x="85725" y="142875"/>
                </a:lnTo>
                <a:lnTo>
                  <a:pt x="95250" y="123825"/>
                </a:lnTo>
                <a:lnTo>
                  <a:pt x="95250" y="104775"/>
                </a:lnTo>
                <a:lnTo>
                  <a:pt x="104775" y="85725"/>
                </a:lnTo>
                <a:lnTo>
                  <a:pt x="104775" y="66675"/>
                </a:lnTo>
                <a:lnTo>
                  <a:pt x="104775" y="47625"/>
                </a:lnTo>
                <a:lnTo>
                  <a:pt x="104775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7124700" y="3076575"/>
            <a:ext cx="66676" cy="200026"/>
          </a:xfrm>
          <a:custGeom>
            <a:avLst/>
            <a:gdLst/>
            <a:ahLst/>
            <a:cxnLst/>
            <a:rect l="0" t="0" r="0" b="0"/>
            <a:pathLst>
              <a:path w="66676" h="200026">
                <a:moveTo>
                  <a:pt x="19050" y="38100"/>
                </a:moveTo>
                <a:lnTo>
                  <a:pt x="19050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0025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90500"/>
                </a:lnTo>
                <a:lnTo>
                  <a:pt x="47625" y="171450"/>
                </a:lnTo>
                <a:lnTo>
                  <a:pt x="57150" y="161925"/>
                </a:lnTo>
                <a:lnTo>
                  <a:pt x="66675" y="142875"/>
                </a:lnTo>
                <a:lnTo>
                  <a:pt x="66675" y="133350"/>
                </a:lnTo>
                <a:lnTo>
                  <a:pt x="66675" y="114300"/>
                </a:lnTo>
                <a:lnTo>
                  <a:pt x="66675" y="95250"/>
                </a:lnTo>
                <a:lnTo>
                  <a:pt x="66675" y="76200"/>
                </a:lnTo>
                <a:lnTo>
                  <a:pt x="57150" y="66675"/>
                </a:lnTo>
                <a:lnTo>
                  <a:pt x="47625" y="57150"/>
                </a:lnTo>
                <a:lnTo>
                  <a:pt x="38100" y="47625"/>
                </a:lnTo>
                <a:lnTo>
                  <a:pt x="1905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7229475" y="3114675"/>
            <a:ext cx="266701" cy="219076"/>
          </a:xfrm>
          <a:custGeom>
            <a:avLst/>
            <a:gdLst/>
            <a:ahLst/>
            <a:cxnLst/>
            <a:rect l="0" t="0" r="0" b="0"/>
            <a:pathLst>
              <a:path w="266701" h="2190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66675" y="95250"/>
                </a:lnTo>
                <a:lnTo>
                  <a:pt x="76200" y="114300"/>
                </a:lnTo>
                <a:lnTo>
                  <a:pt x="76200" y="123825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76200"/>
                </a:lnTo>
                <a:lnTo>
                  <a:pt x="180975" y="57150"/>
                </a:lnTo>
                <a:lnTo>
                  <a:pt x="190500" y="47625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180975" y="28575"/>
                </a:lnTo>
                <a:lnTo>
                  <a:pt x="190500" y="38100"/>
                </a:lnTo>
                <a:lnTo>
                  <a:pt x="190500" y="57150"/>
                </a:lnTo>
                <a:lnTo>
                  <a:pt x="200025" y="66675"/>
                </a:lnTo>
                <a:lnTo>
                  <a:pt x="209550" y="76200"/>
                </a:lnTo>
                <a:lnTo>
                  <a:pt x="219075" y="95250"/>
                </a:lnTo>
                <a:lnTo>
                  <a:pt x="238125" y="104775"/>
                </a:lnTo>
                <a:lnTo>
                  <a:pt x="247650" y="123825"/>
                </a:lnTo>
                <a:lnTo>
                  <a:pt x="257175" y="133350"/>
                </a:lnTo>
                <a:lnTo>
                  <a:pt x="266700" y="152400"/>
                </a:lnTo>
                <a:lnTo>
                  <a:pt x="266700" y="161925"/>
                </a:lnTo>
                <a:lnTo>
                  <a:pt x="266700" y="171450"/>
                </a:lnTo>
                <a:lnTo>
                  <a:pt x="257175" y="190500"/>
                </a:lnTo>
                <a:lnTo>
                  <a:pt x="247650" y="200025"/>
                </a:lnTo>
                <a:lnTo>
                  <a:pt x="238125" y="209550"/>
                </a:lnTo>
                <a:lnTo>
                  <a:pt x="219075" y="219075"/>
                </a:lnTo>
                <a:lnTo>
                  <a:pt x="200025" y="219075"/>
                </a:lnTo>
                <a:lnTo>
                  <a:pt x="190500" y="219075"/>
                </a:lnTo>
                <a:lnTo>
                  <a:pt x="180975" y="219075"/>
                </a:lnTo>
                <a:lnTo>
                  <a:pt x="1809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7648575" y="26479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7648575" y="27527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8239125" y="2286000"/>
            <a:ext cx="238126" cy="323851"/>
          </a:xfrm>
          <a:custGeom>
            <a:avLst/>
            <a:gdLst/>
            <a:ahLst/>
            <a:cxnLst/>
            <a:rect l="0" t="0" r="0" b="0"/>
            <a:pathLst>
              <a:path w="238126" h="3238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28575" y="152400"/>
                </a:lnTo>
                <a:lnTo>
                  <a:pt x="19050" y="190500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9525" y="323850"/>
                </a:lnTo>
                <a:lnTo>
                  <a:pt x="19050" y="323850"/>
                </a:lnTo>
                <a:lnTo>
                  <a:pt x="28575" y="314325"/>
                </a:lnTo>
                <a:lnTo>
                  <a:pt x="47625" y="304800"/>
                </a:lnTo>
                <a:lnTo>
                  <a:pt x="66675" y="285750"/>
                </a:lnTo>
                <a:lnTo>
                  <a:pt x="76200" y="266700"/>
                </a:lnTo>
                <a:lnTo>
                  <a:pt x="95250" y="228600"/>
                </a:lnTo>
                <a:lnTo>
                  <a:pt x="114300" y="200025"/>
                </a:lnTo>
                <a:lnTo>
                  <a:pt x="133350" y="171450"/>
                </a:lnTo>
                <a:lnTo>
                  <a:pt x="152400" y="142875"/>
                </a:lnTo>
                <a:lnTo>
                  <a:pt x="161925" y="114300"/>
                </a:lnTo>
                <a:lnTo>
                  <a:pt x="180975" y="95250"/>
                </a:lnTo>
                <a:lnTo>
                  <a:pt x="190500" y="66675"/>
                </a:lnTo>
                <a:lnTo>
                  <a:pt x="190500" y="57150"/>
                </a:lnTo>
                <a:lnTo>
                  <a:pt x="190500" y="47625"/>
                </a:lnTo>
                <a:lnTo>
                  <a:pt x="200025" y="38100"/>
                </a:lnTo>
                <a:lnTo>
                  <a:pt x="190500" y="28575"/>
                </a:lnTo>
                <a:lnTo>
                  <a:pt x="190500" y="28575"/>
                </a:lnTo>
                <a:lnTo>
                  <a:pt x="190500" y="38100"/>
                </a:lnTo>
                <a:lnTo>
                  <a:pt x="190500" y="38100"/>
                </a:lnTo>
                <a:lnTo>
                  <a:pt x="180975" y="57150"/>
                </a:lnTo>
                <a:lnTo>
                  <a:pt x="171450" y="76200"/>
                </a:lnTo>
                <a:lnTo>
                  <a:pt x="161925" y="104775"/>
                </a:lnTo>
                <a:lnTo>
                  <a:pt x="161925" y="133350"/>
                </a:lnTo>
                <a:lnTo>
                  <a:pt x="152400" y="161925"/>
                </a:lnTo>
                <a:lnTo>
                  <a:pt x="142875" y="190500"/>
                </a:lnTo>
                <a:lnTo>
                  <a:pt x="133350" y="219075"/>
                </a:lnTo>
                <a:lnTo>
                  <a:pt x="133350" y="247650"/>
                </a:lnTo>
                <a:lnTo>
                  <a:pt x="133350" y="266700"/>
                </a:lnTo>
                <a:lnTo>
                  <a:pt x="133350" y="285750"/>
                </a:lnTo>
                <a:lnTo>
                  <a:pt x="142875" y="295275"/>
                </a:lnTo>
                <a:lnTo>
                  <a:pt x="142875" y="304800"/>
                </a:lnTo>
                <a:lnTo>
                  <a:pt x="161925" y="304800"/>
                </a:lnTo>
                <a:lnTo>
                  <a:pt x="171450" y="304800"/>
                </a:lnTo>
                <a:lnTo>
                  <a:pt x="190500" y="295275"/>
                </a:lnTo>
                <a:lnTo>
                  <a:pt x="219075" y="276225"/>
                </a:lnTo>
                <a:lnTo>
                  <a:pt x="228600" y="266700"/>
                </a:lnTo>
                <a:lnTo>
                  <a:pt x="238125" y="257175"/>
                </a:lnTo>
                <a:lnTo>
                  <a:pt x="2381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8572500" y="2105025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95250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952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8048625" y="2638425"/>
            <a:ext cx="1257301" cy="9526"/>
          </a:xfrm>
          <a:custGeom>
            <a:avLst/>
            <a:gdLst/>
            <a:ahLst/>
            <a:cxnLst/>
            <a:rect l="0" t="0" r="0" b="0"/>
            <a:pathLst>
              <a:path w="1257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76225" y="9525"/>
                </a:lnTo>
                <a:lnTo>
                  <a:pt x="304800" y="0"/>
                </a:lnTo>
                <a:lnTo>
                  <a:pt x="342900" y="0"/>
                </a:lnTo>
                <a:lnTo>
                  <a:pt x="381000" y="0"/>
                </a:lnTo>
                <a:lnTo>
                  <a:pt x="419100" y="9525"/>
                </a:lnTo>
                <a:lnTo>
                  <a:pt x="457200" y="0"/>
                </a:lnTo>
                <a:lnTo>
                  <a:pt x="495300" y="0"/>
                </a:lnTo>
                <a:lnTo>
                  <a:pt x="533400" y="0"/>
                </a:lnTo>
                <a:lnTo>
                  <a:pt x="571500" y="0"/>
                </a:lnTo>
                <a:lnTo>
                  <a:pt x="619125" y="0"/>
                </a:lnTo>
                <a:lnTo>
                  <a:pt x="657225" y="0"/>
                </a:lnTo>
                <a:lnTo>
                  <a:pt x="704850" y="0"/>
                </a:lnTo>
                <a:lnTo>
                  <a:pt x="742950" y="9525"/>
                </a:lnTo>
                <a:lnTo>
                  <a:pt x="790575" y="0"/>
                </a:lnTo>
                <a:lnTo>
                  <a:pt x="838200" y="0"/>
                </a:lnTo>
                <a:lnTo>
                  <a:pt x="876300" y="0"/>
                </a:lnTo>
                <a:lnTo>
                  <a:pt x="923925" y="0"/>
                </a:lnTo>
                <a:lnTo>
                  <a:pt x="962025" y="0"/>
                </a:lnTo>
                <a:lnTo>
                  <a:pt x="1000125" y="0"/>
                </a:lnTo>
                <a:lnTo>
                  <a:pt x="1038225" y="0"/>
                </a:lnTo>
                <a:lnTo>
                  <a:pt x="1076325" y="0"/>
                </a:lnTo>
                <a:lnTo>
                  <a:pt x="1104900" y="0"/>
                </a:lnTo>
                <a:lnTo>
                  <a:pt x="1143000" y="0"/>
                </a:lnTo>
                <a:lnTo>
                  <a:pt x="1171575" y="0"/>
                </a:lnTo>
                <a:lnTo>
                  <a:pt x="1190625" y="0"/>
                </a:lnTo>
                <a:lnTo>
                  <a:pt x="1219200" y="0"/>
                </a:lnTo>
                <a:lnTo>
                  <a:pt x="1238250" y="0"/>
                </a:lnTo>
                <a:lnTo>
                  <a:pt x="1247775" y="0"/>
                </a:lnTo>
                <a:lnTo>
                  <a:pt x="1247775" y="0"/>
                </a:lnTo>
                <a:lnTo>
                  <a:pt x="1257300" y="0"/>
                </a:lnTo>
                <a:lnTo>
                  <a:pt x="1257300" y="0"/>
                </a:lnTo>
                <a:lnTo>
                  <a:pt x="1257300" y="0"/>
                </a:lnTo>
                <a:lnTo>
                  <a:pt x="1257300" y="0"/>
                </a:lnTo>
                <a:lnTo>
                  <a:pt x="1257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8172450" y="2828925"/>
            <a:ext cx="152401" cy="352426"/>
          </a:xfrm>
          <a:custGeom>
            <a:avLst/>
            <a:gdLst/>
            <a:ahLst/>
            <a:cxnLst/>
            <a:rect l="0" t="0" r="0" b="0"/>
            <a:pathLst>
              <a:path w="152401" h="3524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19050" y="295275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0" y="323850"/>
                </a:lnTo>
                <a:lnTo>
                  <a:pt x="0" y="304800"/>
                </a:lnTo>
                <a:lnTo>
                  <a:pt x="0" y="276225"/>
                </a:lnTo>
                <a:lnTo>
                  <a:pt x="9525" y="257175"/>
                </a:lnTo>
                <a:lnTo>
                  <a:pt x="9525" y="228600"/>
                </a:lnTo>
                <a:lnTo>
                  <a:pt x="19050" y="200025"/>
                </a:lnTo>
                <a:lnTo>
                  <a:pt x="38100" y="171450"/>
                </a:lnTo>
                <a:lnTo>
                  <a:pt x="47625" y="142875"/>
                </a:lnTo>
                <a:lnTo>
                  <a:pt x="66675" y="114300"/>
                </a:lnTo>
                <a:lnTo>
                  <a:pt x="76200" y="95250"/>
                </a:lnTo>
                <a:lnTo>
                  <a:pt x="85725" y="76200"/>
                </a:lnTo>
                <a:lnTo>
                  <a:pt x="95250" y="6667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23825" y="66675"/>
                </a:lnTo>
                <a:lnTo>
                  <a:pt x="123825" y="76200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33350"/>
                </a:lnTo>
                <a:lnTo>
                  <a:pt x="123825" y="161925"/>
                </a:lnTo>
                <a:lnTo>
                  <a:pt x="123825" y="190500"/>
                </a:lnTo>
                <a:lnTo>
                  <a:pt x="114300" y="219075"/>
                </a:lnTo>
                <a:lnTo>
                  <a:pt x="114300" y="247650"/>
                </a:lnTo>
                <a:lnTo>
                  <a:pt x="104775" y="276225"/>
                </a:lnTo>
                <a:lnTo>
                  <a:pt x="104775" y="295275"/>
                </a:lnTo>
                <a:lnTo>
                  <a:pt x="104775" y="314325"/>
                </a:lnTo>
                <a:lnTo>
                  <a:pt x="104775" y="333375"/>
                </a:lnTo>
                <a:lnTo>
                  <a:pt x="114300" y="333375"/>
                </a:lnTo>
                <a:lnTo>
                  <a:pt x="123825" y="333375"/>
                </a:lnTo>
                <a:lnTo>
                  <a:pt x="133350" y="323850"/>
                </a:lnTo>
                <a:lnTo>
                  <a:pt x="142875" y="314325"/>
                </a:lnTo>
                <a:lnTo>
                  <a:pt x="152400" y="314325"/>
                </a:lnTo>
                <a:lnTo>
                  <a:pt x="1524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8448675" y="2838450"/>
            <a:ext cx="219076" cy="333376"/>
          </a:xfrm>
          <a:custGeom>
            <a:avLst/>
            <a:gdLst/>
            <a:ahLst/>
            <a:cxnLst/>
            <a:rect l="0" t="0" r="0" b="0"/>
            <a:pathLst>
              <a:path w="219076" h="333376">
                <a:moveTo>
                  <a:pt x="85725" y="19050"/>
                </a:moveTo>
                <a:lnTo>
                  <a:pt x="95250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104775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23850"/>
                </a:lnTo>
                <a:lnTo>
                  <a:pt x="38100" y="323850"/>
                </a:lnTo>
                <a:lnTo>
                  <a:pt x="57150" y="314325"/>
                </a:lnTo>
                <a:lnTo>
                  <a:pt x="66675" y="304800"/>
                </a:lnTo>
                <a:lnTo>
                  <a:pt x="85725" y="285750"/>
                </a:lnTo>
                <a:lnTo>
                  <a:pt x="104775" y="257175"/>
                </a:lnTo>
                <a:lnTo>
                  <a:pt x="123825" y="228600"/>
                </a:lnTo>
                <a:lnTo>
                  <a:pt x="133350" y="209550"/>
                </a:lnTo>
                <a:lnTo>
                  <a:pt x="152400" y="180975"/>
                </a:lnTo>
                <a:lnTo>
                  <a:pt x="171450" y="152400"/>
                </a:lnTo>
                <a:lnTo>
                  <a:pt x="180975" y="123825"/>
                </a:lnTo>
                <a:lnTo>
                  <a:pt x="190500" y="95250"/>
                </a:lnTo>
                <a:lnTo>
                  <a:pt x="209550" y="76200"/>
                </a:lnTo>
                <a:lnTo>
                  <a:pt x="219075" y="57150"/>
                </a:lnTo>
                <a:lnTo>
                  <a:pt x="219075" y="47625"/>
                </a:lnTo>
                <a:lnTo>
                  <a:pt x="219075" y="47625"/>
                </a:lnTo>
                <a:lnTo>
                  <a:pt x="219075" y="38100"/>
                </a:lnTo>
                <a:lnTo>
                  <a:pt x="219075" y="38100"/>
                </a:lnTo>
                <a:lnTo>
                  <a:pt x="219075" y="47625"/>
                </a:lnTo>
                <a:lnTo>
                  <a:pt x="209550" y="57150"/>
                </a:lnTo>
                <a:lnTo>
                  <a:pt x="209550" y="66675"/>
                </a:lnTo>
                <a:lnTo>
                  <a:pt x="200025" y="85725"/>
                </a:lnTo>
                <a:lnTo>
                  <a:pt x="190500" y="114300"/>
                </a:lnTo>
                <a:lnTo>
                  <a:pt x="180975" y="142875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52400" y="257175"/>
                </a:lnTo>
                <a:lnTo>
                  <a:pt x="142875" y="285750"/>
                </a:lnTo>
                <a:lnTo>
                  <a:pt x="142875" y="304800"/>
                </a:lnTo>
                <a:lnTo>
                  <a:pt x="142875" y="314325"/>
                </a:lnTo>
                <a:lnTo>
                  <a:pt x="152400" y="333375"/>
                </a:lnTo>
                <a:lnTo>
                  <a:pt x="161925" y="333375"/>
                </a:lnTo>
                <a:lnTo>
                  <a:pt x="171450" y="333375"/>
                </a:lnTo>
                <a:lnTo>
                  <a:pt x="190500" y="333375"/>
                </a:lnTo>
                <a:lnTo>
                  <a:pt x="200025" y="323850"/>
                </a:lnTo>
                <a:lnTo>
                  <a:pt x="219075" y="314325"/>
                </a:lnTo>
                <a:lnTo>
                  <a:pt x="219075" y="304800"/>
                </a:lnTo>
                <a:lnTo>
                  <a:pt x="2190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8724900" y="3028950"/>
            <a:ext cx="95251" cy="247651"/>
          </a:xfrm>
          <a:custGeom>
            <a:avLst/>
            <a:gdLst/>
            <a:ahLst/>
            <a:cxnLst/>
            <a:rect l="0" t="0" r="0" b="0"/>
            <a:pathLst>
              <a:path w="95251" h="24765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810625" y="2733675"/>
            <a:ext cx="142876" cy="152401"/>
          </a:xfrm>
          <a:custGeom>
            <a:avLst/>
            <a:gdLst/>
            <a:ahLst/>
            <a:cxnLst/>
            <a:rect l="0" t="0" r="0" b="0"/>
            <a:pathLst>
              <a:path w="142876" h="152401">
                <a:moveTo>
                  <a:pt x="28575" y="28575"/>
                </a:moveTo>
                <a:lnTo>
                  <a:pt x="28575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66675" y="95250"/>
                </a:lnTo>
                <a:lnTo>
                  <a:pt x="47625" y="114300"/>
                </a:lnTo>
                <a:lnTo>
                  <a:pt x="38100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66675" y="142875"/>
                </a:lnTo>
                <a:lnTo>
                  <a:pt x="85725" y="142875"/>
                </a:lnTo>
                <a:lnTo>
                  <a:pt x="95250" y="133350"/>
                </a:lnTo>
                <a:lnTo>
                  <a:pt x="114300" y="133350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42875" y="123825"/>
                </a:lnTo>
                <a:lnTo>
                  <a:pt x="1428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8858250" y="2390775"/>
            <a:ext cx="19051" cy="66676"/>
          </a:xfrm>
          <a:custGeom>
            <a:avLst/>
            <a:gdLst/>
            <a:ahLst/>
            <a:cxnLst/>
            <a:rect l="0" t="0" r="0" b="0"/>
            <a:pathLst>
              <a:path w="19051" h="666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9115425" y="2152650"/>
            <a:ext cx="95251" cy="419101"/>
          </a:xfrm>
          <a:custGeom>
            <a:avLst/>
            <a:gdLst/>
            <a:ahLst/>
            <a:cxnLst/>
            <a:rect l="0" t="0" r="0" b="0"/>
            <a:pathLst>
              <a:path w="95251" h="419101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71450"/>
                </a:lnTo>
                <a:lnTo>
                  <a:pt x="38100" y="209550"/>
                </a:lnTo>
                <a:lnTo>
                  <a:pt x="28575" y="238125"/>
                </a:lnTo>
                <a:lnTo>
                  <a:pt x="28575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9525" y="352425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9134475" y="2133600"/>
            <a:ext cx="209551" cy="228601"/>
          </a:xfrm>
          <a:custGeom>
            <a:avLst/>
            <a:gdLst/>
            <a:ahLst/>
            <a:cxnLst/>
            <a:rect l="0" t="0" r="0" b="0"/>
            <a:pathLst>
              <a:path w="209551" h="228601">
                <a:moveTo>
                  <a:pt x="0" y="66675"/>
                </a:moveTo>
                <a:lnTo>
                  <a:pt x="0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61925" y="28575"/>
                </a:lnTo>
                <a:lnTo>
                  <a:pt x="180975" y="47625"/>
                </a:lnTo>
                <a:lnTo>
                  <a:pt x="190500" y="57150"/>
                </a:lnTo>
                <a:lnTo>
                  <a:pt x="200025" y="85725"/>
                </a:lnTo>
                <a:lnTo>
                  <a:pt x="209550" y="104775"/>
                </a:lnTo>
                <a:lnTo>
                  <a:pt x="209550" y="123825"/>
                </a:lnTo>
                <a:lnTo>
                  <a:pt x="200025" y="142875"/>
                </a:lnTo>
                <a:lnTo>
                  <a:pt x="190500" y="161925"/>
                </a:lnTo>
                <a:lnTo>
                  <a:pt x="180975" y="171450"/>
                </a:lnTo>
                <a:lnTo>
                  <a:pt x="161925" y="190500"/>
                </a:lnTo>
                <a:lnTo>
                  <a:pt x="142875" y="200025"/>
                </a:lnTo>
                <a:lnTo>
                  <a:pt x="114300" y="209550"/>
                </a:lnTo>
                <a:lnTo>
                  <a:pt x="95250" y="219075"/>
                </a:lnTo>
                <a:lnTo>
                  <a:pt x="76200" y="219075"/>
                </a:lnTo>
                <a:lnTo>
                  <a:pt x="57150" y="2286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9286875" y="2343150"/>
            <a:ext cx="95251" cy="200026"/>
          </a:xfrm>
          <a:custGeom>
            <a:avLst/>
            <a:gdLst/>
            <a:ahLst/>
            <a:cxnLst/>
            <a:rect l="0" t="0" r="0" b="0"/>
            <a:pathLst>
              <a:path w="95251" h="200026">
                <a:moveTo>
                  <a:pt x="47625" y="66675"/>
                </a:moveTo>
                <a:lnTo>
                  <a:pt x="47625" y="66675"/>
                </a:lnTo>
                <a:lnTo>
                  <a:pt x="47625" y="66675"/>
                </a:lnTo>
                <a:lnTo>
                  <a:pt x="57150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95250" y="161925"/>
                </a:lnTo>
                <a:lnTo>
                  <a:pt x="95250" y="171450"/>
                </a:lnTo>
                <a:lnTo>
                  <a:pt x="95250" y="180975"/>
                </a:lnTo>
                <a:lnTo>
                  <a:pt x="95250" y="180975"/>
                </a:lnTo>
                <a:lnTo>
                  <a:pt x="85725" y="190500"/>
                </a:lnTo>
                <a:lnTo>
                  <a:pt x="85725" y="190500"/>
                </a:lnTo>
                <a:lnTo>
                  <a:pt x="76200" y="190500"/>
                </a:lnTo>
                <a:lnTo>
                  <a:pt x="66675" y="200025"/>
                </a:lnTo>
                <a:lnTo>
                  <a:pt x="47625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9525" y="200025"/>
                </a:lnTo>
                <a:lnTo>
                  <a:pt x="19050" y="200025"/>
                </a:lnTo>
                <a:lnTo>
                  <a:pt x="38100" y="200025"/>
                </a:lnTo>
                <a:lnTo>
                  <a:pt x="57150" y="200025"/>
                </a:lnTo>
                <a:lnTo>
                  <a:pt x="66675" y="200025"/>
                </a:lnTo>
                <a:lnTo>
                  <a:pt x="76200" y="200025"/>
                </a:lnTo>
                <a:lnTo>
                  <a:pt x="762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9525000" y="2676525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04775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9639300" y="2419350"/>
            <a:ext cx="19051" cy="76201"/>
          </a:xfrm>
          <a:custGeom>
            <a:avLst/>
            <a:gdLst/>
            <a:ahLst/>
            <a:cxnLst/>
            <a:rect l="0" t="0" r="0" b="0"/>
            <a:pathLst>
              <a:path w="19051" h="762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5924550" y="3752850"/>
            <a:ext cx="219076" cy="247651"/>
          </a:xfrm>
          <a:custGeom>
            <a:avLst/>
            <a:gdLst/>
            <a:ahLst/>
            <a:cxnLst/>
            <a:rect l="0" t="0" r="0" b="0"/>
            <a:pathLst>
              <a:path w="219076" h="247651">
                <a:moveTo>
                  <a:pt x="161925" y="0"/>
                </a:move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52400" y="38100"/>
                </a:lnTo>
                <a:lnTo>
                  <a:pt x="142875" y="47625"/>
                </a:lnTo>
                <a:lnTo>
                  <a:pt x="133350" y="57150"/>
                </a:lnTo>
                <a:lnTo>
                  <a:pt x="123825" y="66675"/>
                </a:lnTo>
                <a:lnTo>
                  <a:pt x="104775" y="66675"/>
                </a:lnTo>
                <a:lnTo>
                  <a:pt x="95250" y="66675"/>
                </a:lnTo>
                <a:lnTo>
                  <a:pt x="95250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6192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80975" y="76200"/>
                </a:lnTo>
                <a:lnTo>
                  <a:pt x="180975" y="104775"/>
                </a:lnTo>
                <a:lnTo>
                  <a:pt x="171450" y="133350"/>
                </a:lnTo>
                <a:lnTo>
                  <a:pt x="161925" y="152400"/>
                </a:lnTo>
                <a:lnTo>
                  <a:pt x="142875" y="171450"/>
                </a:lnTo>
                <a:lnTo>
                  <a:pt x="123825" y="200025"/>
                </a:lnTo>
                <a:lnTo>
                  <a:pt x="114300" y="209550"/>
                </a:lnTo>
                <a:lnTo>
                  <a:pt x="95250" y="228600"/>
                </a:lnTo>
                <a:lnTo>
                  <a:pt x="66675" y="238125"/>
                </a:lnTo>
                <a:lnTo>
                  <a:pt x="47625" y="247650"/>
                </a:lnTo>
                <a:lnTo>
                  <a:pt x="38100" y="247650"/>
                </a:lnTo>
                <a:lnTo>
                  <a:pt x="19050" y="247650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09550"/>
                </a:lnTo>
                <a:lnTo>
                  <a:pt x="38100" y="200025"/>
                </a:lnTo>
                <a:lnTo>
                  <a:pt x="57150" y="200025"/>
                </a:lnTo>
                <a:lnTo>
                  <a:pt x="85725" y="200025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33350" y="219075"/>
                </a:lnTo>
                <a:lnTo>
                  <a:pt x="152400" y="228600"/>
                </a:lnTo>
                <a:lnTo>
                  <a:pt x="171450" y="238125"/>
                </a:lnTo>
                <a:lnTo>
                  <a:pt x="180975" y="238125"/>
                </a:lnTo>
                <a:lnTo>
                  <a:pt x="200025" y="247650"/>
                </a:lnTo>
                <a:lnTo>
                  <a:pt x="209550" y="247650"/>
                </a:lnTo>
                <a:lnTo>
                  <a:pt x="219075" y="247650"/>
                </a:lnTo>
                <a:lnTo>
                  <a:pt x="2190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6076950" y="3619500"/>
            <a:ext cx="228601" cy="733426"/>
          </a:xfrm>
          <a:custGeom>
            <a:avLst/>
            <a:gdLst/>
            <a:ahLst/>
            <a:cxnLst/>
            <a:rect l="0" t="0" r="0" b="0"/>
            <a:pathLst>
              <a:path w="228601" h="733426">
                <a:moveTo>
                  <a:pt x="114300" y="38100"/>
                </a:moveTo>
                <a:lnTo>
                  <a:pt x="104775" y="38100"/>
                </a:lnTo>
                <a:lnTo>
                  <a:pt x="95250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28575"/>
                </a:lnTo>
                <a:lnTo>
                  <a:pt x="123825" y="47625"/>
                </a:lnTo>
                <a:lnTo>
                  <a:pt x="152400" y="66675"/>
                </a:lnTo>
                <a:lnTo>
                  <a:pt x="171450" y="95250"/>
                </a:lnTo>
                <a:lnTo>
                  <a:pt x="190500" y="123825"/>
                </a:lnTo>
                <a:lnTo>
                  <a:pt x="209550" y="161925"/>
                </a:lnTo>
                <a:lnTo>
                  <a:pt x="219075" y="200025"/>
                </a:lnTo>
                <a:lnTo>
                  <a:pt x="228600" y="247650"/>
                </a:lnTo>
                <a:lnTo>
                  <a:pt x="228600" y="304800"/>
                </a:lnTo>
                <a:lnTo>
                  <a:pt x="219075" y="361950"/>
                </a:lnTo>
                <a:lnTo>
                  <a:pt x="200025" y="419100"/>
                </a:lnTo>
                <a:lnTo>
                  <a:pt x="161925" y="485775"/>
                </a:lnTo>
                <a:lnTo>
                  <a:pt x="114300" y="561975"/>
                </a:lnTo>
                <a:lnTo>
                  <a:pt x="66675" y="638175"/>
                </a:lnTo>
                <a:lnTo>
                  <a:pt x="28575" y="695325"/>
                </a:lnTo>
                <a:lnTo>
                  <a:pt x="0" y="733425"/>
                </a:lnTo>
                <a:lnTo>
                  <a:pt x="0" y="733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6610350" y="3943350"/>
            <a:ext cx="466726" cy="57151"/>
          </a:xfrm>
          <a:custGeom>
            <a:avLst/>
            <a:gdLst/>
            <a:ahLst/>
            <a:cxnLst/>
            <a:rect l="0" t="0" r="0" b="0"/>
            <a:pathLst>
              <a:path w="466726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47650" y="9525"/>
                </a:lnTo>
                <a:lnTo>
                  <a:pt x="276225" y="19050"/>
                </a:lnTo>
                <a:lnTo>
                  <a:pt x="304800" y="19050"/>
                </a:lnTo>
                <a:lnTo>
                  <a:pt x="342900" y="28575"/>
                </a:lnTo>
                <a:lnTo>
                  <a:pt x="371475" y="38100"/>
                </a:lnTo>
                <a:lnTo>
                  <a:pt x="390525" y="38100"/>
                </a:lnTo>
                <a:lnTo>
                  <a:pt x="419100" y="47625"/>
                </a:lnTo>
                <a:lnTo>
                  <a:pt x="438150" y="47625"/>
                </a:lnTo>
                <a:lnTo>
                  <a:pt x="457200" y="57150"/>
                </a:lnTo>
                <a:lnTo>
                  <a:pt x="466725" y="57150"/>
                </a:lnTo>
                <a:lnTo>
                  <a:pt x="4667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7086600" y="3781425"/>
            <a:ext cx="504826" cy="361951"/>
          </a:xfrm>
          <a:custGeom>
            <a:avLst/>
            <a:gdLst/>
            <a:ahLst/>
            <a:cxnLst/>
            <a:rect l="0" t="0" r="0" b="0"/>
            <a:pathLst>
              <a:path w="504826" h="361951">
                <a:moveTo>
                  <a:pt x="171450" y="38100"/>
                </a:moveTo>
                <a:lnTo>
                  <a:pt x="171450" y="38100"/>
                </a:lnTo>
                <a:lnTo>
                  <a:pt x="161925" y="38100"/>
                </a:lnTo>
                <a:lnTo>
                  <a:pt x="152400" y="38100"/>
                </a:lnTo>
                <a:lnTo>
                  <a:pt x="142875" y="47625"/>
                </a:lnTo>
                <a:lnTo>
                  <a:pt x="133350" y="47625"/>
                </a:lnTo>
                <a:lnTo>
                  <a:pt x="114300" y="57150"/>
                </a:lnTo>
                <a:lnTo>
                  <a:pt x="9525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3810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38125"/>
                </a:lnTo>
                <a:lnTo>
                  <a:pt x="9525" y="266700"/>
                </a:lnTo>
                <a:lnTo>
                  <a:pt x="19050" y="276225"/>
                </a:lnTo>
                <a:lnTo>
                  <a:pt x="28575" y="304800"/>
                </a:lnTo>
                <a:lnTo>
                  <a:pt x="57150" y="323850"/>
                </a:lnTo>
                <a:lnTo>
                  <a:pt x="76200" y="342900"/>
                </a:lnTo>
                <a:lnTo>
                  <a:pt x="104775" y="352425"/>
                </a:lnTo>
                <a:lnTo>
                  <a:pt x="142875" y="361950"/>
                </a:lnTo>
                <a:lnTo>
                  <a:pt x="180975" y="361950"/>
                </a:lnTo>
                <a:lnTo>
                  <a:pt x="219075" y="361950"/>
                </a:lnTo>
                <a:lnTo>
                  <a:pt x="257175" y="361950"/>
                </a:lnTo>
                <a:lnTo>
                  <a:pt x="295275" y="352425"/>
                </a:lnTo>
                <a:lnTo>
                  <a:pt x="333375" y="342900"/>
                </a:lnTo>
                <a:lnTo>
                  <a:pt x="361950" y="323850"/>
                </a:lnTo>
                <a:lnTo>
                  <a:pt x="400050" y="304800"/>
                </a:lnTo>
                <a:lnTo>
                  <a:pt x="428625" y="276225"/>
                </a:lnTo>
                <a:lnTo>
                  <a:pt x="457200" y="257175"/>
                </a:lnTo>
                <a:lnTo>
                  <a:pt x="476250" y="228600"/>
                </a:lnTo>
                <a:lnTo>
                  <a:pt x="485775" y="200025"/>
                </a:lnTo>
                <a:lnTo>
                  <a:pt x="495300" y="171450"/>
                </a:lnTo>
                <a:lnTo>
                  <a:pt x="504825" y="133350"/>
                </a:lnTo>
                <a:lnTo>
                  <a:pt x="495300" y="104775"/>
                </a:lnTo>
                <a:lnTo>
                  <a:pt x="485775" y="76200"/>
                </a:lnTo>
                <a:lnTo>
                  <a:pt x="466725" y="47625"/>
                </a:lnTo>
                <a:lnTo>
                  <a:pt x="447675" y="28575"/>
                </a:lnTo>
                <a:lnTo>
                  <a:pt x="409575" y="9525"/>
                </a:lnTo>
                <a:lnTo>
                  <a:pt x="381000" y="0"/>
                </a:lnTo>
                <a:lnTo>
                  <a:pt x="333375" y="0"/>
                </a:lnTo>
                <a:lnTo>
                  <a:pt x="285750" y="9525"/>
                </a:lnTo>
                <a:lnTo>
                  <a:pt x="238125" y="28575"/>
                </a:lnTo>
                <a:lnTo>
                  <a:pt x="190500" y="38100"/>
                </a:lnTo>
                <a:lnTo>
                  <a:pt x="152400" y="66675"/>
                </a:lnTo>
                <a:lnTo>
                  <a:pt x="114300" y="76200"/>
                </a:lnTo>
                <a:lnTo>
                  <a:pt x="95250" y="95250"/>
                </a:lnTo>
                <a:lnTo>
                  <a:pt x="952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7229475" y="3867150"/>
            <a:ext cx="190501" cy="219076"/>
          </a:xfrm>
          <a:custGeom>
            <a:avLst/>
            <a:gdLst/>
            <a:ahLst/>
            <a:cxnLst/>
            <a:rect l="0" t="0" r="0" b="0"/>
            <a:pathLst>
              <a:path w="190501" h="2190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57150" y="57150"/>
                </a:lnTo>
                <a:lnTo>
                  <a:pt x="66675" y="76200"/>
                </a:lnTo>
                <a:lnTo>
                  <a:pt x="85725" y="95250"/>
                </a:lnTo>
                <a:lnTo>
                  <a:pt x="104775" y="114300"/>
                </a:lnTo>
                <a:lnTo>
                  <a:pt x="123825" y="142875"/>
                </a:lnTo>
                <a:lnTo>
                  <a:pt x="142875" y="161925"/>
                </a:lnTo>
                <a:lnTo>
                  <a:pt x="161925" y="180975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90500" y="219075"/>
                </a:lnTo>
                <a:lnTo>
                  <a:pt x="1905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7334250" y="3838575"/>
            <a:ext cx="200026" cy="180976"/>
          </a:xfrm>
          <a:custGeom>
            <a:avLst/>
            <a:gdLst/>
            <a:ahLst/>
            <a:cxnLst/>
            <a:rect l="0" t="0" r="0" b="0"/>
            <a:pathLst>
              <a:path w="200026" h="180976">
                <a:moveTo>
                  <a:pt x="200025" y="0"/>
                </a:moveTo>
                <a:lnTo>
                  <a:pt x="200025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61925" y="38100"/>
                </a:lnTo>
                <a:lnTo>
                  <a:pt x="142875" y="57150"/>
                </a:lnTo>
                <a:lnTo>
                  <a:pt x="114300" y="76200"/>
                </a:lnTo>
                <a:lnTo>
                  <a:pt x="85725" y="104775"/>
                </a:lnTo>
                <a:lnTo>
                  <a:pt x="57150" y="123825"/>
                </a:lnTo>
                <a:lnTo>
                  <a:pt x="2857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7591425" y="3962400"/>
            <a:ext cx="361951" cy="9526"/>
          </a:xfrm>
          <a:custGeom>
            <a:avLst/>
            <a:gdLst/>
            <a:ahLst/>
            <a:cxnLst/>
            <a:rect l="0" t="0" r="0" b="0"/>
            <a:pathLst>
              <a:path w="361951" h="9526">
                <a:moveTo>
                  <a:pt x="0" y="9525"/>
                </a:moveTo>
                <a:lnTo>
                  <a:pt x="9525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0"/>
                </a:lnTo>
                <a:lnTo>
                  <a:pt x="161925" y="0"/>
                </a:lnTo>
                <a:lnTo>
                  <a:pt x="200025" y="0"/>
                </a:lnTo>
                <a:lnTo>
                  <a:pt x="238125" y="0"/>
                </a:lnTo>
                <a:lnTo>
                  <a:pt x="276225" y="0"/>
                </a:lnTo>
                <a:lnTo>
                  <a:pt x="323850" y="0"/>
                </a:lnTo>
                <a:lnTo>
                  <a:pt x="352425" y="0"/>
                </a:lnTo>
                <a:lnTo>
                  <a:pt x="361950" y="0"/>
                </a:lnTo>
                <a:lnTo>
                  <a:pt x="3619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8001000" y="3771900"/>
            <a:ext cx="447676" cy="371476"/>
          </a:xfrm>
          <a:custGeom>
            <a:avLst/>
            <a:gdLst/>
            <a:ahLst/>
            <a:cxnLst/>
            <a:rect l="0" t="0" r="0" b="0"/>
            <a:pathLst>
              <a:path w="447676" h="371476">
                <a:moveTo>
                  <a:pt x="142875" y="28575"/>
                </a:moveTo>
                <a:lnTo>
                  <a:pt x="142875" y="38100"/>
                </a:lnTo>
                <a:lnTo>
                  <a:pt x="133350" y="38100"/>
                </a:lnTo>
                <a:lnTo>
                  <a:pt x="114300" y="47625"/>
                </a:lnTo>
                <a:lnTo>
                  <a:pt x="95250" y="57150"/>
                </a:lnTo>
                <a:lnTo>
                  <a:pt x="76200" y="66675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9525" y="276225"/>
                </a:lnTo>
                <a:lnTo>
                  <a:pt x="28575" y="295275"/>
                </a:lnTo>
                <a:lnTo>
                  <a:pt x="47625" y="314325"/>
                </a:lnTo>
                <a:lnTo>
                  <a:pt x="76200" y="333375"/>
                </a:lnTo>
                <a:lnTo>
                  <a:pt x="104775" y="352425"/>
                </a:lnTo>
                <a:lnTo>
                  <a:pt x="142875" y="361950"/>
                </a:lnTo>
                <a:lnTo>
                  <a:pt x="180975" y="371475"/>
                </a:lnTo>
                <a:lnTo>
                  <a:pt x="209550" y="371475"/>
                </a:lnTo>
                <a:lnTo>
                  <a:pt x="247650" y="371475"/>
                </a:lnTo>
                <a:lnTo>
                  <a:pt x="285750" y="361950"/>
                </a:lnTo>
                <a:lnTo>
                  <a:pt x="314325" y="352425"/>
                </a:lnTo>
                <a:lnTo>
                  <a:pt x="342900" y="333375"/>
                </a:lnTo>
                <a:lnTo>
                  <a:pt x="381000" y="323850"/>
                </a:lnTo>
                <a:lnTo>
                  <a:pt x="400050" y="295275"/>
                </a:lnTo>
                <a:lnTo>
                  <a:pt x="419100" y="276225"/>
                </a:lnTo>
                <a:lnTo>
                  <a:pt x="428625" y="247650"/>
                </a:lnTo>
                <a:lnTo>
                  <a:pt x="438150" y="219075"/>
                </a:lnTo>
                <a:lnTo>
                  <a:pt x="447675" y="190500"/>
                </a:lnTo>
                <a:lnTo>
                  <a:pt x="447675" y="161925"/>
                </a:lnTo>
                <a:lnTo>
                  <a:pt x="438150" y="123825"/>
                </a:lnTo>
                <a:lnTo>
                  <a:pt x="428625" y="95250"/>
                </a:lnTo>
                <a:lnTo>
                  <a:pt x="409575" y="66675"/>
                </a:lnTo>
                <a:lnTo>
                  <a:pt x="381000" y="47625"/>
                </a:lnTo>
                <a:lnTo>
                  <a:pt x="361950" y="28575"/>
                </a:lnTo>
                <a:lnTo>
                  <a:pt x="323850" y="9525"/>
                </a:lnTo>
                <a:lnTo>
                  <a:pt x="295275" y="0"/>
                </a:lnTo>
                <a:lnTo>
                  <a:pt x="257175" y="0"/>
                </a:lnTo>
                <a:lnTo>
                  <a:pt x="219075" y="0"/>
                </a:lnTo>
                <a:lnTo>
                  <a:pt x="171450" y="9525"/>
                </a:lnTo>
                <a:lnTo>
                  <a:pt x="133350" y="19050"/>
                </a:lnTo>
                <a:lnTo>
                  <a:pt x="95250" y="38100"/>
                </a:lnTo>
                <a:lnTo>
                  <a:pt x="66675" y="57150"/>
                </a:lnTo>
                <a:lnTo>
                  <a:pt x="47625" y="66675"/>
                </a:lnTo>
                <a:lnTo>
                  <a:pt x="476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8115300" y="3867150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38100" y="47625"/>
                </a:lnTo>
                <a:lnTo>
                  <a:pt x="57150" y="66675"/>
                </a:lnTo>
                <a:lnTo>
                  <a:pt x="66675" y="85725"/>
                </a:lnTo>
                <a:lnTo>
                  <a:pt x="76200" y="114300"/>
                </a:lnTo>
                <a:lnTo>
                  <a:pt x="95250" y="133350"/>
                </a:lnTo>
                <a:lnTo>
                  <a:pt x="114300" y="152400"/>
                </a:lnTo>
                <a:lnTo>
                  <a:pt x="133350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714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8143875" y="3838575"/>
            <a:ext cx="219076" cy="171451"/>
          </a:xfrm>
          <a:custGeom>
            <a:avLst/>
            <a:gdLst/>
            <a:ahLst/>
            <a:cxnLst/>
            <a:rect l="0" t="0" r="0" b="0"/>
            <a:pathLst>
              <a:path w="219076" h="17145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09550" y="9525"/>
                </a:lnTo>
                <a:lnTo>
                  <a:pt x="200025" y="19050"/>
                </a:lnTo>
                <a:lnTo>
                  <a:pt x="180975" y="28575"/>
                </a:lnTo>
                <a:lnTo>
                  <a:pt x="152400" y="47625"/>
                </a:lnTo>
                <a:lnTo>
                  <a:pt x="133350" y="66675"/>
                </a:lnTo>
                <a:lnTo>
                  <a:pt x="104775" y="85725"/>
                </a:lnTo>
                <a:lnTo>
                  <a:pt x="76200" y="104775"/>
                </a:lnTo>
                <a:lnTo>
                  <a:pt x="47625" y="133350"/>
                </a:lnTo>
                <a:lnTo>
                  <a:pt x="28575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8439150" y="393382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19050"/>
                </a:move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8753475" y="3962400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8858250" y="399097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8924925" y="399097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8982075" y="3933825"/>
            <a:ext cx="495301" cy="19051"/>
          </a:xfrm>
          <a:custGeom>
            <a:avLst/>
            <a:gdLst/>
            <a:ahLst/>
            <a:cxnLst/>
            <a:rect l="0" t="0" r="0" b="0"/>
            <a:pathLst>
              <a:path w="4953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95275" y="0"/>
                </a:lnTo>
                <a:lnTo>
                  <a:pt x="314325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90525" y="9525"/>
                </a:lnTo>
                <a:lnTo>
                  <a:pt x="409575" y="9525"/>
                </a:lnTo>
                <a:lnTo>
                  <a:pt x="428625" y="9525"/>
                </a:lnTo>
                <a:lnTo>
                  <a:pt x="447675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85775" y="19050"/>
                </a:lnTo>
                <a:lnTo>
                  <a:pt x="495300" y="19050"/>
                </a:lnTo>
                <a:lnTo>
                  <a:pt x="495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6915150" y="4143375"/>
            <a:ext cx="1962151" cy="276226"/>
          </a:xfrm>
          <a:custGeom>
            <a:avLst/>
            <a:gdLst/>
            <a:ahLst/>
            <a:cxnLst/>
            <a:rect l="0" t="0" r="0" b="0"/>
            <a:pathLst>
              <a:path w="1962151" h="27622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66675" y="133350"/>
                </a:lnTo>
                <a:lnTo>
                  <a:pt x="85725" y="142875"/>
                </a:lnTo>
                <a:lnTo>
                  <a:pt x="114300" y="152400"/>
                </a:lnTo>
                <a:lnTo>
                  <a:pt x="133350" y="161925"/>
                </a:lnTo>
                <a:lnTo>
                  <a:pt x="161925" y="161925"/>
                </a:lnTo>
                <a:lnTo>
                  <a:pt x="180975" y="171450"/>
                </a:lnTo>
                <a:lnTo>
                  <a:pt x="209550" y="171450"/>
                </a:lnTo>
                <a:lnTo>
                  <a:pt x="238125" y="161925"/>
                </a:lnTo>
                <a:lnTo>
                  <a:pt x="266700" y="161925"/>
                </a:lnTo>
                <a:lnTo>
                  <a:pt x="295275" y="161925"/>
                </a:lnTo>
                <a:lnTo>
                  <a:pt x="323850" y="152400"/>
                </a:lnTo>
                <a:lnTo>
                  <a:pt x="352425" y="152400"/>
                </a:lnTo>
                <a:lnTo>
                  <a:pt x="381000" y="152400"/>
                </a:lnTo>
                <a:lnTo>
                  <a:pt x="419100" y="152400"/>
                </a:lnTo>
                <a:lnTo>
                  <a:pt x="438150" y="152400"/>
                </a:lnTo>
                <a:lnTo>
                  <a:pt x="466725" y="152400"/>
                </a:lnTo>
                <a:lnTo>
                  <a:pt x="495300" y="152400"/>
                </a:lnTo>
                <a:lnTo>
                  <a:pt x="514350" y="152400"/>
                </a:lnTo>
                <a:lnTo>
                  <a:pt x="542925" y="152400"/>
                </a:lnTo>
                <a:lnTo>
                  <a:pt x="561975" y="152400"/>
                </a:lnTo>
                <a:lnTo>
                  <a:pt x="590550" y="161925"/>
                </a:lnTo>
                <a:lnTo>
                  <a:pt x="609600" y="171450"/>
                </a:lnTo>
                <a:lnTo>
                  <a:pt x="619125" y="180975"/>
                </a:lnTo>
                <a:lnTo>
                  <a:pt x="628650" y="190500"/>
                </a:lnTo>
                <a:lnTo>
                  <a:pt x="638175" y="200025"/>
                </a:lnTo>
                <a:lnTo>
                  <a:pt x="647700" y="209550"/>
                </a:lnTo>
                <a:lnTo>
                  <a:pt x="647700" y="219075"/>
                </a:lnTo>
                <a:lnTo>
                  <a:pt x="657225" y="228600"/>
                </a:lnTo>
                <a:lnTo>
                  <a:pt x="657225" y="238125"/>
                </a:lnTo>
                <a:lnTo>
                  <a:pt x="657225" y="247650"/>
                </a:lnTo>
                <a:lnTo>
                  <a:pt x="657225" y="266700"/>
                </a:lnTo>
                <a:lnTo>
                  <a:pt x="657225" y="266700"/>
                </a:lnTo>
                <a:lnTo>
                  <a:pt x="657225" y="276225"/>
                </a:lnTo>
                <a:lnTo>
                  <a:pt x="657225" y="276225"/>
                </a:lnTo>
                <a:lnTo>
                  <a:pt x="657225" y="266700"/>
                </a:lnTo>
                <a:lnTo>
                  <a:pt x="657225" y="257175"/>
                </a:lnTo>
                <a:lnTo>
                  <a:pt x="657225" y="247650"/>
                </a:lnTo>
                <a:lnTo>
                  <a:pt x="657225" y="238125"/>
                </a:lnTo>
                <a:lnTo>
                  <a:pt x="666750" y="219075"/>
                </a:lnTo>
                <a:lnTo>
                  <a:pt x="685800" y="209550"/>
                </a:lnTo>
                <a:lnTo>
                  <a:pt x="695325" y="200025"/>
                </a:lnTo>
                <a:lnTo>
                  <a:pt x="714375" y="180975"/>
                </a:lnTo>
                <a:lnTo>
                  <a:pt x="733425" y="171450"/>
                </a:lnTo>
                <a:lnTo>
                  <a:pt x="752475" y="161925"/>
                </a:lnTo>
                <a:lnTo>
                  <a:pt x="771525" y="142875"/>
                </a:lnTo>
                <a:lnTo>
                  <a:pt x="800100" y="133350"/>
                </a:lnTo>
                <a:lnTo>
                  <a:pt x="819150" y="133350"/>
                </a:lnTo>
                <a:lnTo>
                  <a:pt x="847725" y="123825"/>
                </a:lnTo>
                <a:lnTo>
                  <a:pt x="876300" y="123825"/>
                </a:lnTo>
                <a:lnTo>
                  <a:pt x="904875" y="114300"/>
                </a:lnTo>
                <a:lnTo>
                  <a:pt x="933450" y="114300"/>
                </a:lnTo>
                <a:lnTo>
                  <a:pt x="962025" y="104775"/>
                </a:lnTo>
                <a:lnTo>
                  <a:pt x="990600" y="104775"/>
                </a:lnTo>
                <a:lnTo>
                  <a:pt x="1019175" y="104775"/>
                </a:lnTo>
                <a:lnTo>
                  <a:pt x="1047750" y="104775"/>
                </a:lnTo>
                <a:lnTo>
                  <a:pt x="1076325" y="104775"/>
                </a:lnTo>
                <a:lnTo>
                  <a:pt x="1114425" y="104775"/>
                </a:lnTo>
                <a:lnTo>
                  <a:pt x="1143000" y="104775"/>
                </a:lnTo>
                <a:lnTo>
                  <a:pt x="1181100" y="114300"/>
                </a:lnTo>
                <a:lnTo>
                  <a:pt x="1209675" y="114300"/>
                </a:lnTo>
                <a:lnTo>
                  <a:pt x="1238250" y="114300"/>
                </a:lnTo>
                <a:lnTo>
                  <a:pt x="1266825" y="114300"/>
                </a:lnTo>
                <a:lnTo>
                  <a:pt x="1295400" y="123825"/>
                </a:lnTo>
                <a:lnTo>
                  <a:pt x="1333500" y="123825"/>
                </a:lnTo>
                <a:lnTo>
                  <a:pt x="1362075" y="123825"/>
                </a:lnTo>
                <a:lnTo>
                  <a:pt x="1400175" y="123825"/>
                </a:lnTo>
                <a:lnTo>
                  <a:pt x="1428750" y="123825"/>
                </a:lnTo>
                <a:lnTo>
                  <a:pt x="1457325" y="123825"/>
                </a:lnTo>
                <a:lnTo>
                  <a:pt x="1495425" y="123825"/>
                </a:lnTo>
                <a:lnTo>
                  <a:pt x="1524000" y="123825"/>
                </a:lnTo>
                <a:lnTo>
                  <a:pt x="1562100" y="133350"/>
                </a:lnTo>
                <a:lnTo>
                  <a:pt x="1590675" y="133350"/>
                </a:lnTo>
                <a:lnTo>
                  <a:pt x="1619250" y="133350"/>
                </a:lnTo>
                <a:lnTo>
                  <a:pt x="1647825" y="133350"/>
                </a:lnTo>
                <a:lnTo>
                  <a:pt x="1685925" y="133350"/>
                </a:lnTo>
                <a:lnTo>
                  <a:pt x="1714500" y="123825"/>
                </a:lnTo>
                <a:lnTo>
                  <a:pt x="1752600" y="123825"/>
                </a:lnTo>
                <a:lnTo>
                  <a:pt x="1781175" y="123825"/>
                </a:lnTo>
                <a:lnTo>
                  <a:pt x="1809750" y="114300"/>
                </a:lnTo>
                <a:lnTo>
                  <a:pt x="1838325" y="114300"/>
                </a:lnTo>
                <a:lnTo>
                  <a:pt x="1857375" y="104775"/>
                </a:lnTo>
                <a:lnTo>
                  <a:pt x="1885950" y="95250"/>
                </a:lnTo>
                <a:lnTo>
                  <a:pt x="1914525" y="85725"/>
                </a:lnTo>
                <a:lnTo>
                  <a:pt x="1924050" y="76200"/>
                </a:lnTo>
                <a:lnTo>
                  <a:pt x="1943100" y="57150"/>
                </a:lnTo>
                <a:lnTo>
                  <a:pt x="1952625" y="47625"/>
                </a:lnTo>
                <a:lnTo>
                  <a:pt x="1962150" y="28575"/>
                </a:lnTo>
                <a:lnTo>
                  <a:pt x="1962150" y="19050"/>
                </a:lnTo>
                <a:lnTo>
                  <a:pt x="1962150" y="9525"/>
                </a:lnTo>
                <a:lnTo>
                  <a:pt x="1952625" y="0"/>
                </a:lnTo>
                <a:lnTo>
                  <a:pt x="1952625" y="0"/>
                </a:lnTo>
                <a:lnTo>
                  <a:pt x="1943100" y="0"/>
                </a:lnTo>
                <a:lnTo>
                  <a:pt x="1924050" y="0"/>
                </a:lnTo>
                <a:lnTo>
                  <a:pt x="1914525" y="9525"/>
                </a:lnTo>
                <a:lnTo>
                  <a:pt x="1905000" y="19050"/>
                </a:lnTo>
                <a:lnTo>
                  <a:pt x="1895475" y="47625"/>
                </a:lnTo>
                <a:lnTo>
                  <a:pt x="1876425" y="57150"/>
                </a:lnTo>
                <a:lnTo>
                  <a:pt x="1866900" y="76200"/>
                </a:lnTo>
                <a:lnTo>
                  <a:pt x="18669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7267575" y="4495800"/>
            <a:ext cx="161926" cy="285751"/>
          </a:xfrm>
          <a:custGeom>
            <a:avLst/>
            <a:gdLst/>
            <a:ahLst/>
            <a:cxnLst/>
            <a:rect l="0" t="0" r="0" b="0"/>
            <a:pathLst>
              <a:path w="161926" h="2857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28600"/>
                </a:lnTo>
                <a:lnTo>
                  <a:pt x="9525" y="209550"/>
                </a:lnTo>
                <a:lnTo>
                  <a:pt x="19050" y="190500"/>
                </a:lnTo>
                <a:lnTo>
                  <a:pt x="19050" y="161925"/>
                </a:lnTo>
                <a:lnTo>
                  <a:pt x="28575" y="142875"/>
                </a:lnTo>
                <a:lnTo>
                  <a:pt x="38100" y="123825"/>
                </a:lnTo>
                <a:lnTo>
                  <a:pt x="47625" y="104775"/>
                </a:lnTo>
                <a:lnTo>
                  <a:pt x="57150" y="85725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95250" y="57150"/>
                </a:lnTo>
                <a:lnTo>
                  <a:pt x="95250" y="66675"/>
                </a:lnTo>
                <a:lnTo>
                  <a:pt x="104775" y="8572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104775" y="161925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04775" y="238125"/>
                </a:lnTo>
                <a:lnTo>
                  <a:pt x="104775" y="257175"/>
                </a:lnTo>
                <a:lnTo>
                  <a:pt x="104775" y="276225"/>
                </a:lnTo>
                <a:lnTo>
                  <a:pt x="114300" y="276225"/>
                </a:lnTo>
                <a:lnTo>
                  <a:pt x="123825" y="285750"/>
                </a:lnTo>
                <a:lnTo>
                  <a:pt x="133350" y="285750"/>
                </a:lnTo>
                <a:lnTo>
                  <a:pt x="142875" y="285750"/>
                </a:lnTo>
                <a:lnTo>
                  <a:pt x="152400" y="276225"/>
                </a:lnTo>
                <a:lnTo>
                  <a:pt x="161925" y="276225"/>
                </a:lnTo>
                <a:lnTo>
                  <a:pt x="1619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7581900" y="458152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7839075" y="4438650"/>
            <a:ext cx="152401" cy="323851"/>
          </a:xfrm>
          <a:custGeom>
            <a:avLst/>
            <a:gdLst/>
            <a:ahLst/>
            <a:cxnLst/>
            <a:rect l="0" t="0" r="0" b="0"/>
            <a:pathLst>
              <a:path w="152401" h="3238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9525" y="304800"/>
                </a:lnTo>
                <a:lnTo>
                  <a:pt x="9525" y="285750"/>
                </a:lnTo>
                <a:lnTo>
                  <a:pt x="19050" y="257175"/>
                </a:lnTo>
                <a:lnTo>
                  <a:pt x="28575" y="228600"/>
                </a:lnTo>
                <a:lnTo>
                  <a:pt x="47625" y="200025"/>
                </a:lnTo>
                <a:lnTo>
                  <a:pt x="57150" y="171450"/>
                </a:lnTo>
                <a:lnTo>
                  <a:pt x="66675" y="142875"/>
                </a:lnTo>
                <a:lnTo>
                  <a:pt x="85725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52400" y="47625"/>
                </a:lnTo>
                <a:lnTo>
                  <a:pt x="1524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7915275" y="4591050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85725"/>
                </a:lnTo>
                <a:lnTo>
                  <a:pt x="47625" y="95250"/>
                </a:lnTo>
                <a:lnTo>
                  <a:pt x="66675" y="104775"/>
                </a:lnTo>
                <a:lnTo>
                  <a:pt x="85725" y="123825"/>
                </a:lnTo>
                <a:lnTo>
                  <a:pt x="95250" y="133350"/>
                </a:lnTo>
                <a:lnTo>
                  <a:pt x="114300" y="142875"/>
                </a:lnTo>
                <a:lnTo>
                  <a:pt x="133350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9477375" y="3733800"/>
            <a:ext cx="447676" cy="400051"/>
          </a:xfrm>
          <a:custGeom>
            <a:avLst/>
            <a:gdLst/>
            <a:ahLst/>
            <a:cxnLst/>
            <a:rect l="0" t="0" r="0" b="0"/>
            <a:pathLst>
              <a:path w="447676" h="400051">
                <a:moveTo>
                  <a:pt x="104775" y="19050"/>
                </a:moveTo>
                <a:lnTo>
                  <a:pt x="104775" y="19050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0" y="171450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9525" y="257175"/>
                </a:lnTo>
                <a:lnTo>
                  <a:pt x="19050" y="276225"/>
                </a:lnTo>
                <a:lnTo>
                  <a:pt x="38100" y="295275"/>
                </a:lnTo>
                <a:lnTo>
                  <a:pt x="57150" y="314325"/>
                </a:lnTo>
                <a:lnTo>
                  <a:pt x="76200" y="333375"/>
                </a:lnTo>
                <a:lnTo>
                  <a:pt x="95250" y="352425"/>
                </a:lnTo>
                <a:lnTo>
                  <a:pt x="133350" y="361950"/>
                </a:lnTo>
                <a:lnTo>
                  <a:pt x="152400" y="381000"/>
                </a:lnTo>
                <a:lnTo>
                  <a:pt x="190500" y="390525"/>
                </a:lnTo>
                <a:lnTo>
                  <a:pt x="209550" y="400050"/>
                </a:lnTo>
                <a:lnTo>
                  <a:pt x="238125" y="400050"/>
                </a:lnTo>
                <a:lnTo>
                  <a:pt x="276225" y="400050"/>
                </a:lnTo>
                <a:lnTo>
                  <a:pt x="304800" y="400050"/>
                </a:lnTo>
                <a:lnTo>
                  <a:pt x="333375" y="390525"/>
                </a:lnTo>
                <a:lnTo>
                  <a:pt x="361950" y="371475"/>
                </a:lnTo>
                <a:lnTo>
                  <a:pt x="381000" y="361950"/>
                </a:lnTo>
                <a:lnTo>
                  <a:pt x="400050" y="342900"/>
                </a:lnTo>
                <a:lnTo>
                  <a:pt x="419100" y="314325"/>
                </a:lnTo>
                <a:lnTo>
                  <a:pt x="428625" y="295275"/>
                </a:lnTo>
                <a:lnTo>
                  <a:pt x="438150" y="266700"/>
                </a:lnTo>
                <a:lnTo>
                  <a:pt x="447675" y="238125"/>
                </a:lnTo>
                <a:lnTo>
                  <a:pt x="447675" y="209550"/>
                </a:lnTo>
                <a:lnTo>
                  <a:pt x="438150" y="171450"/>
                </a:lnTo>
                <a:lnTo>
                  <a:pt x="428625" y="142875"/>
                </a:lnTo>
                <a:lnTo>
                  <a:pt x="419100" y="114300"/>
                </a:lnTo>
                <a:lnTo>
                  <a:pt x="400050" y="85725"/>
                </a:lnTo>
                <a:lnTo>
                  <a:pt x="381000" y="57150"/>
                </a:lnTo>
                <a:lnTo>
                  <a:pt x="361950" y="38100"/>
                </a:lnTo>
                <a:lnTo>
                  <a:pt x="333375" y="28575"/>
                </a:lnTo>
                <a:lnTo>
                  <a:pt x="304800" y="9525"/>
                </a:lnTo>
                <a:lnTo>
                  <a:pt x="276225" y="9525"/>
                </a:lnTo>
                <a:lnTo>
                  <a:pt x="238125" y="0"/>
                </a:lnTo>
                <a:lnTo>
                  <a:pt x="209550" y="0"/>
                </a:lnTo>
                <a:lnTo>
                  <a:pt x="171450" y="9525"/>
                </a:lnTo>
                <a:lnTo>
                  <a:pt x="142875" y="19050"/>
                </a:lnTo>
                <a:lnTo>
                  <a:pt x="104775" y="38100"/>
                </a:lnTo>
                <a:lnTo>
                  <a:pt x="85725" y="47625"/>
                </a:lnTo>
                <a:lnTo>
                  <a:pt x="66675" y="66675"/>
                </a:lnTo>
                <a:lnTo>
                  <a:pt x="6667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9563100" y="3810000"/>
            <a:ext cx="152401" cy="219076"/>
          </a:xfrm>
          <a:custGeom>
            <a:avLst/>
            <a:gdLst/>
            <a:ahLst/>
            <a:cxnLst/>
            <a:rect l="0" t="0" r="0" b="0"/>
            <a:pathLst>
              <a:path w="152401" h="2190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66675"/>
                </a:lnTo>
                <a:lnTo>
                  <a:pt x="57150" y="85725"/>
                </a:lnTo>
                <a:lnTo>
                  <a:pt x="66675" y="104775"/>
                </a:lnTo>
                <a:lnTo>
                  <a:pt x="85725" y="123825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42875" y="209550"/>
                </a:lnTo>
                <a:lnTo>
                  <a:pt x="152400" y="219075"/>
                </a:lnTo>
                <a:lnTo>
                  <a:pt x="152400" y="219075"/>
                </a:lnTo>
                <a:lnTo>
                  <a:pt x="1524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9629775" y="3810000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152400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57150" y="85725"/>
                </a:lnTo>
                <a:lnTo>
                  <a:pt x="38100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9982200" y="388620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10258425" y="3771900"/>
            <a:ext cx="371476" cy="342901"/>
          </a:xfrm>
          <a:custGeom>
            <a:avLst/>
            <a:gdLst/>
            <a:ahLst/>
            <a:cxnLst/>
            <a:rect l="0" t="0" r="0" b="0"/>
            <a:pathLst>
              <a:path w="371476" h="342901">
                <a:moveTo>
                  <a:pt x="114300" y="28575"/>
                </a:moveTo>
                <a:lnTo>
                  <a:pt x="104775" y="28575"/>
                </a:lnTo>
                <a:lnTo>
                  <a:pt x="114300" y="28575"/>
                </a:lnTo>
                <a:lnTo>
                  <a:pt x="104775" y="28575"/>
                </a:lnTo>
                <a:lnTo>
                  <a:pt x="95250" y="38100"/>
                </a:lnTo>
                <a:lnTo>
                  <a:pt x="85725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47650"/>
                </a:lnTo>
                <a:lnTo>
                  <a:pt x="9525" y="276225"/>
                </a:lnTo>
                <a:lnTo>
                  <a:pt x="19050" y="295275"/>
                </a:lnTo>
                <a:lnTo>
                  <a:pt x="28575" y="314325"/>
                </a:lnTo>
                <a:lnTo>
                  <a:pt x="57150" y="323850"/>
                </a:lnTo>
                <a:lnTo>
                  <a:pt x="76200" y="333375"/>
                </a:lnTo>
                <a:lnTo>
                  <a:pt x="104775" y="342900"/>
                </a:lnTo>
                <a:lnTo>
                  <a:pt x="133350" y="342900"/>
                </a:lnTo>
                <a:lnTo>
                  <a:pt x="161925" y="333375"/>
                </a:lnTo>
                <a:lnTo>
                  <a:pt x="190500" y="333375"/>
                </a:lnTo>
                <a:lnTo>
                  <a:pt x="219075" y="314325"/>
                </a:lnTo>
                <a:lnTo>
                  <a:pt x="247650" y="304800"/>
                </a:lnTo>
                <a:lnTo>
                  <a:pt x="276225" y="285750"/>
                </a:lnTo>
                <a:lnTo>
                  <a:pt x="304800" y="266700"/>
                </a:lnTo>
                <a:lnTo>
                  <a:pt x="323850" y="247650"/>
                </a:lnTo>
                <a:lnTo>
                  <a:pt x="342900" y="219075"/>
                </a:lnTo>
                <a:lnTo>
                  <a:pt x="361950" y="190500"/>
                </a:lnTo>
                <a:lnTo>
                  <a:pt x="371475" y="171450"/>
                </a:lnTo>
                <a:lnTo>
                  <a:pt x="371475" y="142875"/>
                </a:lnTo>
                <a:lnTo>
                  <a:pt x="371475" y="114300"/>
                </a:lnTo>
                <a:lnTo>
                  <a:pt x="361950" y="85725"/>
                </a:lnTo>
                <a:lnTo>
                  <a:pt x="352425" y="57150"/>
                </a:lnTo>
                <a:lnTo>
                  <a:pt x="333375" y="38100"/>
                </a:lnTo>
                <a:lnTo>
                  <a:pt x="314325" y="19050"/>
                </a:lnTo>
                <a:lnTo>
                  <a:pt x="285750" y="0"/>
                </a:lnTo>
                <a:lnTo>
                  <a:pt x="257175" y="0"/>
                </a:lnTo>
                <a:lnTo>
                  <a:pt x="228600" y="0"/>
                </a:lnTo>
                <a:lnTo>
                  <a:pt x="190500" y="0"/>
                </a:lnTo>
                <a:lnTo>
                  <a:pt x="161925" y="19050"/>
                </a:lnTo>
                <a:lnTo>
                  <a:pt x="123825" y="28575"/>
                </a:lnTo>
                <a:lnTo>
                  <a:pt x="95250" y="47625"/>
                </a:lnTo>
                <a:lnTo>
                  <a:pt x="76200" y="57150"/>
                </a:lnTo>
                <a:lnTo>
                  <a:pt x="762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10334625" y="3829050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38100"/>
                </a:lnTo>
                <a:lnTo>
                  <a:pt x="47625" y="47625"/>
                </a:lnTo>
                <a:lnTo>
                  <a:pt x="76200" y="66675"/>
                </a:lnTo>
                <a:lnTo>
                  <a:pt x="85725" y="85725"/>
                </a:lnTo>
                <a:lnTo>
                  <a:pt x="104775" y="104775"/>
                </a:lnTo>
                <a:lnTo>
                  <a:pt x="114300" y="123825"/>
                </a:lnTo>
                <a:lnTo>
                  <a:pt x="133350" y="142875"/>
                </a:lnTo>
                <a:lnTo>
                  <a:pt x="142875" y="161925"/>
                </a:lnTo>
                <a:lnTo>
                  <a:pt x="152400" y="180975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714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10401300" y="3867150"/>
            <a:ext cx="142876" cy="114301"/>
          </a:xfrm>
          <a:custGeom>
            <a:avLst/>
            <a:gdLst/>
            <a:ahLst/>
            <a:cxnLst/>
            <a:rect l="0" t="0" r="0" b="0"/>
            <a:pathLst>
              <a:path w="142876" h="114301">
                <a:moveTo>
                  <a:pt x="142875" y="0"/>
                </a:move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76200" y="47625"/>
                </a:lnTo>
                <a:lnTo>
                  <a:pt x="47625" y="66675"/>
                </a:lnTo>
                <a:lnTo>
                  <a:pt x="28575" y="8572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10620375" y="3952875"/>
            <a:ext cx="76201" cy="9526"/>
          </a:xfrm>
          <a:custGeom>
            <a:avLst/>
            <a:gdLst/>
            <a:ahLst/>
            <a:cxnLst/>
            <a:rect l="0" t="0" r="0" b="0"/>
            <a:pathLst>
              <a:path w="762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10839450" y="39243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10963275" y="3924300"/>
            <a:ext cx="38101" cy="9526"/>
          </a:xfrm>
          <a:custGeom>
            <a:avLst/>
            <a:gdLst/>
            <a:ahLst/>
            <a:cxnLst/>
            <a:rect l="0" t="0" r="0" b="0"/>
            <a:pathLst>
              <a:path w="381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11106150" y="3914775"/>
            <a:ext cx="428626" cy="28576"/>
          </a:xfrm>
          <a:custGeom>
            <a:avLst/>
            <a:gdLst/>
            <a:ahLst/>
            <a:cxnLst/>
            <a:rect l="0" t="0" r="0" b="0"/>
            <a:pathLst>
              <a:path w="4286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57175" y="9525"/>
                </a:lnTo>
                <a:lnTo>
                  <a:pt x="285750" y="9525"/>
                </a:lnTo>
                <a:lnTo>
                  <a:pt x="314325" y="9525"/>
                </a:lnTo>
                <a:lnTo>
                  <a:pt x="342900" y="19050"/>
                </a:lnTo>
                <a:lnTo>
                  <a:pt x="371475" y="19050"/>
                </a:lnTo>
                <a:lnTo>
                  <a:pt x="390525" y="28575"/>
                </a:lnTo>
                <a:lnTo>
                  <a:pt x="409575" y="28575"/>
                </a:lnTo>
                <a:lnTo>
                  <a:pt x="419100" y="28575"/>
                </a:lnTo>
                <a:lnTo>
                  <a:pt x="428625" y="28575"/>
                </a:lnTo>
                <a:lnTo>
                  <a:pt x="4286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9086850" y="4143375"/>
            <a:ext cx="1762126" cy="247651"/>
          </a:xfrm>
          <a:custGeom>
            <a:avLst/>
            <a:gdLst/>
            <a:ahLst/>
            <a:cxnLst/>
            <a:rect l="0" t="0" r="0" b="0"/>
            <a:pathLst>
              <a:path w="1762126" h="247651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76200"/>
                </a:lnTo>
                <a:lnTo>
                  <a:pt x="28575" y="85725"/>
                </a:lnTo>
                <a:lnTo>
                  <a:pt x="38100" y="95250"/>
                </a:lnTo>
                <a:lnTo>
                  <a:pt x="57150" y="104775"/>
                </a:lnTo>
                <a:lnTo>
                  <a:pt x="66675" y="114300"/>
                </a:lnTo>
                <a:lnTo>
                  <a:pt x="85725" y="123825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61925" y="152400"/>
                </a:lnTo>
                <a:lnTo>
                  <a:pt x="190500" y="152400"/>
                </a:lnTo>
                <a:lnTo>
                  <a:pt x="209550" y="152400"/>
                </a:lnTo>
                <a:lnTo>
                  <a:pt x="238125" y="152400"/>
                </a:lnTo>
                <a:lnTo>
                  <a:pt x="266700" y="152400"/>
                </a:lnTo>
                <a:lnTo>
                  <a:pt x="295275" y="152400"/>
                </a:lnTo>
                <a:lnTo>
                  <a:pt x="323850" y="152400"/>
                </a:lnTo>
                <a:lnTo>
                  <a:pt x="352425" y="142875"/>
                </a:lnTo>
                <a:lnTo>
                  <a:pt x="381000" y="142875"/>
                </a:lnTo>
                <a:lnTo>
                  <a:pt x="400050" y="133350"/>
                </a:lnTo>
                <a:lnTo>
                  <a:pt x="438150" y="133350"/>
                </a:lnTo>
                <a:lnTo>
                  <a:pt x="457200" y="133350"/>
                </a:lnTo>
                <a:lnTo>
                  <a:pt x="495300" y="123825"/>
                </a:lnTo>
                <a:lnTo>
                  <a:pt x="523875" y="123825"/>
                </a:lnTo>
                <a:lnTo>
                  <a:pt x="542925" y="123825"/>
                </a:lnTo>
                <a:lnTo>
                  <a:pt x="581025" y="114300"/>
                </a:lnTo>
                <a:lnTo>
                  <a:pt x="600075" y="114300"/>
                </a:lnTo>
                <a:lnTo>
                  <a:pt x="628650" y="114300"/>
                </a:lnTo>
                <a:lnTo>
                  <a:pt x="657225" y="123825"/>
                </a:lnTo>
                <a:lnTo>
                  <a:pt x="676275" y="123825"/>
                </a:lnTo>
                <a:lnTo>
                  <a:pt x="695325" y="133350"/>
                </a:lnTo>
                <a:lnTo>
                  <a:pt x="714375" y="142875"/>
                </a:lnTo>
                <a:lnTo>
                  <a:pt x="733425" y="142875"/>
                </a:lnTo>
                <a:lnTo>
                  <a:pt x="742950" y="152400"/>
                </a:lnTo>
                <a:lnTo>
                  <a:pt x="762000" y="171450"/>
                </a:lnTo>
                <a:lnTo>
                  <a:pt x="771525" y="180975"/>
                </a:lnTo>
                <a:lnTo>
                  <a:pt x="771525" y="190500"/>
                </a:lnTo>
                <a:lnTo>
                  <a:pt x="781050" y="209550"/>
                </a:lnTo>
                <a:lnTo>
                  <a:pt x="781050" y="219075"/>
                </a:lnTo>
                <a:lnTo>
                  <a:pt x="781050" y="228600"/>
                </a:lnTo>
                <a:lnTo>
                  <a:pt x="771525" y="238125"/>
                </a:lnTo>
                <a:lnTo>
                  <a:pt x="762000" y="247650"/>
                </a:lnTo>
                <a:lnTo>
                  <a:pt x="752475" y="247650"/>
                </a:lnTo>
                <a:lnTo>
                  <a:pt x="742950" y="247650"/>
                </a:lnTo>
                <a:lnTo>
                  <a:pt x="742950" y="247650"/>
                </a:lnTo>
                <a:lnTo>
                  <a:pt x="733425" y="238125"/>
                </a:lnTo>
                <a:lnTo>
                  <a:pt x="733425" y="228600"/>
                </a:lnTo>
                <a:lnTo>
                  <a:pt x="733425" y="209550"/>
                </a:lnTo>
                <a:lnTo>
                  <a:pt x="733425" y="200025"/>
                </a:lnTo>
                <a:lnTo>
                  <a:pt x="742950" y="190500"/>
                </a:lnTo>
                <a:lnTo>
                  <a:pt x="752475" y="171450"/>
                </a:lnTo>
                <a:lnTo>
                  <a:pt x="762000" y="161925"/>
                </a:lnTo>
                <a:lnTo>
                  <a:pt x="771525" y="152400"/>
                </a:lnTo>
                <a:lnTo>
                  <a:pt x="781050" y="142875"/>
                </a:lnTo>
                <a:lnTo>
                  <a:pt x="800100" y="133350"/>
                </a:lnTo>
                <a:lnTo>
                  <a:pt x="819150" y="123825"/>
                </a:lnTo>
                <a:lnTo>
                  <a:pt x="828675" y="114300"/>
                </a:lnTo>
                <a:lnTo>
                  <a:pt x="847725" y="114300"/>
                </a:lnTo>
                <a:lnTo>
                  <a:pt x="866775" y="104775"/>
                </a:lnTo>
                <a:lnTo>
                  <a:pt x="885825" y="104775"/>
                </a:lnTo>
                <a:lnTo>
                  <a:pt x="904875" y="104775"/>
                </a:lnTo>
                <a:lnTo>
                  <a:pt x="923925" y="95250"/>
                </a:lnTo>
                <a:lnTo>
                  <a:pt x="952500" y="95250"/>
                </a:lnTo>
                <a:lnTo>
                  <a:pt x="971550" y="95250"/>
                </a:lnTo>
                <a:lnTo>
                  <a:pt x="990600" y="95250"/>
                </a:lnTo>
                <a:lnTo>
                  <a:pt x="1019175" y="95250"/>
                </a:lnTo>
                <a:lnTo>
                  <a:pt x="1038225" y="95250"/>
                </a:lnTo>
                <a:lnTo>
                  <a:pt x="1066800" y="95250"/>
                </a:lnTo>
                <a:lnTo>
                  <a:pt x="1095375" y="95250"/>
                </a:lnTo>
                <a:lnTo>
                  <a:pt x="1123950" y="95250"/>
                </a:lnTo>
                <a:lnTo>
                  <a:pt x="1152525" y="95250"/>
                </a:lnTo>
                <a:lnTo>
                  <a:pt x="1181100" y="95250"/>
                </a:lnTo>
                <a:lnTo>
                  <a:pt x="1209675" y="104775"/>
                </a:lnTo>
                <a:lnTo>
                  <a:pt x="1238250" y="104775"/>
                </a:lnTo>
                <a:lnTo>
                  <a:pt x="1266825" y="104775"/>
                </a:lnTo>
                <a:lnTo>
                  <a:pt x="1295400" y="104775"/>
                </a:lnTo>
                <a:lnTo>
                  <a:pt x="1323975" y="104775"/>
                </a:lnTo>
                <a:lnTo>
                  <a:pt x="1352550" y="104775"/>
                </a:lnTo>
                <a:lnTo>
                  <a:pt x="1381125" y="104775"/>
                </a:lnTo>
                <a:lnTo>
                  <a:pt x="1409700" y="104775"/>
                </a:lnTo>
                <a:lnTo>
                  <a:pt x="1438275" y="104775"/>
                </a:lnTo>
                <a:lnTo>
                  <a:pt x="1466850" y="114300"/>
                </a:lnTo>
                <a:lnTo>
                  <a:pt x="1504950" y="114300"/>
                </a:lnTo>
                <a:lnTo>
                  <a:pt x="1533525" y="114300"/>
                </a:lnTo>
                <a:lnTo>
                  <a:pt x="1552575" y="114300"/>
                </a:lnTo>
                <a:lnTo>
                  <a:pt x="1581150" y="114300"/>
                </a:lnTo>
                <a:lnTo>
                  <a:pt x="1609725" y="114300"/>
                </a:lnTo>
                <a:lnTo>
                  <a:pt x="1628775" y="104775"/>
                </a:lnTo>
                <a:lnTo>
                  <a:pt x="1657350" y="104775"/>
                </a:lnTo>
                <a:lnTo>
                  <a:pt x="1676400" y="95250"/>
                </a:lnTo>
                <a:lnTo>
                  <a:pt x="1695450" y="85725"/>
                </a:lnTo>
                <a:lnTo>
                  <a:pt x="1714500" y="76200"/>
                </a:lnTo>
                <a:lnTo>
                  <a:pt x="1733550" y="57150"/>
                </a:lnTo>
                <a:lnTo>
                  <a:pt x="1743075" y="47625"/>
                </a:lnTo>
                <a:lnTo>
                  <a:pt x="1762125" y="28575"/>
                </a:lnTo>
                <a:lnTo>
                  <a:pt x="1762125" y="19050"/>
                </a:lnTo>
                <a:lnTo>
                  <a:pt x="1762125" y="9525"/>
                </a:lnTo>
                <a:lnTo>
                  <a:pt x="1762125" y="9525"/>
                </a:lnTo>
                <a:lnTo>
                  <a:pt x="1762125" y="0"/>
                </a:lnTo>
                <a:lnTo>
                  <a:pt x="1752600" y="0"/>
                </a:lnTo>
                <a:lnTo>
                  <a:pt x="1752600" y="0"/>
                </a:lnTo>
                <a:lnTo>
                  <a:pt x="1733550" y="9525"/>
                </a:lnTo>
                <a:lnTo>
                  <a:pt x="1714500" y="28575"/>
                </a:lnTo>
                <a:lnTo>
                  <a:pt x="1695450" y="47625"/>
                </a:lnTo>
                <a:lnTo>
                  <a:pt x="1676400" y="66675"/>
                </a:lnTo>
                <a:lnTo>
                  <a:pt x="1666875" y="76200"/>
                </a:lnTo>
                <a:lnTo>
                  <a:pt x="16668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9944100" y="4391025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04800"/>
                </a:lnTo>
                <a:lnTo>
                  <a:pt x="9525" y="285750"/>
                </a:lnTo>
                <a:lnTo>
                  <a:pt x="9525" y="266700"/>
                </a:lnTo>
                <a:lnTo>
                  <a:pt x="9525" y="238125"/>
                </a:lnTo>
                <a:lnTo>
                  <a:pt x="19050" y="209550"/>
                </a:lnTo>
                <a:lnTo>
                  <a:pt x="38100" y="180975"/>
                </a:lnTo>
                <a:lnTo>
                  <a:pt x="47625" y="152400"/>
                </a:lnTo>
                <a:lnTo>
                  <a:pt x="66675" y="133350"/>
                </a:lnTo>
                <a:lnTo>
                  <a:pt x="85725" y="104775"/>
                </a:lnTo>
                <a:lnTo>
                  <a:pt x="104775" y="95250"/>
                </a:lnTo>
                <a:lnTo>
                  <a:pt x="114300" y="76200"/>
                </a:lnTo>
                <a:lnTo>
                  <a:pt x="133350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61925" y="76200"/>
                </a:lnTo>
                <a:lnTo>
                  <a:pt x="171450" y="85725"/>
                </a:lnTo>
                <a:lnTo>
                  <a:pt x="171450" y="85725"/>
                </a:lnTo>
                <a:lnTo>
                  <a:pt x="1714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9972675" y="4543425"/>
            <a:ext cx="219076" cy="95251"/>
          </a:xfrm>
          <a:custGeom>
            <a:avLst/>
            <a:gdLst/>
            <a:ahLst/>
            <a:cxnLst/>
            <a:rect l="0" t="0" r="0" b="0"/>
            <a:pathLst>
              <a:path w="219076" h="952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57150" y="57150"/>
                </a:lnTo>
                <a:lnTo>
                  <a:pt x="66675" y="66675"/>
                </a:lnTo>
                <a:lnTo>
                  <a:pt x="85725" y="76200"/>
                </a:lnTo>
                <a:lnTo>
                  <a:pt x="104775" y="85725"/>
                </a:lnTo>
                <a:lnTo>
                  <a:pt x="123825" y="95250"/>
                </a:lnTo>
                <a:lnTo>
                  <a:pt x="152400" y="95250"/>
                </a:lnTo>
                <a:lnTo>
                  <a:pt x="171450" y="95250"/>
                </a:lnTo>
                <a:lnTo>
                  <a:pt x="190500" y="85725"/>
                </a:lnTo>
                <a:lnTo>
                  <a:pt x="209550" y="85725"/>
                </a:lnTo>
                <a:lnTo>
                  <a:pt x="219075" y="76200"/>
                </a:lnTo>
                <a:lnTo>
                  <a:pt x="2190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7191375" y="3429000"/>
            <a:ext cx="1285876" cy="266701"/>
          </a:xfrm>
          <a:custGeom>
            <a:avLst/>
            <a:gdLst/>
            <a:ahLst/>
            <a:cxnLst/>
            <a:rect l="0" t="0" r="0" b="0"/>
            <a:pathLst>
              <a:path w="1285876" h="266701">
                <a:moveTo>
                  <a:pt x="76200" y="19050"/>
                </a:moveTo>
                <a:lnTo>
                  <a:pt x="7620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85725"/>
                </a:lnTo>
                <a:lnTo>
                  <a:pt x="66675" y="85725"/>
                </a:lnTo>
                <a:lnTo>
                  <a:pt x="66675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66675" y="57150"/>
                </a:lnTo>
                <a:lnTo>
                  <a:pt x="66675" y="57150"/>
                </a:lnTo>
                <a:lnTo>
                  <a:pt x="57150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90500"/>
                </a:lnTo>
                <a:lnTo>
                  <a:pt x="19050" y="200025"/>
                </a:lnTo>
                <a:lnTo>
                  <a:pt x="28575" y="200025"/>
                </a:lnTo>
                <a:lnTo>
                  <a:pt x="38100" y="200025"/>
                </a:lnTo>
                <a:lnTo>
                  <a:pt x="57150" y="200025"/>
                </a:lnTo>
                <a:lnTo>
                  <a:pt x="76200" y="190500"/>
                </a:lnTo>
                <a:lnTo>
                  <a:pt x="95250" y="171450"/>
                </a:lnTo>
                <a:lnTo>
                  <a:pt x="104775" y="142875"/>
                </a:lnTo>
                <a:lnTo>
                  <a:pt x="133350" y="123825"/>
                </a:lnTo>
                <a:lnTo>
                  <a:pt x="142875" y="95250"/>
                </a:lnTo>
                <a:lnTo>
                  <a:pt x="161925" y="76200"/>
                </a:lnTo>
                <a:lnTo>
                  <a:pt x="180975" y="57150"/>
                </a:lnTo>
                <a:lnTo>
                  <a:pt x="190500" y="47625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47625"/>
                </a:lnTo>
                <a:lnTo>
                  <a:pt x="209550" y="57150"/>
                </a:lnTo>
                <a:lnTo>
                  <a:pt x="209550" y="76200"/>
                </a:lnTo>
                <a:lnTo>
                  <a:pt x="200025" y="104775"/>
                </a:lnTo>
                <a:lnTo>
                  <a:pt x="200025" y="133350"/>
                </a:lnTo>
                <a:lnTo>
                  <a:pt x="190500" y="161925"/>
                </a:lnTo>
                <a:lnTo>
                  <a:pt x="190500" y="180975"/>
                </a:lnTo>
                <a:lnTo>
                  <a:pt x="190500" y="200025"/>
                </a:lnTo>
                <a:lnTo>
                  <a:pt x="180975" y="209550"/>
                </a:lnTo>
                <a:lnTo>
                  <a:pt x="180975" y="209550"/>
                </a:lnTo>
                <a:lnTo>
                  <a:pt x="180975" y="200025"/>
                </a:lnTo>
                <a:lnTo>
                  <a:pt x="180975" y="190500"/>
                </a:lnTo>
                <a:lnTo>
                  <a:pt x="190500" y="180975"/>
                </a:lnTo>
                <a:lnTo>
                  <a:pt x="190500" y="152400"/>
                </a:lnTo>
                <a:lnTo>
                  <a:pt x="200025" y="133350"/>
                </a:lnTo>
                <a:lnTo>
                  <a:pt x="219075" y="104775"/>
                </a:lnTo>
                <a:lnTo>
                  <a:pt x="228600" y="85725"/>
                </a:lnTo>
                <a:lnTo>
                  <a:pt x="238125" y="66675"/>
                </a:lnTo>
                <a:lnTo>
                  <a:pt x="257175" y="57150"/>
                </a:lnTo>
                <a:lnTo>
                  <a:pt x="276225" y="47625"/>
                </a:lnTo>
                <a:lnTo>
                  <a:pt x="285750" y="47625"/>
                </a:lnTo>
                <a:lnTo>
                  <a:pt x="295275" y="47625"/>
                </a:lnTo>
                <a:lnTo>
                  <a:pt x="304800" y="57150"/>
                </a:lnTo>
                <a:lnTo>
                  <a:pt x="304800" y="76200"/>
                </a:lnTo>
                <a:lnTo>
                  <a:pt x="304800" y="95250"/>
                </a:lnTo>
                <a:lnTo>
                  <a:pt x="304800" y="114300"/>
                </a:lnTo>
                <a:lnTo>
                  <a:pt x="295275" y="123825"/>
                </a:lnTo>
                <a:lnTo>
                  <a:pt x="295275" y="142875"/>
                </a:lnTo>
                <a:lnTo>
                  <a:pt x="295275" y="142875"/>
                </a:lnTo>
                <a:lnTo>
                  <a:pt x="295275" y="152400"/>
                </a:lnTo>
                <a:lnTo>
                  <a:pt x="295275" y="152400"/>
                </a:lnTo>
                <a:lnTo>
                  <a:pt x="295275" y="142875"/>
                </a:lnTo>
                <a:lnTo>
                  <a:pt x="295275" y="133350"/>
                </a:lnTo>
                <a:lnTo>
                  <a:pt x="304800" y="114300"/>
                </a:lnTo>
                <a:lnTo>
                  <a:pt x="323850" y="104775"/>
                </a:lnTo>
                <a:lnTo>
                  <a:pt x="333375" y="85725"/>
                </a:lnTo>
                <a:lnTo>
                  <a:pt x="352425" y="76200"/>
                </a:lnTo>
                <a:lnTo>
                  <a:pt x="361950" y="66675"/>
                </a:lnTo>
                <a:lnTo>
                  <a:pt x="371475" y="57150"/>
                </a:lnTo>
                <a:lnTo>
                  <a:pt x="381000" y="66675"/>
                </a:lnTo>
                <a:lnTo>
                  <a:pt x="390525" y="76200"/>
                </a:lnTo>
                <a:lnTo>
                  <a:pt x="390525" y="85725"/>
                </a:lnTo>
                <a:lnTo>
                  <a:pt x="390525" y="104775"/>
                </a:lnTo>
                <a:lnTo>
                  <a:pt x="390525" y="123825"/>
                </a:lnTo>
                <a:lnTo>
                  <a:pt x="390525" y="142875"/>
                </a:lnTo>
                <a:lnTo>
                  <a:pt x="390525" y="161925"/>
                </a:lnTo>
                <a:lnTo>
                  <a:pt x="400050" y="171450"/>
                </a:lnTo>
                <a:lnTo>
                  <a:pt x="400050" y="171450"/>
                </a:lnTo>
                <a:lnTo>
                  <a:pt x="409575" y="171450"/>
                </a:lnTo>
                <a:lnTo>
                  <a:pt x="419100" y="161925"/>
                </a:lnTo>
                <a:lnTo>
                  <a:pt x="428625" y="152400"/>
                </a:lnTo>
                <a:lnTo>
                  <a:pt x="447675" y="133350"/>
                </a:lnTo>
                <a:lnTo>
                  <a:pt x="466725" y="114300"/>
                </a:lnTo>
                <a:lnTo>
                  <a:pt x="476250" y="95250"/>
                </a:lnTo>
                <a:lnTo>
                  <a:pt x="485775" y="85725"/>
                </a:lnTo>
                <a:lnTo>
                  <a:pt x="495300" y="76200"/>
                </a:lnTo>
                <a:lnTo>
                  <a:pt x="504825" y="66675"/>
                </a:lnTo>
                <a:lnTo>
                  <a:pt x="504825" y="66675"/>
                </a:lnTo>
                <a:lnTo>
                  <a:pt x="504825" y="66675"/>
                </a:lnTo>
                <a:lnTo>
                  <a:pt x="504825" y="76200"/>
                </a:lnTo>
                <a:lnTo>
                  <a:pt x="504825" y="95250"/>
                </a:lnTo>
                <a:lnTo>
                  <a:pt x="495300" y="114300"/>
                </a:lnTo>
                <a:lnTo>
                  <a:pt x="495300" y="133350"/>
                </a:lnTo>
                <a:lnTo>
                  <a:pt x="495300" y="152400"/>
                </a:lnTo>
                <a:lnTo>
                  <a:pt x="495300" y="171450"/>
                </a:lnTo>
                <a:lnTo>
                  <a:pt x="504825" y="180975"/>
                </a:lnTo>
                <a:lnTo>
                  <a:pt x="514350" y="180975"/>
                </a:lnTo>
                <a:lnTo>
                  <a:pt x="523875" y="180975"/>
                </a:lnTo>
                <a:lnTo>
                  <a:pt x="533400" y="171450"/>
                </a:lnTo>
                <a:lnTo>
                  <a:pt x="552450" y="161925"/>
                </a:lnTo>
                <a:lnTo>
                  <a:pt x="561975" y="142875"/>
                </a:lnTo>
                <a:lnTo>
                  <a:pt x="581025" y="123825"/>
                </a:lnTo>
                <a:lnTo>
                  <a:pt x="590550" y="104775"/>
                </a:lnTo>
                <a:lnTo>
                  <a:pt x="609600" y="95250"/>
                </a:lnTo>
                <a:lnTo>
                  <a:pt x="609600" y="76200"/>
                </a:lnTo>
                <a:lnTo>
                  <a:pt x="609600" y="66675"/>
                </a:lnTo>
                <a:lnTo>
                  <a:pt x="609600" y="66675"/>
                </a:lnTo>
                <a:lnTo>
                  <a:pt x="600075" y="57150"/>
                </a:lnTo>
                <a:lnTo>
                  <a:pt x="590550" y="47625"/>
                </a:lnTo>
                <a:lnTo>
                  <a:pt x="571500" y="47625"/>
                </a:lnTo>
                <a:lnTo>
                  <a:pt x="561975" y="57150"/>
                </a:lnTo>
                <a:lnTo>
                  <a:pt x="552450" y="66675"/>
                </a:lnTo>
                <a:lnTo>
                  <a:pt x="533400" y="85725"/>
                </a:lnTo>
                <a:lnTo>
                  <a:pt x="523875" y="104775"/>
                </a:lnTo>
                <a:lnTo>
                  <a:pt x="523875" y="123825"/>
                </a:lnTo>
                <a:lnTo>
                  <a:pt x="514350" y="133350"/>
                </a:lnTo>
                <a:lnTo>
                  <a:pt x="523875" y="152400"/>
                </a:lnTo>
                <a:lnTo>
                  <a:pt x="523875" y="152400"/>
                </a:lnTo>
                <a:lnTo>
                  <a:pt x="533400" y="152400"/>
                </a:lnTo>
                <a:lnTo>
                  <a:pt x="552450" y="152400"/>
                </a:lnTo>
                <a:lnTo>
                  <a:pt x="561975" y="142875"/>
                </a:lnTo>
                <a:lnTo>
                  <a:pt x="571500" y="123825"/>
                </a:lnTo>
                <a:lnTo>
                  <a:pt x="581025" y="114300"/>
                </a:lnTo>
                <a:lnTo>
                  <a:pt x="600075" y="104775"/>
                </a:lnTo>
                <a:lnTo>
                  <a:pt x="609600" y="95250"/>
                </a:lnTo>
                <a:lnTo>
                  <a:pt x="619125" y="95250"/>
                </a:lnTo>
                <a:lnTo>
                  <a:pt x="619125" y="85725"/>
                </a:lnTo>
                <a:lnTo>
                  <a:pt x="619125" y="95250"/>
                </a:lnTo>
                <a:lnTo>
                  <a:pt x="619125" y="95250"/>
                </a:lnTo>
                <a:lnTo>
                  <a:pt x="619125" y="104775"/>
                </a:lnTo>
                <a:lnTo>
                  <a:pt x="619125" y="123825"/>
                </a:lnTo>
                <a:lnTo>
                  <a:pt x="619125" y="133350"/>
                </a:lnTo>
                <a:lnTo>
                  <a:pt x="628650" y="142875"/>
                </a:lnTo>
                <a:lnTo>
                  <a:pt x="638175" y="152400"/>
                </a:lnTo>
                <a:lnTo>
                  <a:pt x="647700" y="152400"/>
                </a:lnTo>
                <a:lnTo>
                  <a:pt x="657225" y="152400"/>
                </a:lnTo>
                <a:lnTo>
                  <a:pt x="666750" y="142875"/>
                </a:lnTo>
                <a:lnTo>
                  <a:pt x="685800" y="123825"/>
                </a:lnTo>
                <a:lnTo>
                  <a:pt x="704850" y="114300"/>
                </a:lnTo>
                <a:lnTo>
                  <a:pt x="714375" y="85725"/>
                </a:lnTo>
                <a:lnTo>
                  <a:pt x="733425" y="66675"/>
                </a:lnTo>
                <a:lnTo>
                  <a:pt x="742950" y="57150"/>
                </a:lnTo>
                <a:lnTo>
                  <a:pt x="762000" y="38100"/>
                </a:lnTo>
                <a:lnTo>
                  <a:pt x="771525" y="28575"/>
                </a:lnTo>
                <a:lnTo>
                  <a:pt x="771525" y="19050"/>
                </a:lnTo>
                <a:lnTo>
                  <a:pt x="781050" y="9525"/>
                </a:lnTo>
                <a:lnTo>
                  <a:pt x="781050" y="19050"/>
                </a:lnTo>
                <a:lnTo>
                  <a:pt x="781050" y="28575"/>
                </a:lnTo>
                <a:lnTo>
                  <a:pt x="781050" y="38100"/>
                </a:lnTo>
                <a:lnTo>
                  <a:pt x="781050" y="66675"/>
                </a:lnTo>
                <a:lnTo>
                  <a:pt x="771525" y="95250"/>
                </a:lnTo>
                <a:lnTo>
                  <a:pt x="762000" y="123825"/>
                </a:lnTo>
                <a:lnTo>
                  <a:pt x="752475" y="161925"/>
                </a:lnTo>
                <a:lnTo>
                  <a:pt x="752475" y="190500"/>
                </a:lnTo>
                <a:lnTo>
                  <a:pt x="742950" y="228600"/>
                </a:lnTo>
                <a:lnTo>
                  <a:pt x="733425" y="247650"/>
                </a:lnTo>
                <a:lnTo>
                  <a:pt x="733425" y="257175"/>
                </a:lnTo>
                <a:lnTo>
                  <a:pt x="723900" y="266700"/>
                </a:lnTo>
                <a:lnTo>
                  <a:pt x="723900" y="266700"/>
                </a:lnTo>
                <a:lnTo>
                  <a:pt x="723900" y="247650"/>
                </a:lnTo>
                <a:lnTo>
                  <a:pt x="723900" y="228600"/>
                </a:lnTo>
                <a:lnTo>
                  <a:pt x="723900" y="209550"/>
                </a:lnTo>
                <a:lnTo>
                  <a:pt x="733425" y="180975"/>
                </a:lnTo>
                <a:lnTo>
                  <a:pt x="742950" y="142875"/>
                </a:lnTo>
                <a:lnTo>
                  <a:pt x="752475" y="114300"/>
                </a:lnTo>
                <a:lnTo>
                  <a:pt x="762000" y="85725"/>
                </a:lnTo>
                <a:lnTo>
                  <a:pt x="781050" y="66675"/>
                </a:lnTo>
                <a:lnTo>
                  <a:pt x="790575" y="57150"/>
                </a:lnTo>
                <a:lnTo>
                  <a:pt x="800100" y="57150"/>
                </a:lnTo>
                <a:lnTo>
                  <a:pt x="809625" y="57150"/>
                </a:lnTo>
                <a:lnTo>
                  <a:pt x="809625" y="66675"/>
                </a:lnTo>
                <a:lnTo>
                  <a:pt x="809625" y="76200"/>
                </a:lnTo>
                <a:lnTo>
                  <a:pt x="819150" y="95250"/>
                </a:lnTo>
                <a:lnTo>
                  <a:pt x="819150" y="114300"/>
                </a:lnTo>
                <a:lnTo>
                  <a:pt x="819150" y="123825"/>
                </a:lnTo>
                <a:lnTo>
                  <a:pt x="828675" y="142875"/>
                </a:lnTo>
                <a:lnTo>
                  <a:pt x="828675" y="152400"/>
                </a:lnTo>
                <a:lnTo>
                  <a:pt x="838200" y="161925"/>
                </a:lnTo>
                <a:lnTo>
                  <a:pt x="847725" y="161925"/>
                </a:lnTo>
                <a:lnTo>
                  <a:pt x="857250" y="152400"/>
                </a:lnTo>
                <a:lnTo>
                  <a:pt x="866775" y="142875"/>
                </a:lnTo>
                <a:lnTo>
                  <a:pt x="876300" y="133350"/>
                </a:lnTo>
                <a:lnTo>
                  <a:pt x="895350" y="114300"/>
                </a:lnTo>
                <a:lnTo>
                  <a:pt x="914400" y="85725"/>
                </a:lnTo>
                <a:lnTo>
                  <a:pt x="923925" y="66675"/>
                </a:lnTo>
                <a:lnTo>
                  <a:pt x="942975" y="38100"/>
                </a:lnTo>
                <a:lnTo>
                  <a:pt x="952500" y="19050"/>
                </a:lnTo>
                <a:lnTo>
                  <a:pt x="962025" y="9525"/>
                </a:lnTo>
                <a:lnTo>
                  <a:pt x="971550" y="0"/>
                </a:lnTo>
                <a:lnTo>
                  <a:pt x="971550" y="0"/>
                </a:lnTo>
                <a:lnTo>
                  <a:pt x="981075" y="0"/>
                </a:lnTo>
                <a:lnTo>
                  <a:pt x="981075" y="9525"/>
                </a:lnTo>
                <a:lnTo>
                  <a:pt x="971550" y="19050"/>
                </a:lnTo>
                <a:lnTo>
                  <a:pt x="962025" y="38100"/>
                </a:lnTo>
                <a:lnTo>
                  <a:pt x="962025" y="66675"/>
                </a:lnTo>
                <a:lnTo>
                  <a:pt x="952500" y="85725"/>
                </a:lnTo>
                <a:lnTo>
                  <a:pt x="952500" y="114300"/>
                </a:lnTo>
                <a:lnTo>
                  <a:pt x="952500" y="133350"/>
                </a:lnTo>
                <a:lnTo>
                  <a:pt x="962025" y="152400"/>
                </a:lnTo>
                <a:lnTo>
                  <a:pt x="962025" y="161925"/>
                </a:lnTo>
                <a:lnTo>
                  <a:pt x="971550" y="161925"/>
                </a:lnTo>
                <a:lnTo>
                  <a:pt x="981075" y="152400"/>
                </a:lnTo>
                <a:lnTo>
                  <a:pt x="990600" y="152400"/>
                </a:lnTo>
                <a:lnTo>
                  <a:pt x="990600" y="142875"/>
                </a:lnTo>
                <a:lnTo>
                  <a:pt x="1000125" y="123825"/>
                </a:lnTo>
                <a:lnTo>
                  <a:pt x="1000125" y="114300"/>
                </a:lnTo>
                <a:lnTo>
                  <a:pt x="1000125" y="104775"/>
                </a:lnTo>
                <a:lnTo>
                  <a:pt x="1000125" y="95250"/>
                </a:lnTo>
                <a:lnTo>
                  <a:pt x="990600" y="85725"/>
                </a:lnTo>
                <a:lnTo>
                  <a:pt x="990600" y="76200"/>
                </a:lnTo>
                <a:lnTo>
                  <a:pt x="971550" y="76200"/>
                </a:lnTo>
                <a:lnTo>
                  <a:pt x="962025" y="76200"/>
                </a:lnTo>
                <a:lnTo>
                  <a:pt x="952500" y="76200"/>
                </a:lnTo>
                <a:lnTo>
                  <a:pt x="952500" y="76200"/>
                </a:lnTo>
                <a:lnTo>
                  <a:pt x="952500" y="76200"/>
                </a:lnTo>
                <a:lnTo>
                  <a:pt x="952500" y="76200"/>
                </a:lnTo>
                <a:lnTo>
                  <a:pt x="962025" y="76200"/>
                </a:lnTo>
                <a:lnTo>
                  <a:pt x="971550" y="66675"/>
                </a:lnTo>
                <a:lnTo>
                  <a:pt x="990600" y="57150"/>
                </a:lnTo>
                <a:lnTo>
                  <a:pt x="1009650" y="47625"/>
                </a:lnTo>
                <a:lnTo>
                  <a:pt x="1028700" y="38100"/>
                </a:lnTo>
                <a:lnTo>
                  <a:pt x="1047750" y="38100"/>
                </a:lnTo>
                <a:lnTo>
                  <a:pt x="1057275" y="38100"/>
                </a:lnTo>
                <a:lnTo>
                  <a:pt x="1066800" y="38100"/>
                </a:lnTo>
                <a:lnTo>
                  <a:pt x="1076325" y="47625"/>
                </a:lnTo>
                <a:lnTo>
                  <a:pt x="1085850" y="66675"/>
                </a:lnTo>
                <a:lnTo>
                  <a:pt x="1085850" y="76200"/>
                </a:lnTo>
                <a:lnTo>
                  <a:pt x="1076325" y="95250"/>
                </a:lnTo>
                <a:lnTo>
                  <a:pt x="1076325" y="114300"/>
                </a:lnTo>
                <a:lnTo>
                  <a:pt x="1076325" y="133350"/>
                </a:lnTo>
                <a:lnTo>
                  <a:pt x="1076325" y="142875"/>
                </a:lnTo>
                <a:lnTo>
                  <a:pt x="1076325" y="152400"/>
                </a:lnTo>
                <a:lnTo>
                  <a:pt x="1076325" y="152400"/>
                </a:lnTo>
                <a:lnTo>
                  <a:pt x="1085850" y="152400"/>
                </a:lnTo>
                <a:lnTo>
                  <a:pt x="1095375" y="142875"/>
                </a:lnTo>
                <a:lnTo>
                  <a:pt x="1114425" y="123825"/>
                </a:lnTo>
                <a:lnTo>
                  <a:pt x="1143000" y="114300"/>
                </a:lnTo>
                <a:lnTo>
                  <a:pt x="1162050" y="85725"/>
                </a:lnTo>
                <a:lnTo>
                  <a:pt x="1181100" y="76200"/>
                </a:lnTo>
                <a:lnTo>
                  <a:pt x="1190625" y="57150"/>
                </a:lnTo>
                <a:lnTo>
                  <a:pt x="1209675" y="38100"/>
                </a:lnTo>
                <a:lnTo>
                  <a:pt x="1228725" y="19050"/>
                </a:lnTo>
                <a:lnTo>
                  <a:pt x="1238250" y="9525"/>
                </a:lnTo>
                <a:lnTo>
                  <a:pt x="1238250" y="9525"/>
                </a:lnTo>
                <a:lnTo>
                  <a:pt x="1238250" y="9525"/>
                </a:lnTo>
                <a:lnTo>
                  <a:pt x="1228725" y="9525"/>
                </a:lnTo>
                <a:lnTo>
                  <a:pt x="1228725" y="19050"/>
                </a:lnTo>
                <a:lnTo>
                  <a:pt x="1219200" y="38100"/>
                </a:lnTo>
                <a:lnTo>
                  <a:pt x="1200150" y="57150"/>
                </a:lnTo>
                <a:lnTo>
                  <a:pt x="1190625" y="76200"/>
                </a:lnTo>
                <a:lnTo>
                  <a:pt x="1190625" y="104775"/>
                </a:lnTo>
                <a:lnTo>
                  <a:pt x="1190625" y="123825"/>
                </a:lnTo>
                <a:lnTo>
                  <a:pt x="1200150" y="133350"/>
                </a:lnTo>
                <a:lnTo>
                  <a:pt x="1219200" y="142875"/>
                </a:lnTo>
                <a:lnTo>
                  <a:pt x="1228725" y="142875"/>
                </a:lnTo>
                <a:lnTo>
                  <a:pt x="1257300" y="142875"/>
                </a:lnTo>
                <a:lnTo>
                  <a:pt x="1276350" y="142875"/>
                </a:lnTo>
                <a:lnTo>
                  <a:pt x="1285875" y="133350"/>
                </a:lnTo>
                <a:lnTo>
                  <a:pt x="12858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9763125" y="3267075"/>
            <a:ext cx="1228726" cy="285751"/>
          </a:xfrm>
          <a:custGeom>
            <a:avLst/>
            <a:gdLst/>
            <a:ahLst/>
            <a:cxnLst/>
            <a:rect l="0" t="0" r="0" b="0"/>
            <a:pathLst>
              <a:path w="1228726" h="285751">
                <a:moveTo>
                  <a:pt x="57150" y="38100"/>
                </a:move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23825"/>
                </a:lnTo>
                <a:lnTo>
                  <a:pt x="47625" y="152400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28575" y="219075"/>
                </a:lnTo>
                <a:lnTo>
                  <a:pt x="38100" y="219075"/>
                </a:lnTo>
                <a:lnTo>
                  <a:pt x="47625" y="219075"/>
                </a:lnTo>
                <a:lnTo>
                  <a:pt x="57150" y="228600"/>
                </a:lnTo>
                <a:lnTo>
                  <a:pt x="66675" y="238125"/>
                </a:lnTo>
                <a:lnTo>
                  <a:pt x="76200" y="238125"/>
                </a:lnTo>
                <a:lnTo>
                  <a:pt x="85725" y="238125"/>
                </a:lnTo>
                <a:lnTo>
                  <a:pt x="95250" y="238125"/>
                </a:lnTo>
                <a:lnTo>
                  <a:pt x="114300" y="238125"/>
                </a:lnTo>
                <a:lnTo>
                  <a:pt x="123825" y="228600"/>
                </a:lnTo>
                <a:lnTo>
                  <a:pt x="142875" y="219075"/>
                </a:lnTo>
                <a:lnTo>
                  <a:pt x="161925" y="200025"/>
                </a:lnTo>
                <a:lnTo>
                  <a:pt x="180975" y="180975"/>
                </a:lnTo>
                <a:lnTo>
                  <a:pt x="190500" y="161925"/>
                </a:lnTo>
                <a:lnTo>
                  <a:pt x="200025" y="142875"/>
                </a:lnTo>
                <a:lnTo>
                  <a:pt x="209550" y="123825"/>
                </a:lnTo>
                <a:lnTo>
                  <a:pt x="209550" y="114300"/>
                </a:lnTo>
                <a:lnTo>
                  <a:pt x="219075" y="104775"/>
                </a:lnTo>
                <a:lnTo>
                  <a:pt x="219075" y="104775"/>
                </a:lnTo>
                <a:lnTo>
                  <a:pt x="209550" y="104775"/>
                </a:lnTo>
                <a:lnTo>
                  <a:pt x="209550" y="114300"/>
                </a:lnTo>
                <a:lnTo>
                  <a:pt x="200025" y="133350"/>
                </a:lnTo>
                <a:lnTo>
                  <a:pt x="190500" y="161925"/>
                </a:lnTo>
                <a:lnTo>
                  <a:pt x="180975" y="180975"/>
                </a:lnTo>
                <a:lnTo>
                  <a:pt x="171450" y="209550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71450" y="276225"/>
                </a:lnTo>
                <a:lnTo>
                  <a:pt x="180975" y="285750"/>
                </a:lnTo>
                <a:lnTo>
                  <a:pt x="190500" y="285750"/>
                </a:lnTo>
                <a:lnTo>
                  <a:pt x="219075" y="276225"/>
                </a:lnTo>
                <a:lnTo>
                  <a:pt x="238125" y="257175"/>
                </a:lnTo>
                <a:lnTo>
                  <a:pt x="257175" y="247650"/>
                </a:lnTo>
                <a:lnTo>
                  <a:pt x="285750" y="228600"/>
                </a:lnTo>
                <a:lnTo>
                  <a:pt x="304800" y="209550"/>
                </a:lnTo>
                <a:lnTo>
                  <a:pt x="323850" y="190500"/>
                </a:lnTo>
                <a:lnTo>
                  <a:pt x="333375" y="171450"/>
                </a:lnTo>
                <a:lnTo>
                  <a:pt x="342900" y="161925"/>
                </a:lnTo>
                <a:lnTo>
                  <a:pt x="352425" y="152400"/>
                </a:lnTo>
                <a:lnTo>
                  <a:pt x="352425" y="152400"/>
                </a:lnTo>
                <a:lnTo>
                  <a:pt x="361950" y="152400"/>
                </a:lnTo>
                <a:lnTo>
                  <a:pt x="361950" y="161925"/>
                </a:lnTo>
                <a:lnTo>
                  <a:pt x="352425" y="180975"/>
                </a:lnTo>
                <a:lnTo>
                  <a:pt x="352425" y="190500"/>
                </a:lnTo>
                <a:lnTo>
                  <a:pt x="342900" y="209550"/>
                </a:lnTo>
                <a:lnTo>
                  <a:pt x="342900" y="219075"/>
                </a:lnTo>
                <a:lnTo>
                  <a:pt x="342900" y="238125"/>
                </a:lnTo>
                <a:lnTo>
                  <a:pt x="352425" y="238125"/>
                </a:lnTo>
                <a:lnTo>
                  <a:pt x="352425" y="238125"/>
                </a:lnTo>
                <a:lnTo>
                  <a:pt x="371475" y="238125"/>
                </a:lnTo>
                <a:lnTo>
                  <a:pt x="381000" y="238125"/>
                </a:lnTo>
                <a:lnTo>
                  <a:pt x="390525" y="219075"/>
                </a:lnTo>
                <a:lnTo>
                  <a:pt x="400050" y="209550"/>
                </a:lnTo>
                <a:lnTo>
                  <a:pt x="409575" y="200025"/>
                </a:lnTo>
                <a:lnTo>
                  <a:pt x="419100" y="180975"/>
                </a:lnTo>
                <a:lnTo>
                  <a:pt x="409575" y="171450"/>
                </a:lnTo>
                <a:lnTo>
                  <a:pt x="409575" y="152400"/>
                </a:lnTo>
                <a:lnTo>
                  <a:pt x="400050" y="142875"/>
                </a:lnTo>
                <a:lnTo>
                  <a:pt x="390525" y="133350"/>
                </a:lnTo>
                <a:lnTo>
                  <a:pt x="381000" y="133350"/>
                </a:lnTo>
                <a:lnTo>
                  <a:pt x="361950" y="133350"/>
                </a:lnTo>
                <a:lnTo>
                  <a:pt x="352425" y="142875"/>
                </a:lnTo>
                <a:lnTo>
                  <a:pt x="342900" y="152400"/>
                </a:lnTo>
                <a:lnTo>
                  <a:pt x="333375" y="171450"/>
                </a:lnTo>
                <a:lnTo>
                  <a:pt x="333375" y="180975"/>
                </a:lnTo>
                <a:lnTo>
                  <a:pt x="333375" y="200025"/>
                </a:lnTo>
                <a:lnTo>
                  <a:pt x="333375" y="209550"/>
                </a:lnTo>
                <a:lnTo>
                  <a:pt x="352425" y="209550"/>
                </a:lnTo>
                <a:lnTo>
                  <a:pt x="371475" y="209550"/>
                </a:lnTo>
                <a:lnTo>
                  <a:pt x="390525" y="209550"/>
                </a:lnTo>
                <a:lnTo>
                  <a:pt x="419100" y="190500"/>
                </a:lnTo>
                <a:lnTo>
                  <a:pt x="447675" y="171450"/>
                </a:lnTo>
                <a:lnTo>
                  <a:pt x="485775" y="142875"/>
                </a:lnTo>
                <a:lnTo>
                  <a:pt x="514350" y="114300"/>
                </a:lnTo>
                <a:lnTo>
                  <a:pt x="552450" y="85725"/>
                </a:lnTo>
                <a:lnTo>
                  <a:pt x="571500" y="66675"/>
                </a:lnTo>
                <a:lnTo>
                  <a:pt x="590550" y="47625"/>
                </a:lnTo>
                <a:lnTo>
                  <a:pt x="609600" y="28575"/>
                </a:lnTo>
                <a:lnTo>
                  <a:pt x="609600" y="9525"/>
                </a:lnTo>
                <a:lnTo>
                  <a:pt x="619125" y="0"/>
                </a:lnTo>
                <a:lnTo>
                  <a:pt x="609600" y="0"/>
                </a:lnTo>
                <a:lnTo>
                  <a:pt x="600075" y="9525"/>
                </a:lnTo>
                <a:lnTo>
                  <a:pt x="590550" y="28575"/>
                </a:lnTo>
                <a:lnTo>
                  <a:pt x="571500" y="57150"/>
                </a:lnTo>
                <a:lnTo>
                  <a:pt x="561975" y="85725"/>
                </a:lnTo>
                <a:lnTo>
                  <a:pt x="542925" y="114300"/>
                </a:lnTo>
                <a:lnTo>
                  <a:pt x="523875" y="152400"/>
                </a:lnTo>
                <a:lnTo>
                  <a:pt x="523875" y="180975"/>
                </a:lnTo>
                <a:lnTo>
                  <a:pt x="523875" y="209550"/>
                </a:lnTo>
                <a:lnTo>
                  <a:pt x="523875" y="228600"/>
                </a:lnTo>
                <a:lnTo>
                  <a:pt x="523875" y="238125"/>
                </a:lnTo>
                <a:lnTo>
                  <a:pt x="533400" y="238125"/>
                </a:lnTo>
                <a:lnTo>
                  <a:pt x="542925" y="238125"/>
                </a:lnTo>
                <a:lnTo>
                  <a:pt x="552450" y="228600"/>
                </a:lnTo>
                <a:lnTo>
                  <a:pt x="561975" y="219075"/>
                </a:lnTo>
                <a:lnTo>
                  <a:pt x="571500" y="200025"/>
                </a:lnTo>
                <a:lnTo>
                  <a:pt x="581025" y="190500"/>
                </a:lnTo>
                <a:lnTo>
                  <a:pt x="590550" y="180975"/>
                </a:lnTo>
                <a:lnTo>
                  <a:pt x="590550" y="171450"/>
                </a:lnTo>
                <a:lnTo>
                  <a:pt x="590550" y="161925"/>
                </a:lnTo>
                <a:lnTo>
                  <a:pt x="581025" y="152400"/>
                </a:lnTo>
                <a:lnTo>
                  <a:pt x="581025" y="152400"/>
                </a:lnTo>
                <a:lnTo>
                  <a:pt x="571500" y="152400"/>
                </a:lnTo>
                <a:lnTo>
                  <a:pt x="571500" y="161925"/>
                </a:lnTo>
                <a:lnTo>
                  <a:pt x="571500" y="171450"/>
                </a:lnTo>
                <a:lnTo>
                  <a:pt x="561975" y="180975"/>
                </a:lnTo>
                <a:lnTo>
                  <a:pt x="571500" y="200025"/>
                </a:lnTo>
                <a:lnTo>
                  <a:pt x="571500" y="209550"/>
                </a:lnTo>
                <a:lnTo>
                  <a:pt x="581025" y="219075"/>
                </a:lnTo>
                <a:lnTo>
                  <a:pt x="600075" y="228600"/>
                </a:lnTo>
                <a:lnTo>
                  <a:pt x="619125" y="219075"/>
                </a:lnTo>
                <a:lnTo>
                  <a:pt x="647700" y="209550"/>
                </a:lnTo>
                <a:lnTo>
                  <a:pt x="676275" y="200025"/>
                </a:lnTo>
                <a:lnTo>
                  <a:pt x="704850" y="180975"/>
                </a:lnTo>
                <a:lnTo>
                  <a:pt x="733425" y="161925"/>
                </a:lnTo>
                <a:lnTo>
                  <a:pt x="762000" y="142875"/>
                </a:lnTo>
                <a:lnTo>
                  <a:pt x="781050" y="123825"/>
                </a:lnTo>
                <a:lnTo>
                  <a:pt x="800100" y="104775"/>
                </a:lnTo>
                <a:lnTo>
                  <a:pt x="809625" y="95250"/>
                </a:lnTo>
                <a:lnTo>
                  <a:pt x="809625" y="85725"/>
                </a:lnTo>
                <a:lnTo>
                  <a:pt x="809625" y="85725"/>
                </a:lnTo>
                <a:lnTo>
                  <a:pt x="809625" y="95250"/>
                </a:lnTo>
                <a:lnTo>
                  <a:pt x="800100" y="104775"/>
                </a:lnTo>
                <a:lnTo>
                  <a:pt x="790575" y="123825"/>
                </a:lnTo>
                <a:lnTo>
                  <a:pt x="771525" y="142875"/>
                </a:lnTo>
                <a:lnTo>
                  <a:pt x="762000" y="171450"/>
                </a:lnTo>
                <a:lnTo>
                  <a:pt x="752475" y="200025"/>
                </a:lnTo>
                <a:lnTo>
                  <a:pt x="733425" y="219075"/>
                </a:lnTo>
                <a:lnTo>
                  <a:pt x="733425" y="238125"/>
                </a:lnTo>
                <a:lnTo>
                  <a:pt x="733425" y="247650"/>
                </a:lnTo>
                <a:lnTo>
                  <a:pt x="733425" y="247650"/>
                </a:lnTo>
                <a:lnTo>
                  <a:pt x="742950" y="247650"/>
                </a:lnTo>
                <a:lnTo>
                  <a:pt x="752475" y="238125"/>
                </a:lnTo>
                <a:lnTo>
                  <a:pt x="771525" y="228600"/>
                </a:lnTo>
                <a:lnTo>
                  <a:pt x="781050" y="209550"/>
                </a:lnTo>
                <a:lnTo>
                  <a:pt x="790575" y="200025"/>
                </a:lnTo>
                <a:lnTo>
                  <a:pt x="800100" y="180975"/>
                </a:lnTo>
                <a:lnTo>
                  <a:pt x="809625" y="171450"/>
                </a:lnTo>
                <a:lnTo>
                  <a:pt x="809625" y="161925"/>
                </a:lnTo>
                <a:lnTo>
                  <a:pt x="809625" y="142875"/>
                </a:lnTo>
                <a:lnTo>
                  <a:pt x="800100" y="142875"/>
                </a:lnTo>
                <a:lnTo>
                  <a:pt x="800100" y="142875"/>
                </a:lnTo>
                <a:lnTo>
                  <a:pt x="790575" y="142875"/>
                </a:lnTo>
                <a:lnTo>
                  <a:pt x="781050" y="152400"/>
                </a:lnTo>
                <a:lnTo>
                  <a:pt x="781050" y="161925"/>
                </a:lnTo>
                <a:lnTo>
                  <a:pt x="771525" y="171450"/>
                </a:lnTo>
                <a:lnTo>
                  <a:pt x="771525" y="180975"/>
                </a:lnTo>
                <a:lnTo>
                  <a:pt x="771525" y="180975"/>
                </a:lnTo>
                <a:lnTo>
                  <a:pt x="781050" y="180975"/>
                </a:lnTo>
                <a:lnTo>
                  <a:pt x="800100" y="180975"/>
                </a:lnTo>
                <a:lnTo>
                  <a:pt x="819150" y="171450"/>
                </a:lnTo>
                <a:lnTo>
                  <a:pt x="847725" y="161925"/>
                </a:lnTo>
                <a:lnTo>
                  <a:pt x="866775" y="152400"/>
                </a:lnTo>
                <a:lnTo>
                  <a:pt x="895350" y="142875"/>
                </a:lnTo>
                <a:lnTo>
                  <a:pt x="914400" y="133350"/>
                </a:lnTo>
                <a:lnTo>
                  <a:pt x="923925" y="123825"/>
                </a:lnTo>
                <a:lnTo>
                  <a:pt x="942975" y="123825"/>
                </a:lnTo>
                <a:lnTo>
                  <a:pt x="942975" y="123825"/>
                </a:lnTo>
                <a:lnTo>
                  <a:pt x="942975" y="123825"/>
                </a:lnTo>
                <a:lnTo>
                  <a:pt x="942975" y="133350"/>
                </a:lnTo>
                <a:lnTo>
                  <a:pt x="933450" y="142875"/>
                </a:lnTo>
                <a:lnTo>
                  <a:pt x="923925" y="161925"/>
                </a:lnTo>
                <a:lnTo>
                  <a:pt x="923925" y="171450"/>
                </a:lnTo>
                <a:lnTo>
                  <a:pt x="914400" y="190500"/>
                </a:lnTo>
                <a:lnTo>
                  <a:pt x="904875" y="200025"/>
                </a:lnTo>
                <a:lnTo>
                  <a:pt x="904875" y="209550"/>
                </a:lnTo>
                <a:lnTo>
                  <a:pt x="914400" y="219075"/>
                </a:lnTo>
                <a:lnTo>
                  <a:pt x="933450" y="219075"/>
                </a:lnTo>
                <a:lnTo>
                  <a:pt x="952500" y="219075"/>
                </a:lnTo>
                <a:lnTo>
                  <a:pt x="981075" y="209550"/>
                </a:lnTo>
                <a:lnTo>
                  <a:pt x="1000125" y="200025"/>
                </a:lnTo>
                <a:lnTo>
                  <a:pt x="1028700" y="190500"/>
                </a:lnTo>
                <a:lnTo>
                  <a:pt x="1066800" y="171450"/>
                </a:lnTo>
                <a:lnTo>
                  <a:pt x="1095375" y="152400"/>
                </a:lnTo>
                <a:lnTo>
                  <a:pt x="1123950" y="142875"/>
                </a:lnTo>
                <a:lnTo>
                  <a:pt x="1143000" y="123825"/>
                </a:lnTo>
                <a:lnTo>
                  <a:pt x="1162050" y="104775"/>
                </a:lnTo>
                <a:lnTo>
                  <a:pt x="1171575" y="95250"/>
                </a:lnTo>
                <a:lnTo>
                  <a:pt x="1171575" y="85725"/>
                </a:lnTo>
                <a:lnTo>
                  <a:pt x="1171575" y="76200"/>
                </a:lnTo>
                <a:lnTo>
                  <a:pt x="1162050" y="76200"/>
                </a:lnTo>
                <a:lnTo>
                  <a:pt x="1152525" y="76200"/>
                </a:lnTo>
                <a:lnTo>
                  <a:pt x="1133475" y="95250"/>
                </a:lnTo>
                <a:lnTo>
                  <a:pt x="1114425" y="114300"/>
                </a:lnTo>
                <a:lnTo>
                  <a:pt x="1095375" y="142875"/>
                </a:lnTo>
                <a:lnTo>
                  <a:pt x="1085850" y="161925"/>
                </a:lnTo>
                <a:lnTo>
                  <a:pt x="1085850" y="180975"/>
                </a:lnTo>
                <a:lnTo>
                  <a:pt x="1085850" y="200025"/>
                </a:lnTo>
                <a:lnTo>
                  <a:pt x="1095375" y="209550"/>
                </a:lnTo>
                <a:lnTo>
                  <a:pt x="1114425" y="219075"/>
                </a:lnTo>
                <a:lnTo>
                  <a:pt x="1143000" y="219075"/>
                </a:lnTo>
                <a:lnTo>
                  <a:pt x="1181100" y="228600"/>
                </a:lnTo>
                <a:lnTo>
                  <a:pt x="1209675" y="228600"/>
                </a:lnTo>
                <a:lnTo>
                  <a:pt x="1228725" y="228600"/>
                </a:lnTo>
                <a:lnTo>
                  <a:pt x="12287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6629400" y="3971925"/>
            <a:ext cx="1828801" cy="1085851"/>
          </a:xfrm>
          <a:custGeom>
            <a:avLst/>
            <a:gdLst/>
            <a:ahLst/>
            <a:cxnLst/>
            <a:rect l="0" t="0" r="0" b="0"/>
            <a:pathLst>
              <a:path w="1828801" h="1085851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28575" y="152400"/>
                </a:lnTo>
                <a:lnTo>
                  <a:pt x="28575" y="190500"/>
                </a:lnTo>
                <a:lnTo>
                  <a:pt x="28575" y="228600"/>
                </a:lnTo>
                <a:lnTo>
                  <a:pt x="28575" y="276225"/>
                </a:lnTo>
                <a:lnTo>
                  <a:pt x="28575" y="323850"/>
                </a:lnTo>
                <a:lnTo>
                  <a:pt x="19050" y="371475"/>
                </a:lnTo>
                <a:lnTo>
                  <a:pt x="19050" y="419100"/>
                </a:lnTo>
                <a:lnTo>
                  <a:pt x="19050" y="466725"/>
                </a:lnTo>
                <a:lnTo>
                  <a:pt x="9525" y="514350"/>
                </a:lnTo>
                <a:lnTo>
                  <a:pt x="9525" y="561975"/>
                </a:lnTo>
                <a:lnTo>
                  <a:pt x="9525" y="609600"/>
                </a:lnTo>
                <a:lnTo>
                  <a:pt x="9525" y="657225"/>
                </a:lnTo>
                <a:lnTo>
                  <a:pt x="0" y="714375"/>
                </a:lnTo>
                <a:lnTo>
                  <a:pt x="0" y="762000"/>
                </a:lnTo>
                <a:lnTo>
                  <a:pt x="0" y="800100"/>
                </a:lnTo>
                <a:lnTo>
                  <a:pt x="0" y="838200"/>
                </a:lnTo>
                <a:lnTo>
                  <a:pt x="0" y="876300"/>
                </a:lnTo>
                <a:lnTo>
                  <a:pt x="0" y="904875"/>
                </a:lnTo>
                <a:lnTo>
                  <a:pt x="0" y="933450"/>
                </a:lnTo>
                <a:lnTo>
                  <a:pt x="9525" y="952500"/>
                </a:lnTo>
                <a:lnTo>
                  <a:pt x="9525" y="971550"/>
                </a:lnTo>
                <a:lnTo>
                  <a:pt x="19050" y="990600"/>
                </a:lnTo>
                <a:lnTo>
                  <a:pt x="38100" y="1000125"/>
                </a:lnTo>
                <a:lnTo>
                  <a:pt x="47625" y="1009650"/>
                </a:lnTo>
                <a:lnTo>
                  <a:pt x="57150" y="1019175"/>
                </a:lnTo>
                <a:lnTo>
                  <a:pt x="85725" y="1028700"/>
                </a:lnTo>
                <a:lnTo>
                  <a:pt x="95250" y="1038225"/>
                </a:lnTo>
                <a:lnTo>
                  <a:pt x="123825" y="1038225"/>
                </a:lnTo>
                <a:lnTo>
                  <a:pt x="142875" y="1047750"/>
                </a:lnTo>
                <a:lnTo>
                  <a:pt x="171450" y="1047750"/>
                </a:lnTo>
                <a:lnTo>
                  <a:pt x="200025" y="1057275"/>
                </a:lnTo>
                <a:lnTo>
                  <a:pt x="228600" y="1057275"/>
                </a:lnTo>
                <a:lnTo>
                  <a:pt x="266700" y="1057275"/>
                </a:lnTo>
                <a:lnTo>
                  <a:pt x="295275" y="1057275"/>
                </a:lnTo>
                <a:lnTo>
                  <a:pt x="333375" y="1057275"/>
                </a:lnTo>
                <a:lnTo>
                  <a:pt x="371475" y="1057275"/>
                </a:lnTo>
                <a:lnTo>
                  <a:pt x="409575" y="1057275"/>
                </a:lnTo>
                <a:lnTo>
                  <a:pt x="447675" y="1057275"/>
                </a:lnTo>
                <a:lnTo>
                  <a:pt x="485775" y="1057275"/>
                </a:lnTo>
                <a:lnTo>
                  <a:pt x="533400" y="1066800"/>
                </a:lnTo>
                <a:lnTo>
                  <a:pt x="581025" y="1057275"/>
                </a:lnTo>
                <a:lnTo>
                  <a:pt x="628650" y="1057275"/>
                </a:lnTo>
                <a:lnTo>
                  <a:pt x="676275" y="1057275"/>
                </a:lnTo>
                <a:lnTo>
                  <a:pt x="723900" y="1047750"/>
                </a:lnTo>
                <a:lnTo>
                  <a:pt x="771525" y="1047750"/>
                </a:lnTo>
                <a:lnTo>
                  <a:pt x="819150" y="1047750"/>
                </a:lnTo>
                <a:lnTo>
                  <a:pt x="876300" y="1047750"/>
                </a:lnTo>
                <a:lnTo>
                  <a:pt x="923925" y="1038225"/>
                </a:lnTo>
                <a:lnTo>
                  <a:pt x="971550" y="1038225"/>
                </a:lnTo>
                <a:lnTo>
                  <a:pt x="1028700" y="1038225"/>
                </a:lnTo>
                <a:lnTo>
                  <a:pt x="1076325" y="1028700"/>
                </a:lnTo>
                <a:lnTo>
                  <a:pt x="1133475" y="1028700"/>
                </a:lnTo>
                <a:lnTo>
                  <a:pt x="1181100" y="1028700"/>
                </a:lnTo>
                <a:lnTo>
                  <a:pt x="1238250" y="1019175"/>
                </a:lnTo>
                <a:lnTo>
                  <a:pt x="1285875" y="1019175"/>
                </a:lnTo>
                <a:lnTo>
                  <a:pt x="1333500" y="1019175"/>
                </a:lnTo>
                <a:lnTo>
                  <a:pt x="1381125" y="1019175"/>
                </a:lnTo>
                <a:lnTo>
                  <a:pt x="1428750" y="1019175"/>
                </a:lnTo>
                <a:lnTo>
                  <a:pt x="1476375" y="1019175"/>
                </a:lnTo>
                <a:lnTo>
                  <a:pt x="1524000" y="1019175"/>
                </a:lnTo>
                <a:lnTo>
                  <a:pt x="1571625" y="1019175"/>
                </a:lnTo>
                <a:lnTo>
                  <a:pt x="1609725" y="1019175"/>
                </a:lnTo>
                <a:lnTo>
                  <a:pt x="1647825" y="1019175"/>
                </a:lnTo>
                <a:lnTo>
                  <a:pt x="1685925" y="1019175"/>
                </a:lnTo>
                <a:lnTo>
                  <a:pt x="1714500" y="1019175"/>
                </a:lnTo>
                <a:lnTo>
                  <a:pt x="1743075" y="1009650"/>
                </a:lnTo>
                <a:lnTo>
                  <a:pt x="1771650" y="1009650"/>
                </a:lnTo>
                <a:lnTo>
                  <a:pt x="1790700" y="1009650"/>
                </a:lnTo>
                <a:lnTo>
                  <a:pt x="1809750" y="1009650"/>
                </a:lnTo>
                <a:lnTo>
                  <a:pt x="1819275" y="1009650"/>
                </a:lnTo>
                <a:lnTo>
                  <a:pt x="1828800" y="1000125"/>
                </a:lnTo>
                <a:lnTo>
                  <a:pt x="1828800" y="1000125"/>
                </a:lnTo>
                <a:lnTo>
                  <a:pt x="1828800" y="1000125"/>
                </a:lnTo>
                <a:lnTo>
                  <a:pt x="1828800" y="1000125"/>
                </a:lnTo>
                <a:lnTo>
                  <a:pt x="1828800" y="990600"/>
                </a:lnTo>
                <a:lnTo>
                  <a:pt x="1819275" y="981075"/>
                </a:lnTo>
                <a:lnTo>
                  <a:pt x="1809750" y="981075"/>
                </a:lnTo>
                <a:lnTo>
                  <a:pt x="1809750" y="971550"/>
                </a:lnTo>
                <a:lnTo>
                  <a:pt x="1800225" y="971550"/>
                </a:lnTo>
                <a:lnTo>
                  <a:pt x="1790700" y="971550"/>
                </a:lnTo>
                <a:lnTo>
                  <a:pt x="1790700" y="981075"/>
                </a:lnTo>
                <a:lnTo>
                  <a:pt x="1781175" y="990600"/>
                </a:lnTo>
                <a:lnTo>
                  <a:pt x="1771650" y="990600"/>
                </a:lnTo>
                <a:lnTo>
                  <a:pt x="1762125" y="1009650"/>
                </a:lnTo>
                <a:lnTo>
                  <a:pt x="1762125" y="1019175"/>
                </a:lnTo>
                <a:lnTo>
                  <a:pt x="1752600" y="1028700"/>
                </a:lnTo>
                <a:lnTo>
                  <a:pt x="1752600" y="1038225"/>
                </a:lnTo>
                <a:lnTo>
                  <a:pt x="1743075" y="1057275"/>
                </a:lnTo>
                <a:lnTo>
                  <a:pt x="1743075" y="1057275"/>
                </a:lnTo>
                <a:lnTo>
                  <a:pt x="1743075" y="1066800"/>
                </a:lnTo>
                <a:lnTo>
                  <a:pt x="1743075" y="1076325"/>
                </a:lnTo>
                <a:lnTo>
                  <a:pt x="1752600" y="1076325"/>
                </a:lnTo>
                <a:lnTo>
                  <a:pt x="1752600" y="1085850"/>
                </a:lnTo>
                <a:lnTo>
                  <a:pt x="1752600" y="1085850"/>
                </a:lnTo>
                <a:lnTo>
                  <a:pt x="1752600" y="1085850"/>
                </a:lnTo>
                <a:lnTo>
                  <a:pt x="1752600" y="1085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8382000" y="4905375"/>
            <a:ext cx="28576" cy="142876"/>
          </a:xfrm>
          <a:custGeom>
            <a:avLst/>
            <a:gdLst/>
            <a:ahLst/>
            <a:cxnLst/>
            <a:rect l="0" t="0" r="0" b="0"/>
            <a:pathLst>
              <a:path w="28576" h="142876">
                <a:moveTo>
                  <a:pt x="28575" y="0"/>
                </a:moveTo>
                <a:lnTo>
                  <a:pt x="28575" y="0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8486775" y="4657725"/>
            <a:ext cx="57151" cy="542926"/>
          </a:xfrm>
          <a:custGeom>
            <a:avLst/>
            <a:gdLst/>
            <a:ahLst/>
            <a:cxnLst/>
            <a:rect l="0" t="0" r="0" b="0"/>
            <a:pathLst>
              <a:path w="57151" h="542926">
                <a:moveTo>
                  <a:pt x="57150" y="0"/>
                </a:move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47625" y="133350"/>
                </a:lnTo>
                <a:lnTo>
                  <a:pt x="38100" y="180975"/>
                </a:lnTo>
                <a:lnTo>
                  <a:pt x="38100" y="219075"/>
                </a:lnTo>
                <a:lnTo>
                  <a:pt x="28575" y="276225"/>
                </a:lnTo>
                <a:lnTo>
                  <a:pt x="19050" y="323850"/>
                </a:lnTo>
                <a:lnTo>
                  <a:pt x="19050" y="381000"/>
                </a:lnTo>
                <a:lnTo>
                  <a:pt x="9525" y="428625"/>
                </a:lnTo>
                <a:lnTo>
                  <a:pt x="9525" y="476250"/>
                </a:lnTo>
                <a:lnTo>
                  <a:pt x="0" y="514350"/>
                </a:lnTo>
                <a:lnTo>
                  <a:pt x="0" y="542925"/>
                </a:lnTo>
                <a:lnTo>
                  <a:pt x="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8591550" y="5019675"/>
            <a:ext cx="2619376" cy="133351"/>
          </a:xfrm>
          <a:custGeom>
            <a:avLst/>
            <a:gdLst/>
            <a:ahLst/>
            <a:cxnLst/>
            <a:rect l="0" t="0" r="0" b="0"/>
            <a:pathLst>
              <a:path w="2619376" h="1333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47650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42900" y="28575"/>
                </a:lnTo>
                <a:lnTo>
                  <a:pt x="371475" y="28575"/>
                </a:lnTo>
                <a:lnTo>
                  <a:pt x="400050" y="28575"/>
                </a:lnTo>
                <a:lnTo>
                  <a:pt x="428625" y="38100"/>
                </a:lnTo>
                <a:lnTo>
                  <a:pt x="457200" y="38100"/>
                </a:lnTo>
                <a:lnTo>
                  <a:pt x="476250" y="38100"/>
                </a:lnTo>
                <a:lnTo>
                  <a:pt x="504825" y="38100"/>
                </a:lnTo>
                <a:lnTo>
                  <a:pt x="533400" y="38100"/>
                </a:lnTo>
                <a:lnTo>
                  <a:pt x="561975" y="47625"/>
                </a:lnTo>
                <a:lnTo>
                  <a:pt x="590550" y="47625"/>
                </a:lnTo>
                <a:lnTo>
                  <a:pt x="619125" y="47625"/>
                </a:lnTo>
                <a:lnTo>
                  <a:pt x="647700" y="47625"/>
                </a:lnTo>
                <a:lnTo>
                  <a:pt x="676275" y="47625"/>
                </a:lnTo>
                <a:lnTo>
                  <a:pt x="704850" y="57150"/>
                </a:lnTo>
                <a:lnTo>
                  <a:pt x="733425" y="57150"/>
                </a:lnTo>
                <a:lnTo>
                  <a:pt x="762000" y="57150"/>
                </a:lnTo>
                <a:lnTo>
                  <a:pt x="790575" y="57150"/>
                </a:lnTo>
                <a:lnTo>
                  <a:pt x="819150" y="57150"/>
                </a:lnTo>
                <a:lnTo>
                  <a:pt x="857250" y="57150"/>
                </a:lnTo>
                <a:lnTo>
                  <a:pt x="876300" y="57150"/>
                </a:lnTo>
                <a:lnTo>
                  <a:pt x="914400" y="57150"/>
                </a:lnTo>
                <a:lnTo>
                  <a:pt x="933450" y="57150"/>
                </a:lnTo>
                <a:lnTo>
                  <a:pt x="971550" y="57150"/>
                </a:lnTo>
                <a:lnTo>
                  <a:pt x="1000125" y="57150"/>
                </a:lnTo>
                <a:lnTo>
                  <a:pt x="1028700" y="57150"/>
                </a:lnTo>
                <a:lnTo>
                  <a:pt x="1066800" y="57150"/>
                </a:lnTo>
                <a:lnTo>
                  <a:pt x="1095375" y="57150"/>
                </a:lnTo>
                <a:lnTo>
                  <a:pt x="1123950" y="57150"/>
                </a:lnTo>
                <a:lnTo>
                  <a:pt x="1162050" y="57150"/>
                </a:lnTo>
                <a:lnTo>
                  <a:pt x="1190625" y="57150"/>
                </a:lnTo>
                <a:lnTo>
                  <a:pt x="1219200" y="57150"/>
                </a:lnTo>
                <a:lnTo>
                  <a:pt x="1257300" y="57150"/>
                </a:lnTo>
                <a:lnTo>
                  <a:pt x="1285875" y="57150"/>
                </a:lnTo>
                <a:lnTo>
                  <a:pt x="1323975" y="47625"/>
                </a:lnTo>
                <a:lnTo>
                  <a:pt x="1352550" y="47625"/>
                </a:lnTo>
                <a:lnTo>
                  <a:pt x="1390650" y="47625"/>
                </a:lnTo>
                <a:lnTo>
                  <a:pt x="1419225" y="47625"/>
                </a:lnTo>
                <a:lnTo>
                  <a:pt x="1457325" y="47625"/>
                </a:lnTo>
                <a:lnTo>
                  <a:pt x="1495425" y="47625"/>
                </a:lnTo>
                <a:lnTo>
                  <a:pt x="1533525" y="47625"/>
                </a:lnTo>
                <a:lnTo>
                  <a:pt x="1562100" y="47625"/>
                </a:lnTo>
                <a:lnTo>
                  <a:pt x="1600200" y="47625"/>
                </a:lnTo>
                <a:lnTo>
                  <a:pt x="1628775" y="47625"/>
                </a:lnTo>
                <a:lnTo>
                  <a:pt x="1666875" y="57150"/>
                </a:lnTo>
                <a:lnTo>
                  <a:pt x="1695450" y="57150"/>
                </a:lnTo>
                <a:lnTo>
                  <a:pt x="1743075" y="57150"/>
                </a:lnTo>
                <a:lnTo>
                  <a:pt x="1771650" y="57150"/>
                </a:lnTo>
                <a:lnTo>
                  <a:pt x="1809750" y="57150"/>
                </a:lnTo>
                <a:lnTo>
                  <a:pt x="1847850" y="57150"/>
                </a:lnTo>
                <a:lnTo>
                  <a:pt x="1885950" y="66675"/>
                </a:lnTo>
                <a:lnTo>
                  <a:pt x="1924050" y="66675"/>
                </a:lnTo>
                <a:lnTo>
                  <a:pt x="1952625" y="76200"/>
                </a:lnTo>
                <a:lnTo>
                  <a:pt x="1990725" y="76200"/>
                </a:lnTo>
                <a:lnTo>
                  <a:pt x="2019300" y="76200"/>
                </a:lnTo>
                <a:lnTo>
                  <a:pt x="2057400" y="76200"/>
                </a:lnTo>
                <a:lnTo>
                  <a:pt x="2095500" y="76200"/>
                </a:lnTo>
                <a:lnTo>
                  <a:pt x="2124075" y="85725"/>
                </a:lnTo>
                <a:lnTo>
                  <a:pt x="2162175" y="85725"/>
                </a:lnTo>
                <a:lnTo>
                  <a:pt x="2200275" y="85725"/>
                </a:lnTo>
                <a:lnTo>
                  <a:pt x="2238375" y="95250"/>
                </a:lnTo>
                <a:lnTo>
                  <a:pt x="2266950" y="95250"/>
                </a:lnTo>
                <a:lnTo>
                  <a:pt x="2305050" y="104775"/>
                </a:lnTo>
                <a:lnTo>
                  <a:pt x="2333625" y="104775"/>
                </a:lnTo>
                <a:lnTo>
                  <a:pt x="2362200" y="104775"/>
                </a:lnTo>
                <a:lnTo>
                  <a:pt x="2390775" y="114300"/>
                </a:lnTo>
                <a:lnTo>
                  <a:pt x="2409825" y="114300"/>
                </a:lnTo>
                <a:lnTo>
                  <a:pt x="2438400" y="123825"/>
                </a:lnTo>
                <a:lnTo>
                  <a:pt x="2466975" y="123825"/>
                </a:lnTo>
                <a:lnTo>
                  <a:pt x="2495550" y="123825"/>
                </a:lnTo>
                <a:lnTo>
                  <a:pt x="2514600" y="123825"/>
                </a:lnTo>
                <a:lnTo>
                  <a:pt x="2533650" y="123825"/>
                </a:lnTo>
                <a:lnTo>
                  <a:pt x="2552700" y="133350"/>
                </a:lnTo>
                <a:lnTo>
                  <a:pt x="2571750" y="133350"/>
                </a:lnTo>
                <a:lnTo>
                  <a:pt x="2600325" y="123825"/>
                </a:lnTo>
                <a:lnTo>
                  <a:pt x="2609850" y="123825"/>
                </a:lnTo>
                <a:lnTo>
                  <a:pt x="2619375" y="123825"/>
                </a:lnTo>
                <a:lnTo>
                  <a:pt x="26193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11249025" y="4010025"/>
            <a:ext cx="180976" cy="1123951"/>
          </a:xfrm>
          <a:custGeom>
            <a:avLst/>
            <a:gdLst/>
            <a:ahLst/>
            <a:cxnLst/>
            <a:rect l="0" t="0" r="0" b="0"/>
            <a:pathLst>
              <a:path w="180976" h="1123951">
                <a:moveTo>
                  <a:pt x="180975" y="28575"/>
                </a:moveTo>
                <a:lnTo>
                  <a:pt x="180975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61925" y="57150"/>
                </a:lnTo>
                <a:lnTo>
                  <a:pt x="161925" y="85725"/>
                </a:lnTo>
                <a:lnTo>
                  <a:pt x="152400" y="114300"/>
                </a:lnTo>
                <a:lnTo>
                  <a:pt x="152400" y="152400"/>
                </a:lnTo>
                <a:lnTo>
                  <a:pt x="142875" y="190500"/>
                </a:lnTo>
                <a:lnTo>
                  <a:pt x="142875" y="228600"/>
                </a:lnTo>
                <a:lnTo>
                  <a:pt x="142875" y="276225"/>
                </a:lnTo>
                <a:lnTo>
                  <a:pt x="142875" y="323850"/>
                </a:lnTo>
                <a:lnTo>
                  <a:pt x="142875" y="371475"/>
                </a:lnTo>
                <a:lnTo>
                  <a:pt x="142875" y="428625"/>
                </a:lnTo>
                <a:lnTo>
                  <a:pt x="142875" y="485775"/>
                </a:lnTo>
                <a:lnTo>
                  <a:pt x="142875" y="542925"/>
                </a:lnTo>
                <a:lnTo>
                  <a:pt x="142875" y="600075"/>
                </a:lnTo>
                <a:lnTo>
                  <a:pt x="152400" y="647700"/>
                </a:lnTo>
                <a:lnTo>
                  <a:pt x="152400" y="704850"/>
                </a:lnTo>
                <a:lnTo>
                  <a:pt x="152400" y="752475"/>
                </a:lnTo>
                <a:lnTo>
                  <a:pt x="152400" y="800100"/>
                </a:lnTo>
                <a:lnTo>
                  <a:pt x="152400" y="847725"/>
                </a:lnTo>
                <a:lnTo>
                  <a:pt x="152400" y="885825"/>
                </a:lnTo>
                <a:lnTo>
                  <a:pt x="152400" y="923925"/>
                </a:lnTo>
                <a:lnTo>
                  <a:pt x="152400" y="952500"/>
                </a:lnTo>
                <a:lnTo>
                  <a:pt x="142875" y="981075"/>
                </a:lnTo>
                <a:lnTo>
                  <a:pt x="133350" y="1009650"/>
                </a:lnTo>
                <a:lnTo>
                  <a:pt x="133350" y="1019175"/>
                </a:lnTo>
                <a:lnTo>
                  <a:pt x="114300" y="1038225"/>
                </a:lnTo>
                <a:lnTo>
                  <a:pt x="95250" y="1057275"/>
                </a:lnTo>
                <a:lnTo>
                  <a:pt x="76200" y="1076325"/>
                </a:lnTo>
                <a:lnTo>
                  <a:pt x="47625" y="1095375"/>
                </a:lnTo>
                <a:lnTo>
                  <a:pt x="19050" y="1104900"/>
                </a:lnTo>
                <a:lnTo>
                  <a:pt x="0" y="1123950"/>
                </a:lnTo>
                <a:lnTo>
                  <a:pt x="0" y="1123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6315075" y="5286375"/>
            <a:ext cx="76201" cy="523876"/>
          </a:xfrm>
          <a:custGeom>
            <a:avLst/>
            <a:gdLst/>
            <a:ahLst/>
            <a:cxnLst/>
            <a:rect l="0" t="0" r="0" b="0"/>
            <a:pathLst>
              <a:path w="76201" h="523876">
                <a:moveTo>
                  <a:pt x="76200" y="0"/>
                </a:move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42875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38125"/>
                </a:lnTo>
                <a:lnTo>
                  <a:pt x="19050" y="276225"/>
                </a:lnTo>
                <a:lnTo>
                  <a:pt x="19050" y="314325"/>
                </a:lnTo>
                <a:lnTo>
                  <a:pt x="9525" y="352425"/>
                </a:lnTo>
                <a:lnTo>
                  <a:pt x="0" y="390525"/>
                </a:lnTo>
                <a:lnTo>
                  <a:pt x="0" y="428625"/>
                </a:lnTo>
                <a:lnTo>
                  <a:pt x="0" y="457200"/>
                </a:lnTo>
                <a:lnTo>
                  <a:pt x="0" y="485775"/>
                </a:lnTo>
                <a:lnTo>
                  <a:pt x="0" y="504825"/>
                </a:lnTo>
                <a:lnTo>
                  <a:pt x="0" y="523875"/>
                </a:lnTo>
                <a:lnTo>
                  <a:pt x="0" y="523875"/>
                </a:lnTo>
                <a:lnTo>
                  <a:pt x="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6286500" y="5314950"/>
            <a:ext cx="200026" cy="409576"/>
          </a:xfrm>
          <a:custGeom>
            <a:avLst/>
            <a:gdLst/>
            <a:ahLst/>
            <a:cxnLst/>
            <a:rect l="0" t="0" r="0" b="0"/>
            <a:pathLst>
              <a:path w="200026" h="409576">
                <a:moveTo>
                  <a:pt x="28575" y="180975"/>
                </a:moveTo>
                <a:lnTo>
                  <a:pt x="28575" y="171450"/>
                </a:lnTo>
                <a:lnTo>
                  <a:pt x="28575" y="161925"/>
                </a:lnTo>
                <a:lnTo>
                  <a:pt x="28575" y="133350"/>
                </a:lnTo>
                <a:lnTo>
                  <a:pt x="28575" y="114300"/>
                </a:lnTo>
                <a:lnTo>
                  <a:pt x="38100" y="85725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190500" y="47625"/>
                </a:lnTo>
                <a:lnTo>
                  <a:pt x="200025" y="76200"/>
                </a:lnTo>
                <a:lnTo>
                  <a:pt x="200025" y="95250"/>
                </a:lnTo>
                <a:lnTo>
                  <a:pt x="200025" y="114300"/>
                </a:lnTo>
                <a:lnTo>
                  <a:pt x="200025" y="142875"/>
                </a:lnTo>
                <a:lnTo>
                  <a:pt x="190500" y="161925"/>
                </a:lnTo>
                <a:lnTo>
                  <a:pt x="180975" y="180975"/>
                </a:lnTo>
                <a:lnTo>
                  <a:pt x="161925" y="200025"/>
                </a:lnTo>
                <a:lnTo>
                  <a:pt x="142875" y="209550"/>
                </a:lnTo>
                <a:lnTo>
                  <a:pt x="123825" y="228600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57175"/>
                </a:lnTo>
                <a:lnTo>
                  <a:pt x="47625" y="257175"/>
                </a:lnTo>
                <a:lnTo>
                  <a:pt x="38100" y="266700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33375"/>
                </a:lnTo>
                <a:lnTo>
                  <a:pt x="19050" y="342900"/>
                </a:lnTo>
                <a:lnTo>
                  <a:pt x="28575" y="361950"/>
                </a:lnTo>
                <a:lnTo>
                  <a:pt x="47625" y="381000"/>
                </a:lnTo>
                <a:lnTo>
                  <a:pt x="57150" y="390525"/>
                </a:lnTo>
                <a:lnTo>
                  <a:pt x="66675" y="400050"/>
                </a:lnTo>
                <a:lnTo>
                  <a:pt x="76200" y="409575"/>
                </a:lnTo>
                <a:lnTo>
                  <a:pt x="85725" y="409575"/>
                </a:lnTo>
                <a:lnTo>
                  <a:pt x="8572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6496050" y="5619750"/>
            <a:ext cx="190501" cy="238126"/>
          </a:xfrm>
          <a:custGeom>
            <a:avLst/>
            <a:gdLst/>
            <a:ahLst/>
            <a:cxnLst/>
            <a:rect l="0" t="0" r="0" b="0"/>
            <a:pathLst>
              <a:path w="190501" h="238126">
                <a:moveTo>
                  <a:pt x="38100" y="19050"/>
                </a:move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95250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19050" y="209550"/>
                </a:lnTo>
                <a:lnTo>
                  <a:pt x="38100" y="209550"/>
                </a:lnTo>
                <a:lnTo>
                  <a:pt x="47625" y="209550"/>
                </a:lnTo>
                <a:lnTo>
                  <a:pt x="66675" y="209550"/>
                </a:lnTo>
                <a:lnTo>
                  <a:pt x="85725" y="209550"/>
                </a:lnTo>
                <a:lnTo>
                  <a:pt x="104775" y="209550"/>
                </a:lnTo>
                <a:lnTo>
                  <a:pt x="123825" y="219075"/>
                </a:lnTo>
                <a:lnTo>
                  <a:pt x="142875" y="219075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190500" y="238125"/>
                </a:lnTo>
                <a:lnTo>
                  <a:pt x="190500" y="238125"/>
                </a:lnTo>
                <a:lnTo>
                  <a:pt x="1905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6819900" y="537210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6829425" y="54864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7229475" y="5172075"/>
            <a:ext cx="190501" cy="266701"/>
          </a:xfrm>
          <a:custGeom>
            <a:avLst/>
            <a:gdLst/>
            <a:ahLst/>
            <a:cxnLst/>
            <a:rect l="0" t="0" r="0" b="0"/>
            <a:pathLst>
              <a:path w="190501" h="266701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57175"/>
                </a:lnTo>
                <a:lnTo>
                  <a:pt x="9525" y="257175"/>
                </a:lnTo>
                <a:lnTo>
                  <a:pt x="19050" y="266700"/>
                </a:lnTo>
                <a:lnTo>
                  <a:pt x="28575" y="257175"/>
                </a:lnTo>
                <a:lnTo>
                  <a:pt x="47625" y="257175"/>
                </a:lnTo>
                <a:lnTo>
                  <a:pt x="57150" y="247650"/>
                </a:lnTo>
                <a:lnTo>
                  <a:pt x="66675" y="238125"/>
                </a:lnTo>
                <a:lnTo>
                  <a:pt x="85725" y="219075"/>
                </a:lnTo>
                <a:lnTo>
                  <a:pt x="95250" y="200025"/>
                </a:lnTo>
                <a:lnTo>
                  <a:pt x="104775" y="180975"/>
                </a:lnTo>
                <a:lnTo>
                  <a:pt x="123825" y="161925"/>
                </a:lnTo>
                <a:lnTo>
                  <a:pt x="142875" y="142875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71450" y="76200"/>
                </a:lnTo>
                <a:lnTo>
                  <a:pt x="180975" y="66675"/>
                </a:lnTo>
                <a:lnTo>
                  <a:pt x="180975" y="47625"/>
                </a:lnTo>
                <a:lnTo>
                  <a:pt x="190500" y="38100"/>
                </a:lnTo>
                <a:lnTo>
                  <a:pt x="190500" y="38100"/>
                </a:lnTo>
                <a:lnTo>
                  <a:pt x="190500" y="38100"/>
                </a:lnTo>
                <a:lnTo>
                  <a:pt x="180975" y="38100"/>
                </a:lnTo>
                <a:lnTo>
                  <a:pt x="180975" y="38100"/>
                </a:lnTo>
                <a:lnTo>
                  <a:pt x="171450" y="47625"/>
                </a:lnTo>
                <a:lnTo>
                  <a:pt x="171450" y="57150"/>
                </a:lnTo>
                <a:lnTo>
                  <a:pt x="161925" y="66675"/>
                </a:lnTo>
                <a:lnTo>
                  <a:pt x="161925" y="76200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23825" y="219075"/>
                </a:lnTo>
                <a:lnTo>
                  <a:pt x="123825" y="228600"/>
                </a:lnTo>
                <a:lnTo>
                  <a:pt x="123825" y="238125"/>
                </a:lnTo>
                <a:lnTo>
                  <a:pt x="133350" y="247650"/>
                </a:lnTo>
                <a:lnTo>
                  <a:pt x="133350" y="247650"/>
                </a:lnTo>
                <a:lnTo>
                  <a:pt x="142875" y="247650"/>
                </a:lnTo>
                <a:lnTo>
                  <a:pt x="152400" y="247650"/>
                </a:lnTo>
                <a:lnTo>
                  <a:pt x="161925" y="247650"/>
                </a:lnTo>
                <a:lnTo>
                  <a:pt x="161925" y="247650"/>
                </a:lnTo>
                <a:lnTo>
                  <a:pt x="171450" y="238125"/>
                </a:lnTo>
                <a:lnTo>
                  <a:pt x="1714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7467600" y="537210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7524750" y="5114925"/>
            <a:ext cx="95251" cy="161926"/>
          </a:xfrm>
          <a:custGeom>
            <a:avLst/>
            <a:gdLst/>
            <a:ahLst/>
            <a:cxnLst/>
            <a:rect l="0" t="0" r="0" b="0"/>
            <a:pathLst>
              <a:path w="95251" h="161926">
                <a:moveTo>
                  <a:pt x="28575" y="9525"/>
                </a:moveTo>
                <a:lnTo>
                  <a:pt x="28575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66675"/>
                </a:lnTo>
                <a:lnTo>
                  <a:pt x="57150" y="76200"/>
                </a:lnTo>
                <a:lnTo>
                  <a:pt x="47625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42875"/>
                </a:lnTo>
                <a:lnTo>
                  <a:pt x="38100" y="142875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61925"/>
                </a:lnTo>
                <a:lnTo>
                  <a:pt x="76200" y="161925"/>
                </a:lnTo>
                <a:lnTo>
                  <a:pt x="762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7000875" y="5581650"/>
            <a:ext cx="561976" cy="47626"/>
          </a:xfrm>
          <a:custGeom>
            <a:avLst/>
            <a:gdLst/>
            <a:ahLst/>
            <a:cxnLst/>
            <a:rect l="0" t="0" r="0" b="0"/>
            <a:pathLst>
              <a:path w="5619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57175" y="9525"/>
                </a:lnTo>
                <a:lnTo>
                  <a:pt x="276225" y="0"/>
                </a:lnTo>
                <a:lnTo>
                  <a:pt x="304800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19100" y="0"/>
                </a:lnTo>
                <a:lnTo>
                  <a:pt x="447675" y="0"/>
                </a:lnTo>
                <a:lnTo>
                  <a:pt x="476250" y="0"/>
                </a:lnTo>
                <a:lnTo>
                  <a:pt x="495300" y="0"/>
                </a:lnTo>
                <a:lnTo>
                  <a:pt x="514350" y="0"/>
                </a:lnTo>
                <a:lnTo>
                  <a:pt x="533400" y="0"/>
                </a:lnTo>
                <a:lnTo>
                  <a:pt x="542925" y="0"/>
                </a:lnTo>
                <a:lnTo>
                  <a:pt x="552450" y="0"/>
                </a:lnTo>
                <a:lnTo>
                  <a:pt x="561975" y="0"/>
                </a:lnTo>
                <a:lnTo>
                  <a:pt x="561975" y="0"/>
                </a:lnTo>
                <a:lnTo>
                  <a:pt x="561975" y="0"/>
                </a:lnTo>
                <a:lnTo>
                  <a:pt x="561975" y="0"/>
                </a:lnTo>
                <a:lnTo>
                  <a:pt x="561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7181850" y="5695950"/>
            <a:ext cx="38101" cy="361951"/>
          </a:xfrm>
          <a:custGeom>
            <a:avLst/>
            <a:gdLst/>
            <a:ahLst/>
            <a:cxnLst/>
            <a:rect l="0" t="0" r="0" b="0"/>
            <a:pathLst>
              <a:path w="38101" h="361951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7172325" y="5724525"/>
            <a:ext cx="180976" cy="219076"/>
          </a:xfrm>
          <a:custGeom>
            <a:avLst/>
            <a:gdLst/>
            <a:ahLst/>
            <a:cxnLst/>
            <a:rect l="0" t="0" r="0" b="0"/>
            <a:pathLst>
              <a:path w="180976" h="219076">
                <a:moveTo>
                  <a:pt x="9525" y="123825"/>
                </a:moveTo>
                <a:lnTo>
                  <a:pt x="9525" y="114300"/>
                </a:lnTo>
                <a:lnTo>
                  <a:pt x="9525" y="95250"/>
                </a:lnTo>
                <a:lnTo>
                  <a:pt x="9525" y="85725"/>
                </a:lnTo>
                <a:lnTo>
                  <a:pt x="9525" y="66675"/>
                </a:lnTo>
                <a:lnTo>
                  <a:pt x="19050" y="47625"/>
                </a:lnTo>
                <a:lnTo>
                  <a:pt x="19050" y="3810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180975" y="47625"/>
                </a:lnTo>
                <a:lnTo>
                  <a:pt x="180975" y="66675"/>
                </a:lnTo>
                <a:lnTo>
                  <a:pt x="171450" y="85725"/>
                </a:lnTo>
                <a:lnTo>
                  <a:pt x="152400" y="104775"/>
                </a:lnTo>
                <a:lnTo>
                  <a:pt x="133350" y="133350"/>
                </a:lnTo>
                <a:lnTo>
                  <a:pt x="114300" y="152400"/>
                </a:lnTo>
                <a:lnTo>
                  <a:pt x="85725" y="161925"/>
                </a:lnTo>
                <a:lnTo>
                  <a:pt x="66675" y="180975"/>
                </a:lnTo>
                <a:lnTo>
                  <a:pt x="38100" y="200025"/>
                </a:lnTo>
                <a:lnTo>
                  <a:pt x="1905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7277100" y="5915025"/>
            <a:ext cx="200026" cy="333376"/>
          </a:xfrm>
          <a:custGeom>
            <a:avLst/>
            <a:gdLst/>
            <a:ahLst/>
            <a:cxnLst/>
            <a:rect l="0" t="0" r="0" b="0"/>
            <a:pathLst>
              <a:path w="200026" h="333376">
                <a:moveTo>
                  <a:pt x="133350" y="38100"/>
                </a:moveTo>
                <a:lnTo>
                  <a:pt x="133350" y="38100"/>
                </a:lnTo>
                <a:lnTo>
                  <a:pt x="133350" y="47625"/>
                </a:lnTo>
                <a:lnTo>
                  <a:pt x="123825" y="47625"/>
                </a:lnTo>
                <a:lnTo>
                  <a:pt x="123825" y="47625"/>
                </a:lnTo>
                <a:lnTo>
                  <a:pt x="114300" y="57150"/>
                </a:lnTo>
                <a:lnTo>
                  <a:pt x="104775" y="57150"/>
                </a:lnTo>
                <a:lnTo>
                  <a:pt x="104775" y="66675"/>
                </a:lnTo>
                <a:lnTo>
                  <a:pt x="95250" y="66675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85725"/>
                </a:lnTo>
                <a:lnTo>
                  <a:pt x="133350" y="123825"/>
                </a:lnTo>
                <a:lnTo>
                  <a:pt x="123825" y="152400"/>
                </a:lnTo>
                <a:lnTo>
                  <a:pt x="104775" y="190500"/>
                </a:lnTo>
                <a:lnTo>
                  <a:pt x="95250" y="219075"/>
                </a:lnTo>
                <a:lnTo>
                  <a:pt x="76200" y="257175"/>
                </a:lnTo>
                <a:lnTo>
                  <a:pt x="66675" y="285750"/>
                </a:lnTo>
                <a:lnTo>
                  <a:pt x="47625" y="304800"/>
                </a:lnTo>
                <a:lnTo>
                  <a:pt x="38100" y="323850"/>
                </a:lnTo>
                <a:lnTo>
                  <a:pt x="19050" y="333375"/>
                </a:lnTo>
                <a:lnTo>
                  <a:pt x="9525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0" y="295275"/>
                </a:lnTo>
                <a:lnTo>
                  <a:pt x="0" y="276225"/>
                </a:lnTo>
                <a:lnTo>
                  <a:pt x="9525" y="257175"/>
                </a:lnTo>
                <a:lnTo>
                  <a:pt x="19050" y="238125"/>
                </a:lnTo>
                <a:lnTo>
                  <a:pt x="38100" y="228600"/>
                </a:lnTo>
                <a:lnTo>
                  <a:pt x="47625" y="219075"/>
                </a:lnTo>
                <a:lnTo>
                  <a:pt x="66675" y="209550"/>
                </a:lnTo>
                <a:lnTo>
                  <a:pt x="85725" y="209550"/>
                </a:lnTo>
                <a:lnTo>
                  <a:pt x="104775" y="209550"/>
                </a:lnTo>
                <a:lnTo>
                  <a:pt x="114300" y="219075"/>
                </a:lnTo>
                <a:lnTo>
                  <a:pt x="133350" y="228600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61925" y="266700"/>
                </a:lnTo>
                <a:lnTo>
                  <a:pt x="171450" y="276225"/>
                </a:lnTo>
                <a:lnTo>
                  <a:pt x="180975" y="285750"/>
                </a:lnTo>
                <a:lnTo>
                  <a:pt x="190500" y="285750"/>
                </a:lnTo>
                <a:lnTo>
                  <a:pt x="190500" y="285750"/>
                </a:lnTo>
                <a:lnTo>
                  <a:pt x="200025" y="285750"/>
                </a:lnTo>
                <a:lnTo>
                  <a:pt x="2000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885825" y="1514475"/>
            <a:ext cx="3400426" cy="123826"/>
          </a:xfrm>
          <a:custGeom>
            <a:avLst/>
            <a:gdLst/>
            <a:ahLst/>
            <a:cxnLst/>
            <a:rect l="0" t="0" r="0" b="0"/>
            <a:pathLst>
              <a:path w="3400426" h="123826">
                <a:moveTo>
                  <a:pt x="66675" y="114300"/>
                </a:moveTo>
                <a:lnTo>
                  <a:pt x="57150" y="114300"/>
                </a:lnTo>
                <a:lnTo>
                  <a:pt x="47625" y="114300"/>
                </a:lnTo>
                <a:lnTo>
                  <a:pt x="3810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104775" y="66675"/>
                </a:lnTo>
                <a:lnTo>
                  <a:pt x="123825" y="66675"/>
                </a:lnTo>
                <a:lnTo>
                  <a:pt x="142875" y="66675"/>
                </a:lnTo>
                <a:lnTo>
                  <a:pt x="161925" y="66675"/>
                </a:lnTo>
                <a:lnTo>
                  <a:pt x="180975" y="57150"/>
                </a:lnTo>
                <a:lnTo>
                  <a:pt x="200025" y="57150"/>
                </a:lnTo>
                <a:lnTo>
                  <a:pt x="209550" y="57150"/>
                </a:lnTo>
                <a:lnTo>
                  <a:pt x="238125" y="57150"/>
                </a:lnTo>
                <a:lnTo>
                  <a:pt x="257175" y="47625"/>
                </a:lnTo>
                <a:lnTo>
                  <a:pt x="276225" y="47625"/>
                </a:lnTo>
                <a:lnTo>
                  <a:pt x="304800" y="38100"/>
                </a:lnTo>
                <a:lnTo>
                  <a:pt x="323850" y="38100"/>
                </a:lnTo>
                <a:lnTo>
                  <a:pt x="352425" y="28575"/>
                </a:lnTo>
                <a:lnTo>
                  <a:pt x="381000" y="19050"/>
                </a:lnTo>
                <a:lnTo>
                  <a:pt x="400050" y="19050"/>
                </a:lnTo>
                <a:lnTo>
                  <a:pt x="428625" y="19050"/>
                </a:lnTo>
                <a:lnTo>
                  <a:pt x="457200" y="9525"/>
                </a:lnTo>
                <a:lnTo>
                  <a:pt x="485775" y="9525"/>
                </a:lnTo>
                <a:lnTo>
                  <a:pt x="514350" y="9525"/>
                </a:lnTo>
                <a:lnTo>
                  <a:pt x="552450" y="9525"/>
                </a:lnTo>
                <a:lnTo>
                  <a:pt x="581025" y="9525"/>
                </a:lnTo>
                <a:lnTo>
                  <a:pt x="609600" y="9525"/>
                </a:lnTo>
                <a:lnTo>
                  <a:pt x="638175" y="9525"/>
                </a:lnTo>
                <a:lnTo>
                  <a:pt x="666750" y="0"/>
                </a:lnTo>
                <a:lnTo>
                  <a:pt x="695325" y="0"/>
                </a:lnTo>
                <a:lnTo>
                  <a:pt x="733425" y="0"/>
                </a:lnTo>
                <a:lnTo>
                  <a:pt x="762000" y="0"/>
                </a:lnTo>
                <a:lnTo>
                  <a:pt x="800100" y="0"/>
                </a:lnTo>
                <a:lnTo>
                  <a:pt x="828675" y="0"/>
                </a:lnTo>
                <a:lnTo>
                  <a:pt x="866775" y="0"/>
                </a:lnTo>
                <a:lnTo>
                  <a:pt x="895350" y="0"/>
                </a:lnTo>
                <a:lnTo>
                  <a:pt x="933450" y="0"/>
                </a:lnTo>
                <a:lnTo>
                  <a:pt x="971550" y="0"/>
                </a:lnTo>
                <a:lnTo>
                  <a:pt x="1009650" y="0"/>
                </a:lnTo>
                <a:lnTo>
                  <a:pt x="1038225" y="0"/>
                </a:lnTo>
                <a:lnTo>
                  <a:pt x="1076325" y="0"/>
                </a:lnTo>
                <a:lnTo>
                  <a:pt x="1114425" y="0"/>
                </a:lnTo>
                <a:lnTo>
                  <a:pt x="1152525" y="0"/>
                </a:lnTo>
                <a:lnTo>
                  <a:pt x="1190625" y="9525"/>
                </a:lnTo>
                <a:lnTo>
                  <a:pt x="1219200" y="9525"/>
                </a:lnTo>
                <a:lnTo>
                  <a:pt x="1257300" y="9525"/>
                </a:lnTo>
                <a:lnTo>
                  <a:pt x="1295400" y="9525"/>
                </a:lnTo>
                <a:lnTo>
                  <a:pt x="1343025" y="9525"/>
                </a:lnTo>
                <a:lnTo>
                  <a:pt x="1371600" y="9525"/>
                </a:lnTo>
                <a:lnTo>
                  <a:pt x="1419225" y="9525"/>
                </a:lnTo>
                <a:lnTo>
                  <a:pt x="1457325" y="9525"/>
                </a:lnTo>
                <a:lnTo>
                  <a:pt x="1495425" y="19050"/>
                </a:lnTo>
                <a:lnTo>
                  <a:pt x="1533525" y="19050"/>
                </a:lnTo>
                <a:lnTo>
                  <a:pt x="1571625" y="19050"/>
                </a:lnTo>
                <a:lnTo>
                  <a:pt x="1619250" y="28575"/>
                </a:lnTo>
                <a:lnTo>
                  <a:pt x="1657350" y="28575"/>
                </a:lnTo>
                <a:lnTo>
                  <a:pt x="1695450" y="38100"/>
                </a:lnTo>
                <a:lnTo>
                  <a:pt x="1733550" y="38100"/>
                </a:lnTo>
                <a:lnTo>
                  <a:pt x="1781175" y="38100"/>
                </a:lnTo>
                <a:lnTo>
                  <a:pt x="1819275" y="47625"/>
                </a:lnTo>
                <a:lnTo>
                  <a:pt x="1857375" y="47625"/>
                </a:lnTo>
                <a:lnTo>
                  <a:pt x="1895475" y="57150"/>
                </a:lnTo>
                <a:lnTo>
                  <a:pt x="1933575" y="57150"/>
                </a:lnTo>
                <a:lnTo>
                  <a:pt x="1971675" y="66675"/>
                </a:lnTo>
                <a:lnTo>
                  <a:pt x="2009775" y="66675"/>
                </a:lnTo>
                <a:lnTo>
                  <a:pt x="2047875" y="76200"/>
                </a:lnTo>
                <a:lnTo>
                  <a:pt x="2085975" y="76200"/>
                </a:lnTo>
                <a:lnTo>
                  <a:pt x="2124075" y="76200"/>
                </a:lnTo>
                <a:lnTo>
                  <a:pt x="2162175" y="85725"/>
                </a:lnTo>
                <a:lnTo>
                  <a:pt x="2209800" y="85725"/>
                </a:lnTo>
                <a:lnTo>
                  <a:pt x="2247900" y="85725"/>
                </a:lnTo>
                <a:lnTo>
                  <a:pt x="2276475" y="85725"/>
                </a:lnTo>
                <a:lnTo>
                  <a:pt x="2314575" y="95250"/>
                </a:lnTo>
                <a:lnTo>
                  <a:pt x="2352675" y="95250"/>
                </a:lnTo>
                <a:lnTo>
                  <a:pt x="2390775" y="95250"/>
                </a:lnTo>
                <a:lnTo>
                  <a:pt x="2428875" y="95250"/>
                </a:lnTo>
                <a:lnTo>
                  <a:pt x="2466975" y="95250"/>
                </a:lnTo>
                <a:lnTo>
                  <a:pt x="2505075" y="95250"/>
                </a:lnTo>
                <a:lnTo>
                  <a:pt x="2543175" y="95250"/>
                </a:lnTo>
                <a:lnTo>
                  <a:pt x="2581275" y="104775"/>
                </a:lnTo>
                <a:lnTo>
                  <a:pt x="2619375" y="104775"/>
                </a:lnTo>
                <a:lnTo>
                  <a:pt x="2657475" y="104775"/>
                </a:lnTo>
                <a:lnTo>
                  <a:pt x="2695575" y="104775"/>
                </a:lnTo>
                <a:lnTo>
                  <a:pt x="2733675" y="104775"/>
                </a:lnTo>
                <a:lnTo>
                  <a:pt x="2771775" y="104775"/>
                </a:lnTo>
                <a:lnTo>
                  <a:pt x="2809875" y="104775"/>
                </a:lnTo>
                <a:lnTo>
                  <a:pt x="2847975" y="104775"/>
                </a:lnTo>
                <a:lnTo>
                  <a:pt x="2876550" y="104775"/>
                </a:lnTo>
                <a:lnTo>
                  <a:pt x="2914650" y="114300"/>
                </a:lnTo>
                <a:lnTo>
                  <a:pt x="2943225" y="114300"/>
                </a:lnTo>
                <a:lnTo>
                  <a:pt x="2981325" y="114300"/>
                </a:lnTo>
                <a:lnTo>
                  <a:pt x="3009900" y="114300"/>
                </a:lnTo>
                <a:lnTo>
                  <a:pt x="3038475" y="114300"/>
                </a:lnTo>
                <a:lnTo>
                  <a:pt x="3067050" y="123825"/>
                </a:lnTo>
                <a:lnTo>
                  <a:pt x="3095625" y="123825"/>
                </a:lnTo>
                <a:lnTo>
                  <a:pt x="3124200" y="123825"/>
                </a:lnTo>
                <a:lnTo>
                  <a:pt x="3152775" y="123825"/>
                </a:lnTo>
                <a:lnTo>
                  <a:pt x="3181350" y="123825"/>
                </a:lnTo>
                <a:lnTo>
                  <a:pt x="3200400" y="123825"/>
                </a:lnTo>
                <a:lnTo>
                  <a:pt x="3228975" y="123825"/>
                </a:lnTo>
                <a:lnTo>
                  <a:pt x="3257550" y="114300"/>
                </a:lnTo>
                <a:lnTo>
                  <a:pt x="3286125" y="114300"/>
                </a:lnTo>
                <a:lnTo>
                  <a:pt x="3314700" y="114300"/>
                </a:lnTo>
                <a:lnTo>
                  <a:pt x="3333750" y="114300"/>
                </a:lnTo>
                <a:lnTo>
                  <a:pt x="3362325" y="114300"/>
                </a:lnTo>
                <a:lnTo>
                  <a:pt x="3381375" y="123825"/>
                </a:lnTo>
                <a:lnTo>
                  <a:pt x="3400425" y="123825"/>
                </a:lnTo>
                <a:lnTo>
                  <a:pt x="34004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4591050" y="1638300"/>
            <a:ext cx="1714501" cy="85726"/>
          </a:xfrm>
          <a:custGeom>
            <a:avLst/>
            <a:gdLst/>
            <a:ahLst/>
            <a:cxnLst/>
            <a:rect l="0" t="0" r="0" b="0"/>
            <a:pathLst>
              <a:path w="1714501" h="8572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57175" y="19050"/>
                </a:lnTo>
                <a:lnTo>
                  <a:pt x="285750" y="19050"/>
                </a:lnTo>
                <a:lnTo>
                  <a:pt x="314325" y="19050"/>
                </a:lnTo>
                <a:lnTo>
                  <a:pt x="352425" y="19050"/>
                </a:lnTo>
                <a:lnTo>
                  <a:pt x="390525" y="19050"/>
                </a:lnTo>
                <a:lnTo>
                  <a:pt x="428625" y="19050"/>
                </a:lnTo>
                <a:lnTo>
                  <a:pt x="476250" y="19050"/>
                </a:lnTo>
                <a:lnTo>
                  <a:pt x="514350" y="19050"/>
                </a:lnTo>
                <a:lnTo>
                  <a:pt x="552450" y="19050"/>
                </a:lnTo>
                <a:lnTo>
                  <a:pt x="600075" y="28575"/>
                </a:lnTo>
                <a:lnTo>
                  <a:pt x="647700" y="28575"/>
                </a:lnTo>
                <a:lnTo>
                  <a:pt x="695325" y="28575"/>
                </a:lnTo>
                <a:lnTo>
                  <a:pt x="742950" y="38100"/>
                </a:lnTo>
                <a:lnTo>
                  <a:pt x="790575" y="38100"/>
                </a:lnTo>
                <a:lnTo>
                  <a:pt x="847725" y="38100"/>
                </a:lnTo>
                <a:lnTo>
                  <a:pt x="895350" y="38100"/>
                </a:lnTo>
                <a:lnTo>
                  <a:pt x="952500" y="47625"/>
                </a:lnTo>
                <a:lnTo>
                  <a:pt x="1009650" y="47625"/>
                </a:lnTo>
                <a:lnTo>
                  <a:pt x="1057275" y="57150"/>
                </a:lnTo>
                <a:lnTo>
                  <a:pt x="1114425" y="66675"/>
                </a:lnTo>
                <a:lnTo>
                  <a:pt x="1162050" y="66675"/>
                </a:lnTo>
                <a:lnTo>
                  <a:pt x="1219200" y="76200"/>
                </a:lnTo>
                <a:lnTo>
                  <a:pt x="1266825" y="76200"/>
                </a:lnTo>
                <a:lnTo>
                  <a:pt x="1323975" y="76200"/>
                </a:lnTo>
                <a:lnTo>
                  <a:pt x="1371600" y="76200"/>
                </a:lnTo>
                <a:lnTo>
                  <a:pt x="1428750" y="76200"/>
                </a:lnTo>
                <a:lnTo>
                  <a:pt x="1476375" y="76200"/>
                </a:lnTo>
                <a:lnTo>
                  <a:pt x="1533525" y="76200"/>
                </a:lnTo>
                <a:lnTo>
                  <a:pt x="1581150" y="76200"/>
                </a:lnTo>
                <a:lnTo>
                  <a:pt x="1628775" y="76200"/>
                </a:lnTo>
                <a:lnTo>
                  <a:pt x="1666875" y="76200"/>
                </a:lnTo>
                <a:lnTo>
                  <a:pt x="1695450" y="85725"/>
                </a:lnTo>
                <a:lnTo>
                  <a:pt x="1714500" y="85725"/>
                </a:lnTo>
                <a:lnTo>
                  <a:pt x="171450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6324600" y="5695950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66675"/>
                </a:lnTo>
                <a:lnTo>
                  <a:pt x="57150" y="66675"/>
                </a:lnTo>
                <a:lnTo>
                  <a:pt x="66675" y="76200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95250" y="95250"/>
                </a:lnTo>
                <a:lnTo>
                  <a:pt x="95250" y="95250"/>
                </a:lnTo>
                <a:lnTo>
                  <a:pt x="95250" y="95250"/>
                </a:lnTo>
                <a:lnTo>
                  <a:pt x="95250" y="95250"/>
                </a:lnTo>
                <a:lnTo>
                  <a:pt x="95250" y="95250"/>
                </a:lnTo>
                <a:lnTo>
                  <a:pt x="95250" y="95250"/>
                </a:lnTo>
                <a:lnTo>
                  <a:pt x="85725" y="95250"/>
                </a:lnTo>
                <a:lnTo>
                  <a:pt x="85725" y="95250"/>
                </a:lnTo>
                <a:lnTo>
                  <a:pt x="85725" y="95250"/>
                </a:lnTo>
                <a:lnTo>
                  <a:pt x="85725" y="95250"/>
                </a:lnTo>
                <a:lnTo>
                  <a:pt x="85725" y="95250"/>
                </a:lnTo>
                <a:lnTo>
                  <a:pt x="857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7772400" y="5610225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7753350" y="5486400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8096250" y="5372100"/>
            <a:ext cx="9526" cy="514351"/>
          </a:xfrm>
          <a:custGeom>
            <a:avLst/>
            <a:gdLst/>
            <a:ahLst/>
            <a:cxnLst/>
            <a:rect l="0" t="0" r="0" b="0"/>
            <a:pathLst>
              <a:path w="9526" h="5143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0" y="247650"/>
                </a:lnTo>
                <a:lnTo>
                  <a:pt x="0" y="285750"/>
                </a:lnTo>
                <a:lnTo>
                  <a:pt x="0" y="323850"/>
                </a:lnTo>
                <a:lnTo>
                  <a:pt x="0" y="361950"/>
                </a:lnTo>
                <a:lnTo>
                  <a:pt x="0" y="400050"/>
                </a:lnTo>
                <a:lnTo>
                  <a:pt x="0" y="428625"/>
                </a:lnTo>
                <a:lnTo>
                  <a:pt x="0" y="457200"/>
                </a:lnTo>
                <a:lnTo>
                  <a:pt x="0" y="485775"/>
                </a:lnTo>
                <a:lnTo>
                  <a:pt x="0" y="504825"/>
                </a:lnTo>
                <a:lnTo>
                  <a:pt x="0" y="514350"/>
                </a:lnTo>
                <a:lnTo>
                  <a:pt x="0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8067675" y="5429250"/>
            <a:ext cx="142876" cy="400051"/>
          </a:xfrm>
          <a:custGeom>
            <a:avLst/>
            <a:gdLst/>
            <a:ahLst/>
            <a:cxnLst/>
            <a:rect l="0" t="0" r="0" b="0"/>
            <a:pathLst>
              <a:path w="142876" h="400051">
                <a:moveTo>
                  <a:pt x="9525" y="57150"/>
                </a:moveTo>
                <a:lnTo>
                  <a:pt x="9525" y="47625"/>
                </a:lnTo>
                <a:lnTo>
                  <a:pt x="952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33350" y="171450"/>
                </a:lnTo>
                <a:lnTo>
                  <a:pt x="123825" y="190500"/>
                </a:lnTo>
                <a:lnTo>
                  <a:pt x="104775" y="209550"/>
                </a:lnTo>
                <a:lnTo>
                  <a:pt x="85725" y="219075"/>
                </a:lnTo>
                <a:lnTo>
                  <a:pt x="66675" y="238125"/>
                </a:lnTo>
                <a:lnTo>
                  <a:pt x="47625" y="247650"/>
                </a:lnTo>
                <a:lnTo>
                  <a:pt x="38100" y="257175"/>
                </a:lnTo>
                <a:lnTo>
                  <a:pt x="1905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9525" y="314325"/>
                </a:lnTo>
                <a:lnTo>
                  <a:pt x="9525" y="323850"/>
                </a:lnTo>
                <a:lnTo>
                  <a:pt x="19050" y="333375"/>
                </a:lnTo>
                <a:lnTo>
                  <a:pt x="28575" y="352425"/>
                </a:lnTo>
                <a:lnTo>
                  <a:pt x="38100" y="361950"/>
                </a:lnTo>
                <a:lnTo>
                  <a:pt x="47625" y="381000"/>
                </a:lnTo>
                <a:lnTo>
                  <a:pt x="66675" y="390525"/>
                </a:lnTo>
                <a:lnTo>
                  <a:pt x="76200" y="400050"/>
                </a:lnTo>
                <a:lnTo>
                  <a:pt x="95250" y="400050"/>
                </a:lnTo>
                <a:lnTo>
                  <a:pt x="114300" y="400050"/>
                </a:lnTo>
                <a:lnTo>
                  <a:pt x="123825" y="400050"/>
                </a:lnTo>
                <a:lnTo>
                  <a:pt x="123825" y="400050"/>
                </a:lnTo>
                <a:lnTo>
                  <a:pt x="12382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8267700" y="5715000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19050" y="38100"/>
                </a:moveTo>
                <a:lnTo>
                  <a:pt x="19050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28575" y="152400"/>
                </a:lnTo>
                <a:lnTo>
                  <a:pt x="38100" y="171450"/>
                </a:lnTo>
                <a:lnTo>
                  <a:pt x="47625" y="171450"/>
                </a:lnTo>
                <a:lnTo>
                  <a:pt x="66675" y="180975"/>
                </a:lnTo>
                <a:lnTo>
                  <a:pt x="76200" y="171450"/>
                </a:lnTo>
                <a:lnTo>
                  <a:pt x="85725" y="171450"/>
                </a:lnTo>
                <a:lnTo>
                  <a:pt x="104775" y="161925"/>
                </a:lnTo>
                <a:lnTo>
                  <a:pt x="114300" y="152400"/>
                </a:lnTo>
                <a:lnTo>
                  <a:pt x="123825" y="133350"/>
                </a:lnTo>
                <a:lnTo>
                  <a:pt x="123825" y="123825"/>
                </a:lnTo>
                <a:lnTo>
                  <a:pt x="133350" y="104775"/>
                </a:lnTo>
                <a:lnTo>
                  <a:pt x="133350" y="85725"/>
                </a:lnTo>
                <a:lnTo>
                  <a:pt x="123825" y="76200"/>
                </a:lnTo>
                <a:lnTo>
                  <a:pt x="123825" y="57150"/>
                </a:lnTo>
                <a:lnTo>
                  <a:pt x="114300" y="47625"/>
                </a:lnTo>
                <a:lnTo>
                  <a:pt x="95250" y="38100"/>
                </a:lnTo>
                <a:lnTo>
                  <a:pt x="85725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8439150" y="5676900"/>
            <a:ext cx="419101" cy="361951"/>
          </a:xfrm>
          <a:custGeom>
            <a:avLst/>
            <a:gdLst/>
            <a:ahLst/>
            <a:cxnLst/>
            <a:rect l="0" t="0" r="0" b="0"/>
            <a:pathLst>
              <a:path w="419101" h="361951">
                <a:moveTo>
                  <a:pt x="0" y="66675"/>
                </a:moveTo>
                <a:lnTo>
                  <a:pt x="0" y="76200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38100" y="190500"/>
                </a:lnTo>
                <a:lnTo>
                  <a:pt x="38100" y="209550"/>
                </a:lnTo>
                <a:lnTo>
                  <a:pt x="38100" y="228600"/>
                </a:lnTo>
                <a:lnTo>
                  <a:pt x="47625" y="238125"/>
                </a:lnTo>
                <a:lnTo>
                  <a:pt x="57150" y="247650"/>
                </a:lnTo>
                <a:lnTo>
                  <a:pt x="66675" y="247650"/>
                </a:lnTo>
                <a:lnTo>
                  <a:pt x="76200" y="247650"/>
                </a:lnTo>
                <a:lnTo>
                  <a:pt x="85725" y="238125"/>
                </a:lnTo>
                <a:lnTo>
                  <a:pt x="85725" y="228600"/>
                </a:lnTo>
                <a:lnTo>
                  <a:pt x="95250" y="219075"/>
                </a:lnTo>
                <a:lnTo>
                  <a:pt x="104775" y="209550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14300" y="161925"/>
                </a:lnTo>
                <a:lnTo>
                  <a:pt x="104775" y="142875"/>
                </a:lnTo>
                <a:lnTo>
                  <a:pt x="95250" y="123825"/>
                </a:lnTo>
                <a:lnTo>
                  <a:pt x="85725" y="114300"/>
                </a:lnTo>
                <a:lnTo>
                  <a:pt x="76200" y="104775"/>
                </a:lnTo>
                <a:lnTo>
                  <a:pt x="57150" y="95250"/>
                </a:lnTo>
                <a:lnTo>
                  <a:pt x="38100" y="85725"/>
                </a:lnTo>
                <a:lnTo>
                  <a:pt x="28575" y="76200"/>
                </a:lnTo>
                <a:lnTo>
                  <a:pt x="9525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71450" y="133350"/>
                </a:lnTo>
                <a:lnTo>
                  <a:pt x="171450" y="152400"/>
                </a:lnTo>
                <a:lnTo>
                  <a:pt x="171450" y="161925"/>
                </a:lnTo>
                <a:lnTo>
                  <a:pt x="180975" y="180975"/>
                </a:lnTo>
                <a:lnTo>
                  <a:pt x="180975" y="180975"/>
                </a:lnTo>
                <a:lnTo>
                  <a:pt x="190500" y="190500"/>
                </a:lnTo>
                <a:lnTo>
                  <a:pt x="200025" y="180975"/>
                </a:lnTo>
                <a:lnTo>
                  <a:pt x="209550" y="180975"/>
                </a:lnTo>
                <a:lnTo>
                  <a:pt x="219075" y="161925"/>
                </a:lnTo>
                <a:lnTo>
                  <a:pt x="228600" y="152400"/>
                </a:lnTo>
                <a:lnTo>
                  <a:pt x="238125" y="142875"/>
                </a:lnTo>
                <a:lnTo>
                  <a:pt x="247650" y="123825"/>
                </a:lnTo>
                <a:lnTo>
                  <a:pt x="257175" y="114300"/>
                </a:lnTo>
                <a:lnTo>
                  <a:pt x="266700" y="95250"/>
                </a:lnTo>
                <a:lnTo>
                  <a:pt x="266700" y="85725"/>
                </a:lnTo>
                <a:lnTo>
                  <a:pt x="266700" y="76200"/>
                </a:lnTo>
                <a:lnTo>
                  <a:pt x="276225" y="76200"/>
                </a:lnTo>
                <a:lnTo>
                  <a:pt x="276225" y="76200"/>
                </a:lnTo>
                <a:lnTo>
                  <a:pt x="266700" y="76200"/>
                </a:lnTo>
                <a:lnTo>
                  <a:pt x="266700" y="85725"/>
                </a:lnTo>
                <a:lnTo>
                  <a:pt x="257175" y="95250"/>
                </a:lnTo>
                <a:lnTo>
                  <a:pt x="247650" y="104775"/>
                </a:lnTo>
                <a:lnTo>
                  <a:pt x="247650" y="123825"/>
                </a:lnTo>
                <a:lnTo>
                  <a:pt x="247650" y="133350"/>
                </a:lnTo>
                <a:lnTo>
                  <a:pt x="247650" y="142875"/>
                </a:lnTo>
                <a:lnTo>
                  <a:pt x="247650" y="152400"/>
                </a:lnTo>
                <a:lnTo>
                  <a:pt x="257175" y="161925"/>
                </a:lnTo>
                <a:lnTo>
                  <a:pt x="266700" y="171450"/>
                </a:lnTo>
                <a:lnTo>
                  <a:pt x="276225" y="171450"/>
                </a:lnTo>
                <a:lnTo>
                  <a:pt x="285750" y="180975"/>
                </a:lnTo>
                <a:lnTo>
                  <a:pt x="304800" y="180975"/>
                </a:lnTo>
                <a:lnTo>
                  <a:pt x="314325" y="171450"/>
                </a:lnTo>
                <a:lnTo>
                  <a:pt x="323850" y="171450"/>
                </a:lnTo>
                <a:lnTo>
                  <a:pt x="333375" y="161925"/>
                </a:lnTo>
                <a:lnTo>
                  <a:pt x="342900" y="152400"/>
                </a:lnTo>
                <a:lnTo>
                  <a:pt x="352425" y="142875"/>
                </a:lnTo>
                <a:lnTo>
                  <a:pt x="352425" y="142875"/>
                </a:lnTo>
                <a:lnTo>
                  <a:pt x="361950" y="133350"/>
                </a:lnTo>
                <a:lnTo>
                  <a:pt x="361950" y="133350"/>
                </a:lnTo>
                <a:lnTo>
                  <a:pt x="361950" y="123825"/>
                </a:lnTo>
                <a:lnTo>
                  <a:pt x="352425" y="114300"/>
                </a:lnTo>
                <a:lnTo>
                  <a:pt x="352425" y="114300"/>
                </a:lnTo>
                <a:lnTo>
                  <a:pt x="352425" y="104775"/>
                </a:lnTo>
                <a:lnTo>
                  <a:pt x="342900" y="104775"/>
                </a:lnTo>
                <a:lnTo>
                  <a:pt x="342900" y="104775"/>
                </a:lnTo>
                <a:lnTo>
                  <a:pt x="342900" y="104775"/>
                </a:lnTo>
                <a:lnTo>
                  <a:pt x="342900" y="104775"/>
                </a:lnTo>
                <a:lnTo>
                  <a:pt x="342900" y="104775"/>
                </a:lnTo>
                <a:lnTo>
                  <a:pt x="342900" y="114300"/>
                </a:lnTo>
                <a:lnTo>
                  <a:pt x="352425" y="114300"/>
                </a:lnTo>
                <a:lnTo>
                  <a:pt x="361950" y="123825"/>
                </a:lnTo>
                <a:lnTo>
                  <a:pt x="371475" y="133350"/>
                </a:lnTo>
                <a:lnTo>
                  <a:pt x="371475" y="133350"/>
                </a:lnTo>
                <a:lnTo>
                  <a:pt x="390525" y="142875"/>
                </a:lnTo>
                <a:lnTo>
                  <a:pt x="400050" y="161925"/>
                </a:lnTo>
                <a:lnTo>
                  <a:pt x="400050" y="171450"/>
                </a:lnTo>
                <a:lnTo>
                  <a:pt x="409575" y="190500"/>
                </a:lnTo>
                <a:lnTo>
                  <a:pt x="419100" y="200025"/>
                </a:lnTo>
                <a:lnTo>
                  <a:pt x="419100" y="209550"/>
                </a:lnTo>
                <a:lnTo>
                  <a:pt x="419100" y="228600"/>
                </a:lnTo>
                <a:lnTo>
                  <a:pt x="419100" y="247650"/>
                </a:lnTo>
                <a:lnTo>
                  <a:pt x="409575" y="266700"/>
                </a:lnTo>
                <a:lnTo>
                  <a:pt x="400050" y="276225"/>
                </a:lnTo>
                <a:lnTo>
                  <a:pt x="390525" y="295275"/>
                </a:lnTo>
                <a:lnTo>
                  <a:pt x="381000" y="304800"/>
                </a:lnTo>
                <a:lnTo>
                  <a:pt x="371475" y="314325"/>
                </a:lnTo>
                <a:lnTo>
                  <a:pt x="352425" y="333375"/>
                </a:lnTo>
                <a:lnTo>
                  <a:pt x="333375" y="342900"/>
                </a:lnTo>
                <a:lnTo>
                  <a:pt x="314325" y="352425"/>
                </a:lnTo>
                <a:lnTo>
                  <a:pt x="295275" y="361950"/>
                </a:lnTo>
                <a:lnTo>
                  <a:pt x="276225" y="361950"/>
                </a:lnTo>
                <a:lnTo>
                  <a:pt x="266700" y="361950"/>
                </a:lnTo>
                <a:lnTo>
                  <a:pt x="2667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8305800" y="5229225"/>
            <a:ext cx="57151" cy="266701"/>
          </a:xfrm>
          <a:custGeom>
            <a:avLst/>
            <a:gdLst/>
            <a:ahLst/>
            <a:cxnLst/>
            <a:rect l="0" t="0" r="0" b="0"/>
            <a:pathLst>
              <a:path w="57151" h="266701">
                <a:moveTo>
                  <a:pt x="57150" y="9525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76200"/>
                </a:lnTo>
                <a:lnTo>
                  <a:pt x="28575" y="114300"/>
                </a:lnTo>
                <a:lnTo>
                  <a:pt x="28575" y="152400"/>
                </a:lnTo>
                <a:lnTo>
                  <a:pt x="9525" y="200025"/>
                </a:lnTo>
                <a:lnTo>
                  <a:pt x="0" y="23812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8877300" y="551497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8905875" y="5657850"/>
            <a:ext cx="85726" cy="9526"/>
          </a:xfrm>
          <a:custGeom>
            <a:avLst/>
            <a:gdLst/>
            <a:ahLst/>
            <a:cxnLst/>
            <a:rect l="0" t="0" r="0" b="0"/>
            <a:pathLst>
              <a:path w="857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9229725" y="5248275"/>
            <a:ext cx="133351" cy="323851"/>
          </a:xfrm>
          <a:custGeom>
            <a:avLst/>
            <a:gdLst/>
            <a:ahLst/>
            <a:cxnLst/>
            <a:rect l="0" t="0" r="0" b="0"/>
            <a:pathLst>
              <a:path w="133351" h="323851">
                <a:moveTo>
                  <a:pt x="38100" y="0"/>
                </a:moveTo>
                <a:lnTo>
                  <a:pt x="38100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47650"/>
                </a:lnTo>
                <a:lnTo>
                  <a:pt x="9525" y="228600"/>
                </a:lnTo>
                <a:lnTo>
                  <a:pt x="9525" y="209550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42875"/>
                </a:lnTo>
                <a:lnTo>
                  <a:pt x="47625" y="114300"/>
                </a:lnTo>
                <a:lnTo>
                  <a:pt x="57150" y="104775"/>
                </a:lnTo>
                <a:lnTo>
                  <a:pt x="66675" y="95250"/>
                </a:lnTo>
                <a:lnTo>
                  <a:pt x="76200" y="85725"/>
                </a:lnTo>
                <a:lnTo>
                  <a:pt x="85725" y="76200"/>
                </a:lnTo>
                <a:lnTo>
                  <a:pt x="95250" y="76200"/>
                </a:lnTo>
                <a:lnTo>
                  <a:pt x="104775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85725"/>
                </a:lnTo>
                <a:lnTo>
                  <a:pt x="123825" y="95250"/>
                </a:lnTo>
                <a:lnTo>
                  <a:pt x="133350" y="114300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33350" y="161925"/>
                </a:lnTo>
                <a:lnTo>
                  <a:pt x="133350" y="190500"/>
                </a:lnTo>
                <a:lnTo>
                  <a:pt x="133350" y="209550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33350" y="304800"/>
                </a:lnTo>
                <a:lnTo>
                  <a:pt x="133350" y="314325"/>
                </a:lnTo>
                <a:lnTo>
                  <a:pt x="133350" y="323850"/>
                </a:lnTo>
                <a:lnTo>
                  <a:pt x="1333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9467850" y="541020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9705975" y="5248275"/>
            <a:ext cx="38101" cy="285751"/>
          </a:xfrm>
          <a:custGeom>
            <a:avLst/>
            <a:gdLst/>
            <a:ahLst/>
            <a:cxnLst/>
            <a:rect l="0" t="0" r="0" b="0"/>
            <a:pathLst>
              <a:path w="38101" h="2857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9705975" y="5314950"/>
            <a:ext cx="152401" cy="276226"/>
          </a:xfrm>
          <a:custGeom>
            <a:avLst/>
            <a:gdLst/>
            <a:ahLst/>
            <a:cxnLst/>
            <a:rect l="0" t="0" r="0" b="0"/>
            <a:pathLst>
              <a:path w="152401" h="276226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23825" y="57150"/>
                </a:lnTo>
                <a:lnTo>
                  <a:pt x="104775" y="66675"/>
                </a:lnTo>
                <a:lnTo>
                  <a:pt x="85725" y="85725"/>
                </a:lnTo>
                <a:lnTo>
                  <a:pt x="66675" y="95250"/>
                </a:lnTo>
                <a:lnTo>
                  <a:pt x="47625" y="104775"/>
                </a:lnTo>
                <a:lnTo>
                  <a:pt x="28575" y="123825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28575" y="161925"/>
                </a:lnTo>
                <a:lnTo>
                  <a:pt x="47625" y="171450"/>
                </a:lnTo>
                <a:lnTo>
                  <a:pt x="57150" y="190500"/>
                </a:lnTo>
                <a:lnTo>
                  <a:pt x="76200" y="200025"/>
                </a:lnTo>
                <a:lnTo>
                  <a:pt x="85725" y="219075"/>
                </a:lnTo>
                <a:lnTo>
                  <a:pt x="104775" y="228600"/>
                </a:lnTo>
                <a:lnTo>
                  <a:pt x="123825" y="247650"/>
                </a:lnTo>
                <a:lnTo>
                  <a:pt x="133350" y="257175"/>
                </a:lnTo>
                <a:lnTo>
                  <a:pt x="133350" y="266700"/>
                </a:lnTo>
                <a:lnTo>
                  <a:pt x="142875" y="266700"/>
                </a:lnTo>
                <a:lnTo>
                  <a:pt x="142875" y="276225"/>
                </a:lnTo>
                <a:lnTo>
                  <a:pt x="1428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9105900" y="5181600"/>
            <a:ext cx="114301" cy="428626"/>
          </a:xfrm>
          <a:custGeom>
            <a:avLst/>
            <a:gdLst/>
            <a:ahLst/>
            <a:cxnLst/>
            <a:rect l="0" t="0" r="0" b="0"/>
            <a:pathLst>
              <a:path w="114301" h="428626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80975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85750"/>
                </a:lnTo>
                <a:lnTo>
                  <a:pt x="0" y="323850"/>
                </a:lnTo>
                <a:lnTo>
                  <a:pt x="9525" y="352425"/>
                </a:lnTo>
                <a:lnTo>
                  <a:pt x="19050" y="390525"/>
                </a:lnTo>
                <a:lnTo>
                  <a:pt x="19050" y="409575"/>
                </a:lnTo>
                <a:lnTo>
                  <a:pt x="28575" y="428625"/>
                </a:lnTo>
                <a:lnTo>
                  <a:pt x="28575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9867900" y="5181600"/>
            <a:ext cx="95251" cy="495301"/>
          </a:xfrm>
          <a:custGeom>
            <a:avLst/>
            <a:gdLst/>
            <a:ahLst/>
            <a:cxnLst/>
            <a:rect l="0" t="0" r="0" b="0"/>
            <a:pathLst>
              <a:path w="95251" h="495301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95250"/>
                </a:lnTo>
                <a:lnTo>
                  <a:pt x="95250" y="123825"/>
                </a:lnTo>
                <a:lnTo>
                  <a:pt x="95250" y="152400"/>
                </a:lnTo>
                <a:lnTo>
                  <a:pt x="95250" y="180975"/>
                </a:lnTo>
                <a:lnTo>
                  <a:pt x="95250" y="209550"/>
                </a:lnTo>
                <a:lnTo>
                  <a:pt x="95250" y="238125"/>
                </a:lnTo>
                <a:lnTo>
                  <a:pt x="85725" y="276225"/>
                </a:lnTo>
                <a:lnTo>
                  <a:pt x="85725" y="304800"/>
                </a:lnTo>
                <a:lnTo>
                  <a:pt x="76200" y="342900"/>
                </a:lnTo>
                <a:lnTo>
                  <a:pt x="57150" y="381000"/>
                </a:lnTo>
                <a:lnTo>
                  <a:pt x="47625" y="409575"/>
                </a:lnTo>
                <a:lnTo>
                  <a:pt x="28575" y="447675"/>
                </a:lnTo>
                <a:lnTo>
                  <a:pt x="9525" y="476250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10029825" y="5210175"/>
            <a:ext cx="304801" cy="533401"/>
          </a:xfrm>
          <a:custGeom>
            <a:avLst/>
            <a:gdLst/>
            <a:ahLst/>
            <a:cxnLst/>
            <a:rect l="0" t="0" r="0" b="0"/>
            <a:pathLst>
              <a:path w="304801" h="533401">
                <a:moveTo>
                  <a:pt x="85725" y="0"/>
                </a:move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9525" y="371475"/>
                </a:lnTo>
                <a:lnTo>
                  <a:pt x="19050" y="381000"/>
                </a:lnTo>
                <a:lnTo>
                  <a:pt x="19050" y="381000"/>
                </a:lnTo>
                <a:lnTo>
                  <a:pt x="28575" y="381000"/>
                </a:lnTo>
                <a:lnTo>
                  <a:pt x="47625" y="381000"/>
                </a:lnTo>
                <a:lnTo>
                  <a:pt x="57150" y="381000"/>
                </a:lnTo>
                <a:lnTo>
                  <a:pt x="66675" y="371475"/>
                </a:lnTo>
                <a:lnTo>
                  <a:pt x="76200" y="352425"/>
                </a:lnTo>
                <a:lnTo>
                  <a:pt x="85725" y="333375"/>
                </a:lnTo>
                <a:lnTo>
                  <a:pt x="104775" y="314325"/>
                </a:lnTo>
                <a:lnTo>
                  <a:pt x="114300" y="285750"/>
                </a:lnTo>
                <a:lnTo>
                  <a:pt x="123825" y="266700"/>
                </a:lnTo>
                <a:lnTo>
                  <a:pt x="142875" y="238125"/>
                </a:lnTo>
                <a:lnTo>
                  <a:pt x="152400" y="209550"/>
                </a:lnTo>
                <a:lnTo>
                  <a:pt x="161925" y="180975"/>
                </a:lnTo>
                <a:lnTo>
                  <a:pt x="171450" y="161925"/>
                </a:lnTo>
                <a:lnTo>
                  <a:pt x="180975" y="133350"/>
                </a:lnTo>
                <a:lnTo>
                  <a:pt x="190500" y="123825"/>
                </a:lnTo>
                <a:lnTo>
                  <a:pt x="200025" y="104775"/>
                </a:lnTo>
                <a:lnTo>
                  <a:pt x="200025" y="95250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95250"/>
                </a:lnTo>
                <a:lnTo>
                  <a:pt x="209550" y="104775"/>
                </a:lnTo>
                <a:lnTo>
                  <a:pt x="200025" y="114300"/>
                </a:lnTo>
                <a:lnTo>
                  <a:pt x="200025" y="133350"/>
                </a:lnTo>
                <a:lnTo>
                  <a:pt x="180975" y="152400"/>
                </a:lnTo>
                <a:lnTo>
                  <a:pt x="180975" y="171450"/>
                </a:lnTo>
                <a:lnTo>
                  <a:pt x="171450" y="200025"/>
                </a:lnTo>
                <a:lnTo>
                  <a:pt x="161925" y="219075"/>
                </a:lnTo>
                <a:lnTo>
                  <a:pt x="161925" y="238125"/>
                </a:lnTo>
                <a:lnTo>
                  <a:pt x="152400" y="266700"/>
                </a:lnTo>
                <a:lnTo>
                  <a:pt x="142875" y="285750"/>
                </a:lnTo>
                <a:lnTo>
                  <a:pt x="142875" y="314325"/>
                </a:lnTo>
                <a:lnTo>
                  <a:pt x="142875" y="333375"/>
                </a:lnTo>
                <a:lnTo>
                  <a:pt x="133350" y="352425"/>
                </a:lnTo>
                <a:lnTo>
                  <a:pt x="133350" y="371475"/>
                </a:lnTo>
                <a:lnTo>
                  <a:pt x="133350" y="390525"/>
                </a:lnTo>
                <a:lnTo>
                  <a:pt x="133350" y="400050"/>
                </a:lnTo>
                <a:lnTo>
                  <a:pt x="142875" y="400050"/>
                </a:lnTo>
                <a:lnTo>
                  <a:pt x="142875" y="409575"/>
                </a:lnTo>
                <a:lnTo>
                  <a:pt x="152400" y="409575"/>
                </a:lnTo>
                <a:lnTo>
                  <a:pt x="152400" y="400050"/>
                </a:lnTo>
                <a:lnTo>
                  <a:pt x="161925" y="390525"/>
                </a:lnTo>
                <a:lnTo>
                  <a:pt x="171450" y="381000"/>
                </a:lnTo>
                <a:lnTo>
                  <a:pt x="190500" y="371475"/>
                </a:lnTo>
                <a:lnTo>
                  <a:pt x="200025" y="352425"/>
                </a:lnTo>
                <a:lnTo>
                  <a:pt x="209550" y="333375"/>
                </a:lnTo>
                <a:lnTo>
                  <a:pt x="228600" y="314325"/>
                </a:lnTo>
                <a:lnTo>
                  <a:pt x="238125" y="295275"/>
                </a:lnTo>
                <a:lnTo>
                  <a:pt x="257175" y="276225"/>
                </a:lnTo>
                <a:lnTo>
                  <a:pt x="276225" y="266700"/>
                </a:lnTo>
                <a:lnTo>
                  <a:pt x="285750" y="257175"/>
                </a:lnTo>
                <a:lnTo>
                  <a:pt x="295275" y="257175"/>
                </a:lnTo>
                <a:lnTo>
                  <a:pt x="304800" y="257175"/>
                </a:lnTo>
                <a:lnTo>
                  <a:pt x="304800" y="257175"/>
                </a:lnTo>
                <a:lnTo>
                  <a:pt x="304800" y="257175"/>
                </a:lnTo>
                <a:lnTo>
                  <a:pt x="304800" y="266700"/>
                </a:lnTo>
                <a:lnTo>
                  <a:pt x="304800" y="276225"/>
                </a:lnTo>
                <a:lnTo>
                  <a:pt x="304800" y="295275"/>
                </a:lnTo>
                <a:lnTo>
                  <a:pt x="295275" y="314325"/>
                </a:lnTo>
                <a:lnTo>
                  <a:pt x="295275" y="333375"/>
                </a:lnTo>
                <a:lnTo>
                  <a:pt x="295275" y="361950"/>
                </a:lnTo>
                <a:lnTo>
                  <a:pt x="285750" y="381000"/>
                </a:lnTo>
                <a:lnTo>
                  <a:pt x="276225" y="409575"/>
                </a:lnTo>
                <a:lnTo>
                  <a:pt x="276225" y="438150"/>
                </a:lnTo>
                <a:lnTo>
                  <a:pt x="266700" y="457200"/>
                </a:lnTo>
                <a:lnTo>
                  <a:pt x="266700" y="485775"/>
                </a:lnTo>
                <a:lnTo>
                  <a:pt x="266700" y="504825"/>
                </a:lnTo>
                <a:lnTo>
                  <a:pt x="266700" y="514350"/>
                </a:lnTo>
                <a:lnTo>
                  <a:pt x="266700" y="533400"/>
                </a:lnTo>
                <a:lnTo>
                  <a:pt x="266700" y="533400"/>
                </a:lnTo>
                <a:lnTo>
                  <a:pt x="26670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10315575" y="5124450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38100" y="19050"/>
                </a:moveTo>
                <a:lnTo>
                  <a:pt x="28575" y="19050"/>
                </a:lnTo>
                <a:lnTo>
                  <a:pt x="28575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85725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143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9077325" y="5724525"/>
            <a:ext cx="1228726" cy="66676"/>
          </a:xfrm>
          <a:custGeom>
            <a:avLst/>
            <a:gdLst/>
            <a:ahLst/>
            <a:cxnLst/>
            <a:rect l="0" t="0" r="0" b="0"/>
            <a:pathLst>
              <a:path w="1228726" h="666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9525"/>
                </a:lnTo>
                <a:lnTo>
                  <a:pt x="228600" y="9525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14325" y="28575"/>
                </a:lnTo>
                <a:lnTo>
                  <a:pt x="342900" y="28575"/>
                </a:lnTo>
                <a:lnTo>
                  <a:pt x="361950" y="38100"/>
                </a:lnTo>
                <a:lnTo>
                  <a:pt x="381000" y="38100"/>
                </a:lnTo>
                <a:lnTo>
                  <a:pt x="409575" y="38100"/>
                </a:lnTo>
                <a:lnTo>
                  <a:pt x="428625" y="47625"/>
                </a:lnTo>
                <a:lnTo>
                  <a:pt x="447675" y="47625"/>
                </a:lnTo>
                <a:lnTo>
                  <a:pt x="476250" y="47625"/>
                </a:lnTo>
                <a:lnTo>
                  <a:pt x="504825" y="47625"/>
                </a:lnTo>
                <a:lnTo>
                  <a:pt x="523875" y="47625"/>
                </a:lnTo>
                <a:lnTo>
                  <a:pt x="552450" y="47625"/>
                </a:lnTo>
                <a:lnTo>
                  <a:pt x="581025" y="47625"/>
                </a:lnTo>
                <a:lnTo>
                  <a:pt x="600075" y="47625"/>
                </a:lnTo>
                <a:lnTo>
                  <a:pt x="628650" y="47625"/>
                </a:lnTo>
                <a:lnTo>
                  <a:pt x="647700" y="47625"/>
                </a:lnTo>
                <a:lnTo>
                  <a:pt x="676275" y="47625"/>
                </a:lnTo>
                <a:lnTo>
                  <a:pt x="704850" y="47625"/>
                </a:lnTo>
                <a:lnTo>
                  <a:pt x="733425" y="47625"/>
                </a:lnTo>
                <a:lnTo>
                  <a:pt x="752475" y="47625"/>
                </a:lnTo>
                <a:lnTo>
                  <a:pt x="781050" y="47625"/>
                </a:lnTo>
                <a:lnTo>
                  <a:pt x="800100" y="47625"/>
                </a:lnTo>
                <a:lnTo>
                  <a:pt x="828675" y="47625"/>
                </a:lnTo>
                <a:lnTo>
                  <a:pt x="847725" y="47625"/>
                </a:lnTo>
                <a:lnTo>
                  <a:pt x="876300" y="47625"/>
                </a:lnTo>
                <a:lnTo>
                  <a:pt x="895350" y="57150"/>
                </a:lnTo>
                <a:lnTo>
                  <a:pt x="923925" y="57150"/>
                </a:lnTo>
                <a:lnTo>
                  <a:pt x="952500" y="57150"/>
                </a:lnTo>
                <a:lnTo>
                  <a:pt x="971550" y="57150"/>
                </a:lnTo>
                <a:lnTo>
                  <a:pt x="990600" y="57150"/>
                </a:lnTo>
                <a:lnTo>
                  <a:pt x="1019175" y="57150"/>
                </a:lnTo>
                <a:lnTo>
                  <a:pt x="1038225" y="57150"/>
                </a:lnTo>
                <a:lnTo>
                  <a:pt x="1057275" y="57150"/>
                </a:lnTo>
                <a:lnTo>
                  <a:pt x="1076325" y="57150"/>
                </a:lnTo>
                <a:lnTo>
                  <a:pt x="1104900" y="57150"/>
                </a:lnTo>
                <a:lnTo>
                  <a:pt x="1123950" y="66675"/>
                </a:lnTo>
                <a:lnTo>
                  <a:pt x="1143000" y="66675"/>
                </a:lnTo>
                <a:lnTo>
                  <a:pt x="1162050" y="66675"/>
                </a:lnTo>
                <a:lnTo>
                  <a:pt x="1171575" y="66675"/>
                </a:lnTo>
                <a:lnTo>
                  <a:pt x="1190625" y="66675"/>
                </a:lnTo>
                <a:lnTo>
                  <a:pt x="1200150" y="66675"/>
                </a:lnTo>
                <a:lnTo>
                  <a:pt x="1209675" y="66675"/>
                </a:lnTo>
                <a:lnTo>
                  <a:pt x="1219200" y="66675"/>
                </a:lnTo>
                <a:lnTo>
                  <a:pt x="1219200" y="66675"/>
                </a:lnTo>
                <a:lnTo>
                  <a:pt x="1219200" y="66675"/>
                </a:lnTo>
                <a:lnTo>
                  <a:pt x="1228725" y="66675"/>
                </a:lnTo>
                <a:lnTo>
                  <a:pt x="1228725" y="66675"/>
                </a:lnTo>
                <a:lnTo>
                  <a:pt x="12287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9401175" y="5791200"/>
            <a:ext cx="171451" cy="552451"/>
          </a:xfrm>
          <a:custGeom>
            <a:avLst/>
            <a:gdLst/>
            <a:ahLst/>
            <a:cxnLst/>
            <a:rect l="0" t="0" r="0" b="0"/>
            <a:pathLst>
              <a:path w="171451" h="552451">
                <a:moveTo>
                  <a:pt x="104775" y="0"/>
                </a:moveTo>
                <a:lnTo>
                  <a:pt x="10477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38100" y="209550"/>
                </a:lnTo>
                <a:lnTo>
                  <a:pt x="28575" y="238125"/>
                </a:lnTo>
                <a:lnTo>
                  <a:pt x="28575" y="266700"/>
                </a:lnTo>
                <a:lnTo>
                  <a:pt x="28575" y="304800"/>
                </a:lnTo>
                <a:lnTo>
                  <a:pt x="28575" y="333375"/>
                </a:lnTo>
                <a:lnTo>
                  <a:pt x="38100" y="371475"/>
                </a:lnTo>
                <a:lnTo>
                  <a:pt x="38100" y="400050"/>
                </a:lnTo>
                <a:lnTo>
                  <a:pt x="38100" y="428625"/>
                </a:lnTo>
                <a:lnTo>
                  <a:pt x="38100" y="457200"/>
                </a:lnTo>
                <a:lnTo>
                  <a:pt x="38100" y="485775"/>
                </a:lnTo>
                <a:lnTo>
                  <a:pt x="47625" y="504825"/>
                </a:lnTo>
                <a:lnTo>
                  <a:pt x="47625" y="523875"/>
                </a:lnTo>
                <a:lnTo>
                  <a:pt x="47625" y="542925"/>
                </a:lnTo>
                <a:lnTo>
                  <a:pt x="47625" y="552450"/>
                </a:lnTo>
                <a:lnTo>
                  <a:pt x="47625" y="552450"/>
                </a:lnTo>
                <a:lnTo>
                  <a:pt x="47625" y="552450"/>
                </a:lnTo>
                <a:lnTo>
                  <a:pt x="38100" y="542925"/>
                </a:lnTo>
                <a:lnTo>
                  <a:pt x="38100" y="533400"/>
                </a:lnTo>
                <a:lnTo>
                  <a:pt x="38100" y="514350"/>
                </a:lnTo>
                <a:lnTo>
                  <a:pt x="28575" y="495300"/>
                </a:lnTo>
                <a:lnTo>
                  <a:pt x="28575" y="476250"/>
                </a:lnTo>
                <a:lnTo>
                  <a:pt x="19050" y="457200"/>
                </a:lnTo>
                <a:lnTo>
                  <a:pt x="19050" y="428625"/>
                </a:lnTo>
                <a:lnTo>
                  <a:pt x="9525" y="400050"/>
                </a:lnTo>
                <a:lnTo>
                  <a:pt x="9525" y="361950"/>
                </a:lnTo>
                <a:lnTo>
                  <a:pt x="0" y="333375"/>
                </a:lnTo>
                <a:lnTo>
                  <a:pt x="0" y="295275"/>
                </a:lnTo>
                <a:lnTo>
                  <a:pt x="0" y="266700"/>
                </a:lnTo>
                <a:lnTo>
                  <a:pt x="0" y="228600"/>
                </a:lnTo>
                <a:lnTo>
                  <a:pt x="0" y="200025"/>
                </a:lnTo>
                <a:lnTo>
                  <a:pt x="9525" y="171450"/>
                </a:lnTo>
                <a:lnTo>
                  <a:pt x="19050" y="133350"/>
                </a:lnTo>
                <a:lnTo>
                  <a:pt x="28575" y="114300"/>
                </a:lnTo>
                <a:lnTo>
                  <a:pt x="38100" y="95250"/>
                </a:lnTo>
                <a:lnTo>
                  <a:pt x="47625" y="76200"/>
                </a:lnTo>
                <a:lnTo>
                  <a:pt x="66675" y="57150"/>
                </a:lnTo>
                <a:lnTo>
                  <a:pt x="76200" y="47625"/>
                </a:lnTo>
                <a:lnTo>
                  <a:pt x="95250" y="38100"/>
                </a:lnTo>
                <a:lnTo>
                  <a:pt x="104775" y="38100"/>
                </a:lnTo>
                <a:lnTo>
                  <a:pt x="123825" y="47625"/>
                </a:lnTo>
                <a:lnTo>
                  <a:pt x="133350" y="57150"/>
                </a:lnTo>
                <a:lnTo>
                  <a:pt x="142875" y="66675"/>
                </a:lnTo>
                <a:lnTo>
                  <a:pt x="152400" y="85725"/>
                </a:lnTo>
                <a:lnTo>
                  <a:pt x="161925" y="95250"/>
                </a:lnTo>
                <a:lnTo>
                  <a:pt x="161925" y="114300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61925" y="180975"/>
                </a:lnTo>
                <a:lnTo>
                  <a:pt x="161925" y="200025"/>
                </a:lnTo>
                <a:lnTo>
                  <a:pt x="152400" y="219075"/>
                </a:lnTo>
                <a:lnTo>
                  <a:pt x="142875" y="228600"/>
                </a:lnTo>
                <a:lnTo>
                  <a:pt x="123825" y="247650"/>
                </a:lnTo>
                <a:lnTo>
                  <a:pt x="114300" y="257175"/>
                </a:lnTo>
                <a:lnTo>
                  <a:pt x="95250" y="266700"/>
                </a:lnTo>
                <a:lnTo>
                  <a:pt x="85725" y="285750"/>
                </a:lnTo>
                <a:lnTo>
                  <a:pt x="76200" y="285750"/>
                </a:lnTo>
                <a:lnTo>
                  <a:pt x="57150" y="295275"/>
                </a:lnTo>
                <a:lnTo>
                  <a:pt x="47625" y="304800"/>
                </a:lnTo>
                <a:lnTo>
                  <a:pt x="28575" y="304800"/>
                </a:lnTo>
                <a:lnTo>
                  <a:pt x="28575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9639300" y="6124575"/>
            <a:ext cx="28576" cy="209551"/>
          </a:xfrm>
          <a:custGeom>
            <a:avLst/>
            <a:gdLst/>
            <a:ahLst/>
            <a:cxnLst/>
            <a:rect l="0" t="0" r="0" b="0"/>
            <a:pathLst>
              <a:path w="28576" h="2095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10515600" y="56959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10629900" y="5562600"/>
            <a:ext cx="28576" cy="266701"/>
          </a:xfrm>
          <a:custGeom>
            <a:avLst/>
            <a:gdLst/>
            <a:ahLst/>
            <a:cxnLst/>
            <a:rect l="0" t="0" r="0" b="0"/>
            <a:pathLst>
              <a:path w="28576" h="2667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10868025" y="5238750"/>
            <a:ext cx="57151" cy="447676"/>
          </a:xfrm>
          <a:custGeom>
            <a:avLst/>
            <a:gdLst/>
            <a:ahLst/>
            <a:cxnLst/>
            <a:rect l="0" t="0" r="0" b="0"/>
            <a:pathLst>
              <a:path w="57151" h="447676">
                <a:moveTo>
                  <a:pt x="57150" y="0"/>
                </a:move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10858500" y="5391150"/>
            <a:ext cx="161926" cy="304801"/>
          </a:xfrm>
          <a:custGeom>
            <a:avLst/>
            <a:gdLst/>
            <a:ahLst/>
            <a:cxnLst/>
            <a:rect l="0" t="0" r="0" b="0"/>
            <a:pathLst>
              <a:path w="161926" h="304801">
                <a:moveTo>
                  <a:pt x="161925" y="0"/>
                </a:move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04775" y="57150"/>
                </a:lnTo>
                <a:lnTo>
                  <a:pt x="95250" y="66675"/>
                </a:lnTo>
                <a:lnTo>
                  <a:pt x="76200" y="85725"/>
                </a:lnTo>
                <a:lnTo>
                  <a:pt x="57150" y="95250"/>
                </a:lnTo>
                <a:lnTo>
                  <a:pt x="47625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61925"/>
                </a:lnTo>
                <a:lnTo>
                  <a:pt x="38100" y="171450"/>
                </a:lnTo>
                <a:lnTo>
                  <a:pt x="47625" y="171450"/>
                </a:lnTo>
                <a:lnTo>
                  <a:pt x="57150" y="180975"/>
                </a:lnTo>
                <a:lnTo>
                  <a:pt x="66675" y="190500"/>
                </a:lnTo>
                <a:lnTo>
                  <a:pt x="85725" y="209550"/>
                </a:lnTo>
                <a:lnTo>
                  <a:pt x="95250" y="219075"/>
                </a:lnTo>
                <a:lnTo>
                  <a:pt x="95250" y="228600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33350" y="285750"/>
                </a:lnTo>
                <a:lnTo>
                  <a:pt x="133350" y="295275"/>
                </a:lnTo>
                <a:lnTo>
                  <a:pt x="142875" y="295275"/>
                </a:lnTo>
                <a:lnTo>
                  <a:pt x="142875" y="304800"/>
                </a:lnTo>
                <a:lnTo>
                  <a:pt x="142875" y="304800"/>
                </a:lnTo>
                <a:lnTo>
                  <a:pt x="1428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11134725" y="5238750"/>
            <a:ext cx="285751" cy="476251"/>
          </a:xfrm>
          <a:custGeom>
            <a:avLst/>
            <a:gdLst/>
            <a:ahLst/>
            <a:cxnLst/>
            <a:rect l="0" t="0" r="0" b="0"/>
            <a:pathLst>
              <a:path w="285751" h="476251">
                <a:moveTo>
                  <a:pt x="85725" y="0"/>
                </a:move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9525" y="295275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19050" y="381000"/>
                </a:lnTo>
                <a:lnTo>
                  <a:pt x="28575" y="390525"/>
                </a:lnTo>
                <a:lnTo>
                  <a:pt x="28575" y="390525"/>
                </a:lnTo>
                <a:lnTo>
                  <a:pt x="38100" y="400050"/>
                </a:lnTo>
                <a:lnTo>
                  <a:pt x="57150" y="390525"/>
                </a:lnTo>
                <a:lnTo>
                  <a:pt x="66675" y="381000"/>
                </a:lnTo>
                <a:lnTo>
                  <a:pt x="76200" y="371475"/>
                </a:lnTo>
                <a:lnTo>
                  <a:pt x="95250" y="352425"/>
                </a:lnTo>
                <a:lnTo>
                  <a:pt x="104775" y="333375"/>
                </a:lnTo>
                <a:lnTo>
                  <a:pt x="114300" y="304800"/>
                </a:lnTo>
                <a:lnTo>
                  <a:pt x="133350" y="276225"/>
                </a:lnTo>
                <a:lnTo>
                  <a:pt x="142875" y="247650"/>
                </a:lnTo>
                <a:lnTo>
                  <a:pt x="152400" y="219075"/>
                </a:lnTo>
                <a:lnTo>
                  <a:pt x="161925" y="190500"/>
                </a:lnTo>
                <a:lnTo>
                  <a:pt x="171450" y="161925"/>
                </a:lnTo>
                <a:lnTo>
                  <a:pt x="180975" y="142875"/>
                </a:lnTo>
                <a:lnTo>
                  <a:pt x="180975" y="114300"/>
                </a:lnTo>
                <a:lnTo>
                  <a:pt x="190500" y="95250"/>
                </a:lnTo>
                <a:lnTo>
                  <a:pt x="190500" y="85725"/>
                </a:lnTo>
                <a:lnTo>
                  <a:pt x="190500" y="76200"/>
                </a:lnTo>
                <a:lnTo>
                  <a:pt x="190500" y="76200"/>
                </a:lnTo>
                <a:lnTo>
                  <a:pt x="180975" y="76200"/>
                </a:lnTo>
                <a:lnTo>
                  <a:pt x="180975" y="76200"/>
                </a:lnTo>
                <a:lnTo>
                  <a:pt x="171450" y="76200"/>
                </a:lnTo>
                <a:lnTo>
                  <a:pt x="161925" y="85725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42875" y="142875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14300" y="209550"/>
                </a:lnTo>
                <a:lnTo>
                  <a:pt x="104775" y="238125"/>
                </a:lnTo>
                <a:lnTo>
                  <a:pt x="104775" y="257175"/>
                </a:lnTo>
                <a:lnTo>
                  <a:pt x="104775" y="285750"/>
                </a:lnTo>
                <a:lnTo>
                  <a:pt x="104775" y="304800"/>
                </a:lnTo>
                <a:lnTo>
                  <a:pt x="104775" y="323850"/>
                </a:lnTo>
                <a:lnTo>
                  <a:pt x="104775" y="342900"/>
                </a:lnTo>
                <a:lnTo>
                  <a:pt x="104775" y="361950"/>
                </a:lnTo>
                <a:lnTo>
                  <a:pt x="104775" y="371475"/>
                </a:lnTo>
                <a:lnTo>
                  <a:pt x="104775" y="381000"/>
                </a:lnTo>
                <a:lnTo>
                  <a:pt x="114300" y="390525"/>
                </a:lnTo>
                <a:lnTo>
                  <a:pt x="123825" y="390525"/>
                </a:lnTo>
                <a:lnTo>
                  <a:pt x="133350" y="390525"/>
                </a:lnTo>
                <a:lnTo>
                  <a:pt x="142875" y="381000"/>
                </a:lnTo>
                <a:lnTo>
                  <a:pt x="152400" y="371475"/>
                </a:lnTo>
                <a:lnTo>
                  <a:pt x="171450" y="361950"/>
                </a:lnTo>
                <a:lnTo>
                  <a:pt x="180975" y="352425"/>
                </a:lnTo>
                <a:lnTo>
                  <a:pt x="200025" y="333375"/>
                </a:lnTo>
                <a:lnTo>
                  <a:pt x="209550" y="314325"/>
                </a:lnTo>
                <a:lnTo>
                  <a:pt x="219075" y="304800"/>
                </a:lnTo>
                <a:lnTo>
                  <a:pt x="238125" y="285750"/>
                </a:lnTo>
                <a:lnTo>
                  <a:pt x="247650" y="266700"/>
                </a:lnTo>
                <a:lnTo>
                  <a:pt x="257175" y="257175"/>
                </a:lnTo>
                <a:lnTo>
                  <a:pt x="266700" y="247650"/>
                </a:lnTo>
                <a:lnTo>
                  <a:pt x="276225" y="238125"/>
                </a:lnTo>
                <a:lnTo>
                  <a:pt x="276225" y="238125"/>
                </a:lnTo>
                <a:lnTo>
                  <a:pt x="285750" y="228600"/>
                </a:lnTo>
                <a:lnTo>
                  <a:pt x="285750" y="228600"/>
                </a:lnTo>
                <a:lnTo>
                  <a:pt x="285750" y="228600"/>
                </a:lnTo>
                <a:lnTo>
                  <a:pt x="285750" y="238125"/>
                </a:lnTo>
                <a:lnTo>
                  <a:pt x="285750" y="238125"/>
                </a:lnTo>
                <a:lnTo>
                  <a:pt x="285750" y="247650"/>
                </a:lnTo>
                <a:lnTo>
                  <a:pt x="285750" y="266700"/>
                </a:lnTo>
                <a:lnTo>
                  <a:pt x="276225" y="276225"/>
                </a:lnTo>
                <a:lnTo>
                  <a:pt x="276225" y="304800"/>
                </a:lnTo>
                <a:lnTo>
                  <a:pt x="266700" y="323850"/>
                </a:lnTo>
                <a:lnTo>
                  <a:pt x="266700" y="342900"/>
                </a:lnTo>
                <a:lnTo>
                  <a:pt x="257175" y="361950"/>
                </a:lnTo>
                <a:lnTo>
                  <a:pt x="257175" y="390525"/>
                </a:lnTo>
                <a:lnTo>
                  <a:pt x="247650" y="409575"/>
                </a:lnTo>
                <a:lnTo>
                  <a:pt x="247650" y="428625"/>
                </a:lnTo>
                <a:lnTo>
                  <a:pt x="247650" y="447675"/>
                </a:lnTo>
                <a:lnTo>
                  <a:pt x="247650" y="466725"/>
                </a:lnTo>
                <a:lnTo>
                  <a:pt x="247650" y="476250"/>
                </a:lnTo>
                <a:lnTo>
                  <a:pt x="24765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11410950" y="5057775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28575" y="114300"/>
                </a:moveTo>
                <a:lnTo>
                  <a:pt x="19050" y="104775"/>
                </a:lnTo>
                <a:lnTo>
                  <a:pt x="19050" y="95250"/>
                </a:lnTo>
                <a:lnTo>
                  <a:pt x="19050" y="85725"/>
                </a:lnTo>
                <a:lnTo>
                  <a:pt x="9525" y="66675"/>
                </a:lnTo>
                <a:lnTo>
                  <a:pt x="9525" y="5715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28600"/>
                </a:lnTo>
                <a:lnTo>
                  <a:pt x="38100" y="228600"/>
                </a:lnTo>
                <a:lnTo>
                  <a:pt x="47625" y="228600"/>
                </a:lnTo>
                <a:lnTo>
                  <a:pt x="66675" y="228600"/>
                </a:lnTo>
                <a:lnTo>
                  <a:pt x="76200" y="21907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14300" y="228600"/>
                </a:lnTo>
                <a:lnTo>
                  <a:pt x="114300" y="228600"/>
                </a:lnTo>
                <a:lnTo>
                  <a:pt x="1143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10801350" y="5772150"/>
            <a:ext cx="628651" cy="47626"/>
          </a:xfrm>
          <a:custGeom>
            <a:avLst/>
            <a:gdLst/>
            <a:ahLst/>
            <a:cxnLst/>
            <a:rect l="0" t="0" r="0" b="0"/>
            <a:pathLst>
              <a:path w="628651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90500" y="28575"/>
                </a:lnTo>
                <a:lnTo>
                  <a:pt x="209550" y="28575"/>
                </a:lnTo>
                <a:lnTo>
                  <a:pt x="247650" y="38100"/>
                </a:lnTo>
                <a:lnTo>
                  <a:pt x="266700" y="38100"/>
                </a:lnTo>
                <a:lnTo>
                  <a:pt x="285750" y="38100"/>
                </a:lnTo>
                <a:lnTo>
                  <a:pt x="314325" y="38100"/>
                </a:lnTo>
                <a:lnTo>
                  <a:pt x="333375" y="47625"/>
                </a:lnTo>
                <a:lnTo>
                  <a:pt x="352425" y="47625"/>
                </a:lnTo>
                <a:lnTo>
                  <a:pt x="381000" y="47625"/>
                </a:lnTo>
                <a:lnTo>
                  <a:pt x="409575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76250" y="47625"/>
                </a:lnTo>
                <a:lnTo>
                  <a:pt x="504825" y="47625"/>
                </a:lnTo>
                <a:lnTo>
                  <a:pt x="523875" y="47625"/>
                </a:lnTo>
                <a:lnTo>
                  <a:pt x="542925" y="47625"/>
                </a:lnTo>
                <a:lnTo>
                  <a:pt x="561975" y="47625"/>
                </a:lnTo>
                <a:lnTo>
                  <a:pt x="581025" y="47625"/>
                </a:lnTo>
                <a:lnTo>
                  <a:pt x="590550" y="47625"/>
                </a:lnTo>
                <a:lnTo>
                  <a:pt x="600075" y="47625"/>
                </a:lnTo>
                <a:lnTo>
                  <a:pt x="609600" y="47625"/>
                </a:lnTo>
                <a:lnTo>
                  <a:pt x="619125" y="47625"/>
                </a:lnTo>
                <a:lnTo>
                  <a:pt x="619125" y="47625"/>
                </a:lnTo>
                <a:lnTo>
                  <a:pt x="628650" y="47625"/>
                </a:lnTo>
                <a:lnTo>
                  <a:pt x="628650" y="47625"/>
                </a:lnTo>
                <a:lnTo>
                  <a:pt x="628650" y="47625"/>
                </a:lnTo>
                <a:lnTo>
                  <a:pt x="6286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10944225" y="5953125"/>
            <a:ext cx="38101" cy="485776"/>
          </a:xfrm>
          <a:custGeom>
            <a:avLst/>
            <a:gdLst/>
            <a:ahLst/>
            <a:cxnLst/>
            <a:rect l="0" t="0" r="0" b="0"/>
            <a:pathLst>
              <a:path w="38101" h="485776">
                <a:moveTo>
                  <a:pt x="38100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61925"/>
                </a:lnTo>
                <a:lnTo>
                  <a:pt x="9525" y="200025"/>
                </a:lnTo>
                <a:lnTo>
                  <a:pt x="0" y="238125"/>
                </a:lnTo>
                <a:lnTo>
                  <a:pt x="9525" y="276225"/>
                </a:lnTo>
                <a:lnTo>
                  <a:pt x="9525" y="314325"/>
                </a:lnTo>
                <a:lnTo>
                  <a:pt x="9525" y="352425"/>
                </a:lnTo>
                <a:lnTo>
                  <a:pt x="9525" y="390525"/>
                </a:lnTo>
                <a:lnTo>
                  <a:pt x="9525" y="419100"/>
                </a:lnTo>
                <a:lnTo>
                  <a:pt x="9525" y="447675"/>
                </a:lnTo>
                <a:lnTo>
                  <a:pt x="9525" y="466725"/>
                </a:lnTo>
                <a:lnTo>
                  <a:pt x="19050" y="485775"/>
                </a:lnTo>
                <a:lnTo>
                  <a:pt x="19050" y="485775"/>
                </a:lnTo>
                <a:lnTo>
                  <a:pt x="1905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10887075" y="5962650"/>
            <a:ext cx="180976" cy="200026"/>
          </a:xfrm>
          <a:custGeom>
            <a:avLst/>
            <a:gdLst/>
            <a:ahLst/>
            <a:cxnLst/>
            <a:rect l="0" t="0" r="0" b="0"/>
            <a:pathLst>
              <a:path w="180976" h="200026">
                <a:moveTo>
                  <a:pt x="19050" y="180975"/>
                </a:moveTo>
                <a:lnTo>
                  <a:pt x="19050" y="171450"/>
                </a:lnTo>
                <a:lnTo>
                  <a:pt x="19050" y="161925"/>
                </a:lnTo>
                <a:lnTo>
                  <a:pt x="19050" y="142875"/>
                </a:lnTo>
                <a:lnTo>
                  <a:pt x="19050" y="114300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47625"/>
                </a:lnTo>
                <a:lnTo>
                  <a:pt x="47625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80975" y="47625"/>
                </a:lnTo>
                <a:lnTo>
                  <a:pt x="180975" y="66675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61925" y="123825"/>
                </a:lnTo>
                <a:lnTo>
                  <a:pt x="152400" y="152400"/>
                </a:lnTo>
                <a:lnTo>
                  <a:pt x="142875" y="161925"/>
                </a:lnTo>
                <a:lnTo>
                  <a:pt x="133350" y="171450"/>
                </a:lnTo>
                <a:lnTo>
                  <a:pt x="114300" y="190500"/>
                </a:lnTo>
                <a:lnTo>
                  <a:pt x="95250" y="190500"/>
                </a:lnTo>
                <a:lnTo>
                  <a:pt x="85725" y="200025"/>
                </a:lnTo>
                <a:lnTo>
                  <a:pt x="66675" y="200025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10991850" y="6200775"/>
            <a:ext cx="314326" cy="295276"/>
          </a:xfrm>
          <a:custGeom>
            <a:avLst/>
            <a:gdLst/>
            <a:ahLst/>
            <a:cxnLst/>
            <a:rect l="0" t="0" r="0" b="0"/>
            <a:pathLst>
              <a:path w="314326" h="295276">
                <a:moveTo>
                  <a:pt x="171450" y="9525"/>
                </a:moveTo>
                <a:lnTo>
                  <a:pt x="17145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52400" y="47625"/>
                </a:lnTo>
                <a:lnTo>
                  <a:pt x="142875" y="57150"/>
                </a:lnTo>
                <a:lnTo>
                  <a:pt x="133350" y="66675"/>
                </a:lnTo>
                <a:lnTo>
                  <a:pt x="114300" y="76200"/>
                </a:lnTo>
                <a:lnTo>
                  <a:pt x="104775" y="76200"/>
                </a:lnTo>
                <a:lnTo>
                  <a:pt x="104775" y="76200"/>
                </a:lnTo>
                <a:lnTo>
                  <a:pt x="95250" y="76200"/>
                </a:lnTo>
                <a:lnTo>
                  <a:pt x="95250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14300" y="190500"/>
                </a:lnTo>
                <a:lnTo>
                  <a:pt x="104775" y="209550"/>
                </a:lnTo>
                <a:lnTo>
                  <a:pt x="95250" y="228600"/>
                </a:lnTo>
                <a:lnTo>
                  <a:pt x="85725" y="247650"/>
                </a:lnTo>
                <a:lnTo>
                  <a:pt x="76200" y="257175"/>
                </a:lnTo>
                <a:lnTo>
                  <a:pt x="57150" y="276225"/>
                </a:lnTo>
                <a:lnTo>
                  <a:pt x="47625" y="285750"/>
                </a:lnTo>
                <a:lnTo>
                  <a:pt x="28575" y="285750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9525" y="257175"/>
                </a:lnTo>
                <a:lnTo>
                  <a:pt x="9525" y="247650"/>
                </a:lnTo>
                <a:lnTo>
                  <a:pt x="19050" y="238125"/>
                </a:lnTo>
                <a:lnTo>
                  <a:pt x="28575" y="238125"/>
                </a:lnTo>
                <a:lnTo>
                  <a:pt x="47625" y="228600"/>
                </a:lnTo>
                <a:lnTo>
                  <a:pt x="57150" y="228600"/>
                </a:lnTo>
                <a:lnTo>
                  <a:pt x="66675" y="228600"/>
                </a:lnTo>
                <a:lnTo>
                  <a:pt x="76200" y="228600"/>
                </a:lnTo>
                <a:lnTo>
                  <a:pt x="95250" y="228600"/>
                </a:lnTo>
                <a:lnTo>
                  <a:pt x="104775" y="238125"/>
                </a:lnTo>
                <a:lnTo>
                  <a:pt x="123825" y="238125"/>
                </a:lnTo>
                <a:lnTo>
                  <a:pt x="133350" y="247650"/>
                </a:lnTo>
                <a:lnTo>
                  <a:pt x="142875" y="257175"/>
                </a:lnTo>
                <a:lnTo>
                  <a:pt x="152400" y="257175"/>
                </a:lnTo>
                <a:lnTo>
                  <a:pt x="161925" y="266700"/>
                </a:lnTo>
                <a:lnTo>
                  <a:pt x="171450" y="266700"/>
                </a:lnTo>
                <a:lnTo>
                  <a:pt x="180975" y="276225"/>
                </a:lnTo>
                <a:lnTo>
                  <a:pt x="190500" y="276225"/>
                </a:lnTo>
                <a:lnTo>
                  <a:pt x="190500" y="276225"/>
                </a:lnTo>
                <a:lnTo>
                  <a:pt x="200025" y="276225"/>
                </a:lnTo>
                <a:lnTo>
                  <a:pt x="209550" y="276225"/>
                </a:lnTo>
                <a:lnTo>
                  <a:pt x="219075" y="276225"/>
                </a:lnTo>
                <a:lnTo>
                  <a:pt x="219075" y="266700"/>
                </a:lnTo>
                <a:lnTo>
                  <a:pt x="228600" y="257175"/>
                </a:lnTo>
                <a:lnTo>
                  <a:pt x="247650" y="238125"/>
                </a:lnTo>
                <a:lnTo>
                  <a:pt x="257175" y="219075"/>
                </a:lnTo>
                <a:lnTo>
                  <a:pt x="266700" y="190500"/>
                </a:lnTo>
                <a:lnTo>
                  <a:pt x="276225" y="161925"/>
                </a:lnTo>
                <a:lnTo>
                  <a:pt x="295275" y="133350"/>
                </a:lnTo>
                <a:lnTo>
                  <a:pt x="304800" y="114300"/>
                </a:lnTo>
                <a:lnTo>
                  <a:pt x="314325" y="95250"/>
                </a:lnTo>
                <a:lnTo>
                  <a:pt x="3143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11534775" y="5915025"/>
            <a:ext cx="28576" cy="190501"/>
          </a:xfrm>
          <a:custGeom>
            <a:avLst/>
            <a:gdLst/>
            <a:ahLst/>
            <a:cxnLst/>
            <a:rect l="0" t="0" r="0" b="0"/>
            <a:pathLst>
              <a:path w="28576" h="190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104775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11582400" y="5638800"/>
            <a:ext cx="19051" cy="66676"/>
          </a:xfrm>
          <a:custGeom>
            <a:avLst/>
            <a:gdLst/>
            <a:ahLst/>
            <a:cxnLst/>
            <a:rect l="0" t="0" r="0" b="0"/>
            <a:pathLst>
              <a:path w="19051" h="666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5781675" y="1924050"/>
            <a:ext cx="3724276" cy="1419226"/>
          </a:xfrm>
          <a:custGeom>
            <a:avLst/>
            <a:gdLst/>
            <a:ahLst/>
            <a:cxnLst/>
            <a:rect l="0" t="0" r="0" b="0"/>
            <a:pathLst>
              <a:path w="3724276" h="1419226">
                <a:moveTo>
                  <a:pt x="76200" y="238125"/>
                </a:moveTo>
                <a:lnTo>
                  <a:pt x="76200" y="247650"/>
                </a:lnTo>
                <a:lnTo>
                  <a:pt x="76200" y="247650"/>
                </a:lnTo>
                <a:lnTo>
                  <a:pt x="76200" y="247650"/>
                </a:lnTo>
                <a:lnTo>
                  <a:pt x="76200" y="257175"/>
                </a:lnTo>
                <a:lnTo>
                  <a:pt x="76200" y="266700"/>
                </a:lnTo>
                <a:lnTo>
                  <a:pt x="76200" y="276225"/>
                </a:lnTo>
                <a:lnTo>
                  <a:pt x="76200" y="295275"/>
                </a:lnTo>
                <a:lnTo>
                  <a:pt x="76200" y="314325"/>
                </a:lnTo>
                <a:lnTo>
                  <a:pt x="76200" y="323850"/>
                </a:lnTo>
                <a:lnTo>
                  <a:pt x="76200" y="342900"/>
                </a:lnTo>
                <a:lnTo>
                  <a:pt x="85725" y="371475"/>
                </a:lnTo>
                <a:lnTo>
                  <a:pt x="85725" y="390525"/>
                </a:lnTo>
                <a:lnTo>
                  <a:pt x="85725" y="409575"/>
                </a:lnTo>
                <a:lnTo>
                  <a:pt x="85725" y="428625"/>
                </a:lnTo>
                <a:lnTo>
                  <a:pt x="85725" y="457200"/>
                </a:lnTo>
                <a:lnTo>
                  <a:pt x="85725" y="476250"/>
                </a:lnTo>
                <a:lnTo>
                  <a:pt x="85725" y="504825"/>
                </a:lnTo>
                <a:lnTo>
                  <a:pt x="85725" y="533400"/>
                </a:lnTo>
                <a:lnTo>
                  <a:pt x="95250" y="561975"/>
                </a:lnTo>
                <a:lnTo>
                  <a:pt x="95250" y="581025"/>
                </a:lnTo>
                <a:lnTo>
                  <a:pt x="95250" y="609600"/>
                </a:lnTo>
                <a:lnTo>
                  <a:pt x="95250" y="638175"/>
                </a:lnTo>
                <a:lnTo>
                  <a:pt x="95250" y="666750"/>
                </a:lnTo>
                <a:lnTo>
                  <a:pt x="104775" y="695325"/>
                </a:lnTo>
                <a:lnTo>
                  <a:pt x="104775" y="714375"/>
                </a:lnTo>
                <a:lnTo>
                  <a:pt x="104775" y="742950"/>
                </a:lnTo>
                <a:lnTo>
                  <a:pt x="114300" y="771525"/>
                </a:lnTo>
                <a:lnTo>
                  <a:pt x="114300" y="800100"/>
                </a:lnTo>
                <a:lnTo>
                  <a:pt x="114300" y="828675"/>
                </a:lnTo>
                <a:lnTo>
                  <a:pt x="123825" y="857250"/>
                </a:lnTo>
                <a:lnTo>
                  <a:pt x="123825" y="876300"/>
                </a:lnTo>
                <a:lnTo>
                  <a:pt x="123825" y="904875"/>
                </a:lnTo>
                <a:lnTo>
                  <a:pt x="123825" y="933450"/>
                </a:lnTo>
                <a:lnTo>
                  <a:pt x="123825" y="962025"/>
                </a:lnTo>
                <a:lnTo>
                  <a:pt x="123825" y="990600"/>
                </a:lnTo>
                <a:lnTo>
                  <a:pt x="123825" y="1019175"/>
                </a:lnTo>
                <a:lnTo>
                  <a:pt x="123825" y="1047750"/>
                </a:lnTo>
                <a:lnTo>
                  <a:pt x="123825" y="1076325"/>
                </a:lnTo>
                <a:lnTo>
                  <a:pt x="133350" y="1104900"/>
                </a:lnTo>
                <a:lnTo>
                  <a:pt x="133350" y="1133475"/>
                </a:lnTo>
                <a:lnTo>
                  <a:pt x="133350" y="1152525"/>
                </a:lnTo>
                <a:lnTo>
                  <a:pt x="142875" y="1181100"/>
                </a:lnTo>
                <a:lnTo>
                  <a:pt x="142875" y="1200150"/>
                </a:lnTo>
                <a:lnTo>
                  <a:pt x="152400" y="1219200"/>
                </a:lnTo>
                <a:lnTo>
                  <a:pt x="152400" y="1238250"/>
                </a:lnTo>
                <a:lnTo>
                  <a:pt x="161925" y="1266825"/>
                </a:lnTo>
                <a:lnTo>
                  <a:pt x="161925" y="1276350"/>
                </a:lnTo>
                <a:lnTo>
                  <a:pt x="171450" y="1295400"/>
                </a:lnTo>
                <a:lnTo>
                  <a:pt x="180975" y="1304925"/>
                </a:lnTo>
                <a:lnTo>
                  <a:pt x="190500" y="1323975"/>
                </a:lnTo>
                <a:lnTo>
                  <a:pt x="209550" y="1333500"/>
                </a:lnTo>
                <a:lnTo>
                  <a:pt x="219075" y="1343025"/>
                </a:lnTo>
                <a:lnTo>
                  <a:pt x="228600" y="1352550"/>
                </a:lnTo>
                <a:lnTo>
                  <a:pt x="238125" y="1352550"/>
                </a:lnTo>
                <a:lnTo>
                  <a:pt x="257175" y="1362075"/>
                </a:lnTo>
                <a:lnTo>
                  <a:pt x="266700" y="1371600"/>
                </a:lnTo>
                <a:lnTo>
                  <a:pt x="285750" y="1371600"/>
                </a:lnTo>
                <a:lnTo>
                  <a:pt x="304800" y="1381125"/>
                </a:lnTo>
                <a:lnTo>
                  <a:pt x="323850" y="1390650"/>
                </a:lnTo>
                <a:lnTo>
                  <a:pt x="342900" y="1390650"/>
                </a:lnTo>
                <a:lnTo>
                  <a:pt x="361950" y="1400175"/>
                </a:lnTo>
                <a:lnTo>
                  <a:pt x="381000" y="1400175"/>
                </a:lnTo>
                <a:lnTo>
                  <a:pt x="400050" y="1400175"/>
                </a:lnTo>
                <a:lnTo>
                  <a:pt x="409575" y="1409700"/>
                </a:lnTo>
                <a:lnTo>
                  <a:pt x="438150" y="1409700"/>
                </a:lnTo>
                <a:lnTo>
                  <a:pt x="457200" y="1409700"/>
                </a:lnTo>
                <a:lnTo>
                  <a:pt x="476250" y="1409700"/>
                </a:lnTo>
                <a:lnTo>
                  <a:pt x="495300" y="1409700"/>
                </a:lnTo>
                <a:lnTo>
                  <a:pt x="514350" y="1409700"/>
                </a:lnTo>
                <a:lnTo>
                  <a:pt x="542925" y="1409700"/>
                </a:lnTo>
                <a:lnTo>
                  <a:pt x="561975" y="1409700"/>
                </a:lnTo>
                <a:lnTo>
                  <a:pt x="581025" y="1409700"/>
                </a:lnTo>
                <a:lnTo>
                  <a:pt x="600075" y="1409700"/>
                </a:lnTo>
                <a:lnTo>
                  <a:pt x="628650" y="1409700"/>
                </a:lnTo>
                <a:lnTo>
                  <a:pt x="647700" y="1409700"/>
                </a:lnTo>
                <a:lnTo>
                  <a:pt x="676275" y="1409700"/>
                </a:lnTo>
                <a:lnTo>
                  <a:pt x="695325" y="1400175"/>
                </a:lnTo>
                <a:lnTo>
                  <a:pt x="714375" y="1400175"/>
                </a:lnTo>
                <a:lnTo>
                  <a:pt x="742950" y="1400175"/>
                </a:lnTo>
                <a:lnTo>
                  <a:pt x="762000" y="1400175"/>
                </a:lnTo>
                <a:lnTo>
                  <a:pt x="781050" y="1400175"/>
                </a:lnTo>
                <a:lnTo>
                  <a:pt x="809625" y="1409700"/>
                </a:lnTo>
                <a:lnTo>
                  <a:pt x="828675" y="1409700"/>
                </a:lnTo>
                <a:lnTo>
                  <a:pt x="847725" y="1400175"/>
                </a:lnTo>
                <a:lnTo>
                  <a:pt x="876300" y="1400175"/>
                </a:lnTo>
                <a:lnTo>
                  <a:pt x="895350" y="1400175"/>
                </a:lnTo>
                <a:lnTo>
                  <a:pt x="914400" y="1400175"/>
                </a:lnTo>
                <a:lnTo>
                  <a:pt x="933450" y="1400175"/>
                </a:lnTo>
                <a:lnTo>
                  <a:pt x="962025" y="1400175"/>
                </a:lnTo>
                <a:lnTo>
                  <a:pt x="981075" y="1400175"/>
                </a:lnTo>
                <a:lnTo>
                  <a:pt x="1000125" y="1400175"/>
                </a:lnTo>
                <a:lnTo>
                  <a:pt x="1019175" y="1400175"/>
                </a:lnTo>
                <a:lnTo>
                  <a:pt x="1038225" y="1400175"/>
                </a:lnTo>
                <a:lnTo>
                  <a:pt x="1057275" y="1400175"/>
                </a:lnTo>
                <a:lnTo>
                  <a:pt x="1076325" y="1400175"/>
                </a:lnTo>
                <a:lnTo>
                  <a:pt x="1085850" y="1400175"/>
                </a:lnTo>
                <a:lnTo>
                  <a:pt x="1104900" y="1400175"/>
                </a:lnTo>
                <a:lnTo>
                  <a:pt x="1123950" y="1400175"/>
                </a:lnTo>
                <a:lnTo>
                  <a:pt x="1143000" y="1400175"/>
                </a:lnTo>
                <a:lnTo>
                  <a:pt x="1162050" y="1409700"/>
                </a:lnTo>
                <a:lnTo>
                  <a:pt x="1181100" y="1409700"/>
                </a:lnTo>
                <a:lnTo>
                  <a:pt x="1200150" y="1409700"/>
                </a:lnTo>
                <a:lnTo>
                  <a:pt x="1219200" y="1409700"/>
                </a:lnTo>
                <a:lnTo>
                  <a:pt x="1228725" y="1409700"/>
                </a:lnTo>
                <a:lnTo>
                  <a:pt x="1247775" y="1409700"/>
                </a:lnTo>
                <a:lnTo>
                  <a:pt x="1257300" y="1409700"/>
                </a:lnTo>
                <a:lnTo>
                  <a:pt x="1276350" y="1409700"/>
                </a:lnTo>
                <a:lnTo>
                  <a:pt x="1295400" y="1409700"/>
                </a:lnTo>
                <a:lnTo>
                  <a:pt x="1314450" y="1409700"/>
                </a:lnTo>
                <a:lnTo>
                  <a:pt x="1323975" y="1409700"/>
                </a:lnTo>
                <a:lnTo>
                  <a:pt x="1343025" y="1409700"/>
                </a:lnTo>
                <a:lnTo>
                  <a:pt x="1352550" y="1409700"/>
                </a:lnTo>
                <a:lnTo>
                  <a:pt x="1371600" y="1409700"/>
                </a:lnTo>
                <a:lnTo>
                  <a:pt x="1381125" y="1409700"/>
                </a:lnTo>
                <a:lnTo>
                  <a:pt x="1400175" y="1409700"/>
                </a:lnTo>
                <a:lnTo>
                  <a:pt x="1409700" y="1409700"/>
                </a:lnTo>
                <a:lnTo>
                  <a:pt x="1428750" y="1409700"/>
                </a:lnTo>
                <a:lnTo>
                  <a:pt x="1438275" y="1409700"/>
                </a:lnTo>
                <a:lnTo>
                  <a:pt x="1457325" y="1409700"/>
                </a:lnTo>
                <a:lnTo>
                  <a:pt x="1466850" y="1409700"/>
                </a:lnTo>
                <a:lnTo>
                  <a:pt x="1485900" y="1409700"/>
                </a:lnTo>
                <a:lnTo>
                  <a:pt x="1504950" y="1400175"/>
                </a:lnTo>
                <a:lnTo>
                  <a:pt x="1514475" y="1400175"/>
                </a:lnTo>
                <a:lnTo>
                  <a:pt x="1533525" y="1400175"/>
                </a:lnTo>
                <a:lnTo>
                  <a:pt x="1543050" y="1400175"/>
                </a:lnTo>
                <a:lnTo>
                  <a:pt x="1562100" y="1400175"/>
                </a:lnTo>
                <a:lnTo>
                  <a:pt x="1571625" y="1409700"/>
                </a:lnTo>
                <a:lnTo>
                  <a:pt x="1590675" y="1409700"/>
                </a:lnTo>
                <a:lnTo>
                  <a:pt x="1600200" y="1409700"/>
                </a:lnTo>
                <a:lnTo>
                  <a:pt x="1619250" y="1409700"/>
                </a:lnTo>
                <a:lnTo>
                  <a:pt x="1638300" y="1400175"/>
                </a:lnTo>
                <a:lnTo>
                  <a:pt x="1657350" y="1400175"/>
                </a:lnTo>
                <a:lnTo>
                  <a:pt x="1676400" y="1409700"/>
                </a:lnTo>
                <a:lnTo>
                  <a:pt x="1695450" y="1409700"/>
                </a:lnTo>
                <a:lnTo>
                  <a:pt x="1714500" y="1400175"/>
                </a:lnTo>
                <a:lnTo>
                  <a:pt x="1733550" y="1400175"/>
                </a:lnTo>
                <a:lnTo>
                  <a:pt x="1752600" y="1400175"/>
                </a:lnTo>
                <a:lnTo>
                  <a:pt x="1771650" y="1400175"/>
                </a:lnTo>
                <a:lnTo>
                  <a:pt x="1790700" y="1400175"/>
                </a:lnTo>
                <a:lnTo>
                  <a:pt x="1809750" y="1400175"/>
                </a:lnTo>
                <a:lnTo>
                  <a:pt x="1838325" y="1400175"/>
                </a:lnTo>
                <a:lnTo>
                  <a:pt x="1857375" y="1400175"/>
                </a:lnTo>
                <a:lnTo>
                  <a:pt x="1876425" y="1400175"/>
                </a:lnTo>
                <a:lnTo>
                  <a:pt x="1905000" y="1400175"/>
                </a:lnTo>
                <a:lnTo>
                  <a:pt x="1924050" y="1400175"/>
                </a:lnTo>
                <a:lnTo>
                  <a:pt x="1952625" y="1400175"/>
                </a:lnTo>
                <a:lnTo>
                  <a:pt x="1971675" y="1409700"/>
                </a:lnTo>
                <a:lnTo>
                  <a:pt x="1990725" y="1409700"/>
                </a:lnTo>
                <a:lnTo>
                  <a:pt x="2019300" y="1409700"/>
                </a:lnTo>
                <a:lnTo>
                  <a:pt x="2038350" y="1409700"/>
                </a:lnTo>
                <a:lnTo>
                  <a:pt x="2066925" y="1409700"/>
                </a:lnTo>
                <a:lnTo>
                  <a:pt x="2095500" y="1409700"/>
                </a:lnTo>
                <a:lnTo>
                  <a:pt x="2124075" y="1409700"/>
                </a:lnTo>
                <a:lnTo>
                  <a:pt x="2143125" y="1409700"/>
                </a:lnTo>
                <a:lnTo>
                  <a:pt x="2171700" y="1409700"/>
                </a:lnTo>
                <a:lnTo>
                  <a:pt x="2200275" y="1400175"/>
                </a:lnTo>
                <a:lnTo>
                  <a:pt x="2228850" y="1400175"/>
                </a:lnTo>
                <a:lnTo>
                  <a:pt x="2257425" y="1400175"/>
                </a:lnTo>
                <a:lnTo>
                  <a:pt x="2286000" y="1400175"/>
                </a:lnTo>
                <a:lnTo>
                  <a:pt x="2314575" y="1400175"/>
                </a:lnTo>
                <a:lnTo>
                  <a:pt x="2343150" y="1400175"/>
                </a:lnTo>
                <a:lnTo>
                  <a:pt x="2371725" y="1409700"/>
                </a:lnTo>
                <a:lnTo>
                  <a:pt x="2409825" y="1409700"/>
                </a:lnTo>
                <a:lnTo>
                  <a:pt x="2428875" y="1409700"/>
                </a:lnTo>
                <a:lnTo>
                  <a:pt x="2457450" y="1409700"/>
                </a:lnTo>
                <a:lnTo>
                  <a:pt x="2495550" y="1409700"/>
                </a:lnTo>
                <a:lnTo>
                  <a:pt x="2524125" y="1409700"/>
                </a:lnTo>
                <a:lnTo>
                  <a:pt x="2552700" y="1409700"/>
                </a:lnTo>
                <a:lnTo>
                  <a:pt x="2590800" y="1409700"/>
                </a:lnTo>
                <a:lnTo>
                  <a:pt x="2628900" y="1409700"/>
                </a:lnTo>
                <a:lnTo>
                  <a:pt x="2657475" y="1409700"/>
                </a:lnTo>
                <a:lnTo>
                  <a:pt x="2695575" y="1409700"/>
                </a:lnTo>
                <a:lnTo>
                  <a:pt x="2724150" y="1409700"/>
                </a:lnTo>
                <a:lnTo>
                  <a:pt x="2752725" y="1409700"/>
                </a:lnTo>
                <a:lnTo>
                  <a:pt x="2790825" y="1409700"/>
                </a:lnTo>
                <a:lnTo>
                  <a:pt x="2828925" y="1409700"/>
                </a:lnTo>
                <a:lnTo>
                  <a:pt x="2857500" y="1409700"/>
                </a:lnTo>
                <a:lnTo>
                  <a:pt x="2886075" y="1409700"/>
                </a:lnTo>
                <a:lnTo>
                  <a:pt x="2924175" y="1409700"/>
                </a:lnTo>
                <a:lnTo>
                  <a:pt x="2962275" y="1409700"/>
                </a:lnTo>
                <a:lnTo>
                  <a:pt x="3000375" y="1409700"/>
                </a:lnTo>
                <a:lnTo>
                  <a:pt x="3028950" y="1409700"/>
                </a:lnTo>
                <a:lnTo>
                  <a:pt x="3057525" y="1419225"/>
                </a:lnTo>
                <a:lnTo>
                  <a:pt x="3086100" y="1419225"/>
                </a:lnTo>
                <a:lnTo>
                  <a:pt x="3124200" y="1419225"/>
                </a:lnTo>
                <a:lnTo>
                  <a:pt x="3152775" y="1419225"/>
                </a:lnTo>
                <a:lnTo>
                  <a:pt x="3181350" y="1419225"/>
                </a:lnTo>
                <a:lnTo>
                  <a:pt x="3209925" y="1419225"/>
                </a:lnTo>
                <a:lnTo>
                  <a:pt x="3238500" y="1419225"/>
                </a:lnTo>
                <a:lnTo>
                  <a:pt x="3267075" y="1409700"/>
                </a:lnTo>
                <a:lnTo>
                  <a:pt x="3305175" y="1409700"/>
                </a:lnTo>
                <a:lnTo>
                  <a:pt x="3333750" y="1409700"/>
                </a:lnTo>
                <a:lnTo>
                  <a:pt x="3362325" y="1409700"/>
                </a:lnTo>
                <a:lnTo>
                  <a:pt x="3400425" y="1409700"/>
                </a:lnTo>
                <a:lnTo>
                  <a:pt x="3419475" y="1409700"/>
                </a:lnTo>
                <a:lnTo>
                  <a:pt x="3448050" y="1409700"/>
                </a:lnTo>
                <a:lnTo>
                  <a:pt x="3467100" y="1409700"/>
                </a:lnTo>
                <a:lnTo>
                  <a:pt x="3486150" y="1400175"/>
                </a:lnTo>
                <a:lnTo>
                  <a:pt x="3505200" y="1400175"/>
                </a:lnTo>
                <a:lnTo>
                  <a:pt x="3514725" y="1400175"/>
                </a:lnTo>
                <a:lnTo>
                  <a:pt x="3524250" y="1400175"/>
                </a:lnTo>
                <a:lnTo>
                  <a:pt x="3533775" y="1390650"/>
                </a:lnTo>
                <a:lnTo>
                  <a:pt x="3543300" y="1390650"/>
                </a:lnTo>
                <a:lnTo>
                  <a:pt x="3552825" y="1381125"/>
                </a:lnTo>
                <a:lnTo>
                  <a:pt x="3552825" y="1381125"/>
                </a:lnTo>
                <a:lnTo>
                  <a:pt x="3562350" y="1371600"/>
                </a:lnTo>
                <a:lnTo>
                  <a:pt x="3571875" y="1362075"/>
                </a:lnTo>
                <a:lnTo>
                  <a:pt x="3581400" y="1352550"/>
                </a:lnTo>
                <a:lnTo>
                  <a:pt x="3590925" y="1343025"/>
                </a:lnTo>
                <a:lnTo>
                  <a:pt x="3600450" y="1323975"/>
                </a:lnTo>
                <a:lnTo>
                  <a:pt x="3609975" y="1314450"/>
                </a:lnTo>
                <a:lnTo>
                  <a:pt x="3609975" y="1295400"/>
                </a:lnTo>
                <a:lnTo>
                  <a:pt x="3619500" y="1276350"/>
                </a:lnTo>
                <a:lnTo>
                  <a:pt x="3619500" y="1257300"/>
                </a:lnTo>
                <a:lnTo>
                  <a:pt x="3629025" y="1247775"/>
                </a:lnTo>
                <a:lnTo>
                  <a:pt x="3629025" y="1219200"/>
                </a:lnTo>
                <a:lnTo>
                  <a:pt x="3638550" y="1200150"/>
                </a:lnTo>
                <a:lnTo>
                  <a:pt x="3638550" y="1181100"/>
                </a:lnTo>
                <a:lnTo>
                  <a:pt x="3648075" y="1152525"/>
                </a:lnTo>
                <a:lnTo>
                  <a:pt x="3648075" y="1133475"/>
                </a:lnTo>
                <a:lnTo>
                  <a:pt x="3648075" y="1104900"/>
                </a:lnTo>
                <a:lnTo>
                  <a:pt x="3657600" y="1085850"/>
                </a:lnTo>
                <a:lnTo>
                  <a:pt x="3657600" y="1057275"/>
                </a:lnTo>
                <a:lnTo>
                  <a:pt x="3657600" y="1028700"/>
                </a:lnTo>
                <a:lnTo>
                  <a:pt x="3657600" y="1000125"/>
                </a:lnTo>
                <a:lnTo>
                  <a:pt x="3667125" y="981075"/>
                </a:lnTo>
                <a:lnTo>
                  <a:pt x="3667125" y="952500"/>
                </a:lnTo>
                <a:lnTo>
                  <a:pt x="3657600" y="923925"/>
                </a:lnTo>
                <a:lnTo>
                  <a:pt x="3657600" y="895350"/>
                </a:lnTo>
                <a:lnTo>
                  <a:pt x="3667125" y="866775"/>
                </a:lnTo>
                <a:lnTo>
                  <a:pt x="3667125" y="828675"/>
                </a:lnTo>
                <a:lnTo>
                  <a:pt x="3667125" y="800100"/>
                </a:lnTo>
                <a:lnTo>
                  <a:pt x="3667125" y="771525"/>
                </a:lnTo>
                <a:lnTo>
                  <a:pt x="3667125" y="742950"/>
                </a:lnTo>
                <a:lnTo>
                  <a:pt x="3667125" y="714375"/>
                </a:lnTo>
                <a:lnTo>
                  <a:pt x="3676650" y="685800"/>
                </a:lnTo>
                <a:lnTo>
                  <a:pt x="3676650" y="657225"/>
                </a:lnTo>
                <a:lnTo>
                  <a:pt x="3676650" y="628650"/>
                </a:lnTo>
                <a:lnTo>
                  <a:pt x="3676650" y="600075"/>
                </a:lnTo>
                <a:lnTo>
                  <a:pt x="3676650" y="561975"/>
                </a:lnTo>
                <a:lnTo>
                  <a:pt x="3686175" y="533400"/>
                </a:lnTo>
                <a:lnTo>
                  <a:pt x="3686175" y="504825"/>
                </a:lnTo>
                <a:lnTo>
                  <a:pt x="3695700" y="476250"/>
                </a:lnTo>
                <a:lnTo>
                  <a:pt x="3695700" y="447675"/>
                </a:lnTo>
                <a:lnTo>
                  <a:pt x="3695700" y="419100"/>
                </a:lnTo>
                <a:lnTo>
                  <a:pt x="3705225" y="390525"/>
                </a:lnTo>
                <a:lnTo>
                  <a:pt x="3705225" y="361950"/>
                </a:lnTo>
                <a:lnTo>
                  <a:pt x="3705225" y="333375"/>
                </a:lnTo>
                <a:lnTo>
                  <a:pt x="3714750" y="314325"/>
                </a:lnTo>
                <a:lnTo>
                  <a:pt x="3714750" y="285750"/>
                </a:lnTo>
                <a:lnTo>
                  <a:pt x="3714750" y="266700"/>
                </a:lnTo>
                <a:lnTo>
                  <a:pt x="3714750" y="238125"/>
                </a:lnTo>
                <a:lnTo>
                  <a:pt x="3724275" y="219075"/>
                </a:lnTo>
                <a:lnTo>
                  <a:pt x="3724275" y="190500"/>
                </a:lnTo>
                <a:lnTo>
                  <a:pt x="3724275" y="171450"/>
                </a:lnTo>
                <a:lnTo>
                  <a:pt x="3724275" y="152400"/>
                </a:lnTo>
                <a:lnTo>
                  <a:pt x="3724275" y="142875"/>
                </a:lnTo>
                <a:lnTo>
                  <a:pt x="3724275" y="133350"/>
                </a:lnTo>
                <a:lnTo>
                  <a:pt x="3714750" y="114300"/>
                </a:lnTo>
                <a:lnTo>
                  <a:pt x="3714750" y="104775"/>
                </a:lnTo>
                <a:lnTo>
                  <a:pt x="3705225" y="95250"/>
                </a:lnTo>
                <a:lnTo>
                  <a:pt x="3695700" y="85725"/>
                </a:lnTo>
                <a:lnTo>
                  <a:pt x="3686175" y="85725"/>
                </a:lnTo>
                <a:lnTo>
                  <a:pt x="3676650" y="76200"/>
                </a:lnTo>
                <a:lnTo>
                  <a:pt x="3657600" y="66675"/>
                </a:lnTo>
                <a:lnTo>
                  <a:pt x="3638550" y="66675"/>
                </a:lnTo>
                <a:lnTo>
                  <a:pt x="3609975" y="57150"/>
                </a:lnTo>
                <a:lnTo>
                  <a:pt x="3590925" y="57150"/>
                </a:lnTo>
                <a:lnTo>
                  <a:pt x="3552825" y="47625"/>
                </a:lnTo>
                <a:lnTo>
                  <a:pt x="3524250" y="47625"/>
                </a:lnTo>
                <a:lnTo>
                  <a:pt x="3495675" y="38100"/>
                </a:lnTo>
                <a:lnTo>
                  <a:pt x="3457575" y="38100"/>
                </a:lnTo>
                <a:lnTo>
                  <a:pt x="3419475" y="38100"/>
                </a:lnTo>
                <a:lnTo>
                  <a:pt x="3381375" y="28575"/>
                </a:lnTo>
                <a:lnTo>
                  <a:pt x="3333750" y="28575"/>
                </a:lnTo>
                <a:lnTo>
                  <a:pt x="3295650" y="28575"/>
                </a:lnTo>
                <a:lnTo>
                  <a:pt x="3248025" y="28575"/>
                </a:lnTo>
                <a:lnTo>
                  <a:pt x="3209925" y="28575"/>
                </a:lnTo>
                <a:lnTo>
                  <a:pt x="3162300" y="28575"/>
                </a:lnTo>
                <a:lnTo>
                  <a:pt x="3114675" y="28575"/>
                </a:lnTo>
                <a:lnTo>
                  <a:pt x="3076575" y="28575"/>
                </a:lnTo>
                <a:lnTo>
                  <a:pt x="3019425" y="28575"/>
                </a:lnTo>
                <a:lnTo>
                  <a:pt x="2971800" y="19050"/>
                </a:lnTo>
                <a:lnTo>
                  <a:pt x="2924175" y="19050"/>
                </a:lnTo>
                <a:lnTo>
                  <a:pt x="2867025" y="19050"/>
                </a:lnTo>
                <a:lnTo>
                  <a:pt x="2819400" y="19050"/>
                </a:lnTo>
                <a:lnTo>
                  <a:pt x="2771775" y="19050"/>
                </a:lnTo>
                <a:lnTo>
                  <a:pt x="2724150" y="19050"/>
                </a:lnTo>
                <a:lnTo>
                  <a:pt x="2676525" y="9525"/>
                </a:lnTo>
                <a:lnTo>
                  <a:pt x="2628900" y="9525"/>
                </a:lnTo>
                <a:lnTo>
                  <a:pt x="2581275" y="9525"/>
                </a:lnTo>
                <a:lnTo>
                  <a:pt x="2533650" y="9525"/>
                </a:lnTo>
                <a:lnTo>
                  <a:pt x="2476500" y="9525"/>
                </a:lnTo>
                <a:lnTo>
                  <a:pt x="2428875" y="9525"/>
                </a:lnTo>
                <a:lnTo>
                  <a:pt x="2381250" y="9525"/>
                </a:lnTo>
                <a:lnTo>
                  <a:pt x="2324100" y="0"/>
                </a:lnTo>
                <a:lnTo>
                  <a:pt x="2266950" y="0"/>
                </a:lnTo>
                <a:lnTo>
                  <a:pt x="2219325" y="0"/>
                </a:lnTo>
                <a:lnTo>
                  <a:pt x="2171700" y="0"/>
                </a:lnTo>
                <a:lnTo>
                  <a:pt x="2124075" y="9525"/>
                </a:lnTo>
                <a:lnTo>
                  <a:pt x="2076450" y="9525"/>
                </a:lnTo>
                <a:lnTo>
                  <a:pt x="2019300" y="9525"/>
                </a:lnTo>
                <a:lnTo>
                  <a:pt x="1962150" y="9525"/>
                </a:lnTo>
                <a:lnTo>
                  <a:pt x="1914525" y="9525"/>
                </a:lnTo>
                <a:lnTo>
                  <a:pt x="1857375" y="9525"/>
                </a:lnTo>
                <a:lnTo>
                  <a:pt x="1809750" y="9525"/>
                </a:lnTo>
                <a:lnTo>
                  <a:pt x="1762125" y="19050"/>
                </a:lnTo>
                <a:lnTo>
                  <a:pt x="1714500" y="19050"/>
                </a:lnTo>
                <a:lnTo>
                  <a:pt x="1666875" y="28575"/>
                </a:lnTo>
                <a:lnTo>
                  <a:pt x="1609725" y="28575"/>
                </a:lnTo>
                <a:lnTo>
                  <a:pt x="1562100" y="28575"/>
                </a:lnTo>
                <a:lnTo>
                  <a:pt x="1514475" y="38100"/>
                </a:lnTo>
                <a:lnTo>
                  <a:pt x="1466850" y="38100"/>
                </a:lnTo>
                <a:lnTo>
                  <a:pt x="1428750" y="38100"/>
                </a:lnTo>
                <a:lnTo>
                  <a:pt x="1381125" y="47625"/>
                </a:lnTo>
                <a:lnTo>
                  <a:pt x="1333500" y="47625"/>
                </a:lnTo>
                <a:lnTo>
                  <a:pt x="1285875" y="47625"/>
                </a:lnTo>
                <a:lnTo>
                  <a:pt x="1247775" y="47625"/>
                </a:lnTo>
                <a:lnTo>
                  <a:pt x="1200150" y="57150"/>
                </a:lnTo>
                <a:lnTo>
                  <a:pt x="1162050" y="57150"/>
                </a:lnTo>
                <a:lnTo>
                  <a:pt x="1114425" y="66675"/>
                </a:lnTo>
                <a:lnTo>
                  <a:pt x="1066800" y="76200"/>
                </a:lnTo>
                <a:lnTo>
                  <a:pt x="1019175" y="76200"/>
                </a:lnTo>
                <a:lnTo>
                  <a:pt x="981075" y="76200"/>
                </a:lnTo>
                <a:lnTo>
                  <a:pt x="933450" y="85725"/>
                </a:lnTo>
                <a:lnTo>
                  <a:pt x="885825" y="85725"/>
                </a:lnTo>
                <a:lnTo>
                  <a:pt x="847725" y="95250"/>
                </a:lnTo>
                <a:lnTo>
                  <a:pt x="809625" y="104775"/>
                </a:lnTo>
                <a:lnTo>
                  <a:pt x="771525" y="104775"/>
                </a:lnTo>
                <a:lnTo>
                  <a:pt x="723900" y="114300"/>
                </a:lnTo>
                <a:lnTo>
                  <a:pt x="685800" y="123825"/>
                </a:lnTo>
                <a:lnTo>
                  <a:pt x="647700" y="123825"/>
                </a:lnTo>
                <a:lnTo>
                  <a:pt x="609600" y="133350"/>
                </a:lnTo>
                <a:lnTo>
                  <a:pt x="581025" y="133350"/>
                </a:lnTo>
                <a:lnTo>
                  <a:pt x="542925" y="142875"/>
                </a:lnTo>
                <a:lnTo>
                  <a:pt x="504825" y="142875"/>
                </a:lnTo>
                <a:lnTo>
                  <a:pt x="476250" y="152400"/>
                </a:lnTo>
                <a:lnTo>
                  <a:pt x="447675" y="152400"/>
                </a:lnTo>
                <a:lnTo>
                  <a:pt x="409575" y="152400"/>
                </a:lnTo>
                <a:lnTo>
                  <a:pt x="381000" y="161925"/>
                </a:lnTo>
                <a:lnTo>
                  <a:pt x="352425" y="161925"/>
                </a:lnTo>
                <a:lnTo>
                  <a:pt x="323850" y="171450"/>
                </a:lnTo>
                <a:lnTo>
                  <a:pt x="295275" y="180975"/>
                </a:lnTo>
                <a:lnTo>
                  <a:pt x="266700" y="180975"/>
                </a:lnTo>
                <a:lnTo>
                  <a:pt x="238125" y="190500"/>
                </a:lnTo>
                <a:lnTo>
                  <a:pt x="209550" y="190500"/>
                </a:lnTo>
                <a:lnTo>
                  <a:pt x="180975" y="200025"/>
                </a:lnTo>
                <a:lnTo>
                  <a:pt x="161925" y="200025"/>
                </a:lnTo>
                <a:lnTo>
                  <a:pt x="133350" y="200025"/>
                </a:lnTo>
                <a:lnTo>
                  <a:pt x="114300" y="209550"/>
                </a:lnTo>
                <a:lnTo>
                  <a:pt x="95250" y="209550"/>
                </a:lnTo>
                <a:lnTo>
                  <a:pt x="76200" y="209550"/>
                </a:lnTo>
                <a:lnTo>
                  <a:pt x="57150" y="219075"/>
                </a:lnTo>
                <a:lnTo>
                  <a:pt x="47625" y="219075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9934575" y="5019675"/>
            <a:ext cx="638176" cy="742951"/>
          </a:xfrm>
          <a:custGeom>
            <a:avLst/>
            <a:gdLst/>
            <a:ahLst/>
            <a:cxnLst/>
            <a:rect l="0" t="0" r="0" b="0"/>
            <a:pathLst>
              <a:path w="638176" h="742951">
                <a:moveTo>
                  <a:pt x="142875" y="57150"/>
                </a:moveTo>
                <a:lnTo>
                  <a:pt x="142875" y="57150"/>
                </a:lnTo>
                <a:lnTo>
                  <a:pt x="133350" y="66675"/>
                </a:lnTo>
                <a:lnTo>
                  <a:pt x="133350" y="76200"/>
                </a:lnTo>
                <a:lnTo>
                  <a:pt x="114300" y="85725"/>
                </a:lnTo>
                <a:lnTo>
                  <a:pt x="104775" y="95250"/>
                </a:lnTo>
                <a:lnTo>
                  <a:pt x="95250" y="114300"/>
                </a:lnTo>
                <a:lnTo>
                  <a:pt x="76200" y="142875"/>
                </a:lnTo>
                <a:lnTo>
                  <a:pt x="66675" y="161925"/>
                </a:lnTo>
                <a:lnTo>
                  <a:pt x="57150" y="180975"/>
                </a:lnTo>
                <a:lnTo>
                  <a:pt x="47625" y="209550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52425"/>
                </a:lnTo>
                <a:lnTo>
                  <a:pt x="9525" y="381000"/>
                </a:lnTo>
                <a:lnTo>
                  <a:pt x="9525" y="400050"/>
                </a:lnTo>
                <a:lnTo>
                  <a:pt x="19050" y="419100"/>
                </a:lnTo>
                <a:lnTo>
                  <a:pt x="19050" y="447675"/>
                </a:lnTo>
                <a:lnTo>
                  <a:pt x="28575" y="466725"/>
                </a:lnTo>
                <a:lnTo>
                  <a:pt x="38100" y="485775"/>
                </a:lnTo>
                <a:lnTo>
                  <a:pt x="47625" y="514350"/>
                </a:lnTo>
                <a:lnTo>
                  <a:pt x="57150" y="533400"/>
                </a:lnTo>
                <a:lnTo>
                  <a:pt x="76200" y="552450"/>
                </a:lnTo>
                <a:lnTo>
                  <a:pt x="85725" y="571500"/>
                </a:lnTo>
                <a:lnTo>
                  <a:pt x="104775" y="600075"/>
                </a:lnTo>
                <a:lnTo>
                  <a:pt x="114300" y="609600"/>
                </a:lnTo>
                <a:lnTo>
                  <a:pt x="142875" y="628650"/>
                </a:lnTo>
                <a:lnTo>
                  <a:pt x="161925" y="647700"/>
                </a:lnTo>
                <a:lnTo>
                  <a:pt x="171450" y="666750"/>
                </a:lnTo>
                <a:lnTo>
                  <a:pt x="200025" y="685800"/>
                </a:lnTo>
                <a:lnTo>
                  <a:pt x="209550" y="704850"/>
                </a:lnTo>
                <a:lnTo>
                  <a:pt x="238125" y="714375"/>
                </a:lnTo>
                <a:lnTo>
                  <a:pt x="257175" y="723900"/>
                </a:lnTo>
                <a:lnTo>
                  <a:pt x="276225" y="733425"/>
                </a:lnTo>
                <a:lnTo>
                  <a:pt x="304800" y="733425"/>
                </a:lnTo>
                <a:lnTo>
                  <a:pt x="333375" y="742950"/>
                </a:lnTo>
                <a:lnTo>
                  <a:pt x="352425" y="742950"/>
                </a:lnTo>
                <a:lnTo>
                  <a:pt x="381000" y="733425"/>
                </a:lnTo>
                <a:lnTo>
                  <a:pt x="400050" y="733425"/>
                </a:lnTo>
                <a:lnTo>
                  <a:pt x="428625" y="714375"/>
                </a:lnTo>
                <a:lnTo>
                  <a:pt x="447675" y="704850"/>
                </a:lnTo>
                <a:lnTo>
                  <a:pt x="476250" y="695325"/>
                </a:lnTo>
                <a:lnTo>
                  <a:pt x="495300" y="676275"/>
                </a:lnTo>
                <a:lnTo>
                  <a:pt x="514350" y="657225"/>
                </a:lnTo>
                <a:lnTo>
                  <a:pt x="542925" y="628650"/>
                </a:lnTo>
                <a:lnTo>
                  <a:pt x="561975" y="600075"/>
                </a:lnTo>
                <a:lnTo>
                  <a:pt x="581025" y="571500"/>
                </a:lnTo>
                <a:lnTo>
                  <a:pt x="590550" y="552450"/>
                </a:lnTo>
                <a:lnTo>
                  <a:pt x="609600" y="514350"/>
                </a:lnTo>
                <a:lnTo>
                  <a:pt x="619125" y="485775"/>
                </a:lnTo>
                <a:lnTo>
                  <a:pt x="628650" y="457200"/>
                </a:lnTo>
                <a:lnTo>
                  <a:pt x="638175" y="419100"/>
                </a:lnTo>
                <a:lnTo>
                  <a:pt x="638175" y="390525"/>
                </a:lnTo>
                <a:lnTo>
                  <a:pt x="638175" y="352425"/>
                </a:lnTo>
                <a:lnTo>
                  <a:pt x="638175" y="323850"/>
                </a:lnTo>
                <a:lnTo>
                  <a:pt x="638175" y="295275"/>
                </a:lnTo>
                <a:lnTo>
                  <a:pt x="638175" y="257175"/>
                </a:lnTo>
                <a:lnTo>
                  <a:pt x="619125" y="228600"/>
                </a:lnTo>
                <a:lnTo>
                  <a:pt x="609600" y="209550"/>
                </a:lnTo>
                <a:lnTo>
                  <a:pt x="600075" y="180975"/>
                </a:lnTo>
                <a:lnTo>
                  <a:pt x="590550" y="152400"/>
                </a:lnTo>
                <a:lnTo>
                  <a:pt x="571500" y="123825"/>
                </a:lnTo>
                <a:lnTo>
                  <a:pt x="552450" y="104775"/>
                </a:lnTo>
                <a:lnTo>
                  <a:pt x="542925" y="85725"/>
                </a:lnTo>
                <a:lnTo>
                  <a:pt x="523875" y="66675"/>
                </a:lnTo>
                <a:lnTo>
                  <a:pt x="495300" y="57150"/>
                </a:lnTo>
                <a:lnTo>
                  <a:pt x="476250" y="38100"/>
                </a:lnTo>
                <a:lnTo>
                  <a:pt x="457200" y="28575"/>
                </a:lnTo>
                <a:lnTo>
                  <a:pt x="428625" y="19050"/>
                </a:lnTo>
                <a:lnTo>
                  <a:pt x="400050" y="19050"/>
                </a:lnTo>
                <a:lnTo>
                  <a:pt x="381000" y="9525"/>
                </a:lnTo>
                <a:lnTo>
                  <a:pt x="352425" y="0"/>
                </a:lnTo>
                <a:lnTo>
                  <a:pt x="333375" y="0"/>
                </a:lnTo>
                <a:lnTo>
                  <a:pt x="304800" y="9525"/>
                </a:lnTo>
                <a:lnTo>
                  <a:pt x="276225" y="9525"/>
                </a:lnTo>
                <a:lnTo>
                  <a:pt x="247650" y="28575"/>
                </a:lnTo>
                <a:lnTo>
                  <a:pt x="209550" y="38100"/>
                </a:lnTo>
                <a:lnTo>
                  <a:pt x="180975" y="66675"/>
                </a:lnTo>
                <a:lnTo>
                  <a:pt x="152400" y="95250"/>
                </a:lnTo>
                <a:lnTo>
                  <a:pt x="114300" y="133350"/>
                </a:lnTo>
                <a:lnTo>
                  <a:pt x="85725" y="171450"/>
                </a:lnTo>
                <a:lnTo>
                  <a:pt x="66675" y="190500"/>
                </a:lnTo>
                <a:lnTo>
                  <a:pt x="666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10991850" y="5067300"/>
            <a:ext cx="657226" cy="657226"/>
          </a:xfrm>
          <a:custGeom>
            <a:avLst/>
            <a:gdLst/>
            <a:ahLst/>
            <a:cxnLst/>
            <a:rect l="0" t="0" r="0" b="0"/>
            <a:pathLst>
              <a:path w="657226" h="657226">
                <a:moveTo>
                  <a:pt x="219075" y="0"/>
                </a:moveTo>
                <a:lnTo>
                  <a:pt x="209550" y="0"/>
                </a:lnTo>
                <a:lnTo>
                  <a:pt x="209550" y="0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61925" y="28575"/>
                </a:lnTo>
                <a:lnTo>
                  <a:pt x="152400" y="47625"/>
                </a:lnTo>
                <a:lnTo>
                  <a:pt x="133350" y="66675"/>
                </a:lnTo>
                <a:lnTo>
                  <a:pt x="114300" y="85725"/>
                </a:lnTo>
                <a:lnTo>
                  <a:pt x="95250" y="104775"/>
                </a:lnTo>
                <a:lnTo>
                  <a:pt x="76200" y="133350"/>
                </a:lnTo>
                <a:lnTo>
                  <a:pt x="57150" y="171450"/>
                </a:lnTo>
                <a:lnTo>
                  <a:pt x="47625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90525"/>
                </a:lnTo>
                <a:lnTo>
                  <a:pt x="9525" y="409575"/>
                </a:lnTo>
                <a:lnTo>
                  <a:pt x="19050" y="428625"/>
                </a:lnTo>
                <a:lnTo>
                  <a:pt x="19050" y="447675"/>
                </a:lnTo>
                <a:lnTo>
                  <a:pt x="28575" y="476250"/>
                </a:lnTo>
                <a:lnTo>
                  <a:pt x="38100" y="495300"/>
                </a:lnTo>
                <a:lnTo>
                  <a:pt x="57150" y="514350"/>
                </a:lnTo>
                <a:lnTo>
                  <a:pt x="66675" y="533400"/>
                </a:lnTo>
                <a:lnTo>
                  <a:pt x="85725" y="552450"/>
                </a:lnTo>
                <a:lnTo>
                  <a:pt x="95250" y="571500"/>
                </a:lnTo>
                <a:lnTo>
                  <a:pt x="104775" y="581025"/>
                </a:lnTo>
                <a:lnTo>
                  <a:pt x="123825" y="600075"/>
                </a:lnTo>
                <a:lnTo>
                  <a:pt x="142875" y="609600"/>
                </a:lnTo>
                <a:lnTo>
                  <a:pt x="161925" y="619125"/>
                </a:lnTo>
                <a:lnTo>
                  <a:pt x="180975" y="628650"/>
                </a:lnTo>
                <a:lnTo>
                  <a:pt x="200025" y="638175"/>
                </a:lnTo>
                <a:lnTo>
                  <a:pt x="219075" y="647700"/>
                </a:lnTo>
                <a:lnTo>
                  <a:pt x="247650" y="647700"/>
                </a:lnTo>
                <a:lnTo>
                  <a:pt x="266700" y="657225"/>
                </a:lnTo>
                <a:lnTo>
                  <a:pt x="285750" y="657225"/>
                </a:lnTo>
                <a:lnTo>
                  <a:pt x="304800" y="647700"/>
                </a:lnTo>
                <a:lnTo>
                  <a:pt x="333375" y="647700"/>
                </a:lnTo>
                <a:lnTo>
                  <a:pt x="352425" y="638175"/>
                </a:lnTo>
                <a:lnTo>
                  <a:pt x="381000" y="638175"/>
                </a:lnTo>
                <a:lnTo>
                  <a:pt x="400050" y="628650"/>
                </a:lnTo>
                <a:lnTo>
                  <a:pt x="419100" y="609600"/>
                </a:lnTo>
                <a:lnTo>
                  <a:pt x="447675" y="600075"/>
                </a:lnTo>
                <a:lnTo>
                  <a:pt x="466725" y="581025"/>
                </a:lnTo>
                <a:lnTo>
                  <a:pt x="495300" y="561975"/>
                </a:lnTo>
                <a:lnTo>
                  <a:pt x="514350" y="542925"/>
                </a:lnTo>
                <a:lnTo>
                  <a:pt x="533400" y="523875"/>
                </a:lnTo>
                <a:lnTo>
                  <a:pt x="552450" y="504825"/>
                </a:lnTo>
                <a:lnTo>
                  <a:pt x="571500" y="476250"/>
                </a:lnTo>
                <a:lnTo>
                  <a:pt x="590550" y="447675"/>
                </a:lnTo>
                <a:lnTo>
                  <a:pt x="609600" y="419100"/>
                </a:lnTo>
                <a:lnTo>
                  <a:pt x="619125" y="390525"/>
                </a:lnTo>
                <a:lnTo>
                  <a:pt x="628650" y="361950"/>
                </a:lnTo>
                <a:lnTo>
                  <a:pt x="638175" y="333375"/>
                </a:lnTo>
                <a:lnTo>
                  <a:pt x="647700" y="304800"/>
                </a:lnTo>
                <a:lnTo>
                  <a:pt x="657225" y="266700"/>
                </a:lnTo>
                <a:lnTo>
                  <a:pt x="657225" y="238125"/>
                </a:lnTo>
                <a:lnTo>
                  <a:pt x="657225" y="219075"/>
                </a:lnTo>
                <a:lnTo>
                  <a:pt x="657225" y="190500"/>
                </a:lnTo>
                <a:lnTo>
                  <a:pt x="638175" y="161925"/>
                </a:lnTo>
                <a:lnTo>
                  <a:pt x="628650" y="142875"/>
                </a:lnTo>
                <a:lnTo>
                  <a:pt x="619125" y="114300"/>
                </a:lnTo>
                <a:lnTo>
                  <a:pt x="600075" y="95250"/>
                </a:lnTo>
                <a:lnTo>
                  <a:pt x="581025" y="76200"/>
                </a:lnTo>
                <a:lnTo>
                  <a:pt x="561975" y="57150"/>
                </a:lnTo>
                <a:lnTo>
                  <a:pt x="533400" y="38100"/>
                </a:lnTo>
                <a:lnTo>
                  <a:pt x="514350" y="19050"/>
                </a:lnTo>
                <a:lnTo>
                  <a:pt x="485775" y="9525"/>
                </a:lnTo>
                <a:lnTo>
                  <a:pt x="457200" y="0"/>
                </a:lnTo>
                <a:lnTo>
                  <a:pt x="428625" y="0"/>
                </a:lnTo>
                <a:lnTo>
                  <a:pt x="390525" y="0"/>
                </a:lnTo>
                <a:lnTo>
                  <a:pt x="352425" y="0"/>
                </a:lnTo>
                <a:lnTo>
                  <a:pt x="314325" y="9525"/>
                </a:lnTo>
                <a:lnTo>
                  <a:pt x="266700" y="28575"/>
                </a:lnTo>
                <a:lnTo>
                  <a:pt x="209550" y="47625"/>
                </a:lnTo>
                <a:lnTo>
                  <a:pt x="171450" y="66675"/>
                </a:lnTo>
                <a:lnTo>
                  <a:pt x="152400" y="85725"/>
                </a:lnTo>
                <a:lnTo>
                  <a:pt x="15240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94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657350" y="942975"/>
            <a:ext cx="57151" cy="714376"/>
          </a:xfrm>
          <a:custGeom>
            <a:avLst/>
            <a:gdLst/>
            <a:ahLst/>
            <a:cxnLst/>
            <a:rect l="0" t="0" r="0" b="0"/>
            <a:pathLst>
              <a:path w="57151" h="714376">
                <a:moveTo>
                  <a:pt x="57150" y="0"/>
                </a:moveTo>
                <a:lnTo>
                  <a:pt x="57150" y="9525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114300"/>
                </a:lnTo>
                <a:lnTo>
                  <a:pt x="38100" y="152400"/>
                </a:lnTo>
                <a:lnTo>
                  <a:pt x="38100" y="190500"/>
                </a:lnTo>
                <a:lnTo>
                  <a:pt x="28575" y="238125"/>
                </a:lnTo>
                <a:lnTo>
                  <a:pt x="28575" y="285750"/>
                </a:lnTo>
                <a:lnTo>
                  <a:pt x="28575" y="342900"/>
                </a:lnTo>
                <a:lnTo>
                  <a:pt x="19050" y="400050"/>
                </a:lnTo>
                <a:lnTo>
                  <a:pt x="19050" y="447675"/>
                </a:lnTo>
                <a:lnTo>
                  <a:pt x="9525" y="495300"/>
                </a:lnTo>
                <a:lnTo>
                  <a:pt x="9525" y="552450"/>
                </a:lnTo>
                <a:lnTo>
                  <a:pt x="9525" y="590550"/>
                </a:lnTo>
                <a:lnTo>
                  <a:pt x="0" y="628650"/>
                </a:lnTo>
                <a:lnTo>
                  <a:pt x="0" y="657225"/>
                </a:lnTo>
                <a:lnTo>
                  <a:pt x="0" y="685800"/>
                </a:lnTo>
                <a:lnTo>
                  <a:pt x="0" y="704850"/>
                </a:lnTo>
                <a:lnTo>
                  <a:pt x="0" y="714375"/>
                </a:lnTo>
                <a:lnTo>
                  <a:pt x="0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562100" y="1076325"/>
            <a:ext cx="247651" cy="323851"/>
          </a:xfrm>
          <a:custGeom>
            <a:avLst/>
            <a:gdLst/>
            <a:ahLst/>
            <a:cxnLst/>
            <a:rect l="0" t="0" r="0" b="0"/>
            <a:pathLst>
              <a:path w="247651" h="323851">
                <a:moveTo>
                  <a:pt x="0" y="47625"/>
                </a:move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9525"/>
                </a:lnTo>
                <a:lnTo>
                  <a:pt x="114300" y="28575"/>
                </a:lnTo>
                <a:lnTo>
                  <a:pt x="142875" y="47625"/>
                </a:lnTo>
                <a:lnTo>
                  <a:pt x="161925" y="66675"/>
                </a:lnTo>
                <a:lnTo>
                  <a:pt x="180975" y="85725"/>
                </a:lnTo>
                <a:lnTo>
                  <a:pt x="200025" y="114300"/>
                </a:lnTo>
                <a:lnTo>
                  <a:pt x="219075" y="133350"/>
                </a:lnTo>
                <a:lnTo>
                  <a:pt x="238125" y="161925"/>
                </a:lnTo>
                <a:lnTo>
                  <a:pt x="247650" y="180975"/>
                </a:lnTo>
                <a:lnTo>
                  <a:pt x="247650" y="209550"/>
                </a:lnTo>
                <a:lnTo>
                  <a:pt x="247650" y="228600"/>
                </a:lnTo>
                <a:lnTo>
                  <a:pt x="247650" y="247650"/>
                </a:lnTo>
                <a:lnTo>
                  <a:pt x="228600" y="266700"/>
                </a:lnTo>
                <a:lnTo>
                  <a:pt x="209550" y="285750"/>
                </a:lnTo>
                <a:lnTo>
                  <a:pt x="190500" y="295275"/>
                </a:lnTo>
                <a:lnTo>
                  <a:pt x="171450" y="304800"/>
                </a:lnTo>
                <a:lnTo>
                  <a:pt x="152400" y="314325"/>
                </a:lnTo>
                <a:lnTo>
                  <a:pt x="133350" y="314325"/>
                </a:lnTo>
                <a:lnTo>
                  <a:pt x="114300" y="323850"/>
                </a:lnTo>
                <a:lnTo>
                  <a:pt x="95250" y="323850"/>
                </a:lnTo>
                <a:lnTo>
                  <a:pt x="76200" y="314325"/>
                </a:lnTo>
                <a:lnTo>
                  <a:pt x="66675" y="304800"/>
                </a:lnTo>
                <a:lnTo>
                  <a:pt x="66675" y="304800"/>
                </a:lnTo>
                <a:lnTo>
                  <a:pt x="666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914525" y="762000"/>
            <a:ext cx="38101" cy="247651"/>
          </a:xfrm>
          <a:custGeom>
            <a:avLst/>
            <a:gdLst/>
            <a:ahLst/>
            <a:cxnLst/>
            <a:rect l="0" t="0" r="0" b="0"/>
            <a:pathLst>
              <a:path w="38101" h="2476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105025" y="117157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057400" y="13049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771775" y="733425"/>
            <a:ext cx="285751" cy="400051"/>
          </a:xfrm>
          <a:custGeom>
            <a:avLst/>
            <a:gdLst/>
            <a:ahLst/>
            <a:cxnLst/>
            <a:rect l="0" t="0" r="0" b="0"/>
            <a:pathLst>
              <a:path w="285751" h="400051">
                <a:moveTo>
                  <a:pt x="0" y="228600"/>
                </a:moveTo>
                <a:lnTo>
                  <a:pt x="0" y="219075"/>
                </a:lnTo>
                <a:lnTo>
                  <a:pt x="9525" y="200025"/>
                </a:lnTo>
                <a:lnTo>
                  <a:pt x="19050" y="171450"/>
                </a:lnTo>
                <a:lnTo>
                  <a:pt x="38100" y="142875"/>
                </a:lnTo>
                <a:lnTo>
                  <a:pt x="47625" y="114300"/>
                </a:lnTo>
                <a:lnTo>
                  <a:pt x="57150" y="85725"/>
                </a:lnTo>
                <a:lnTo>
                  <a:pt x="57150" y="6667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90500"/>
                </a:lnTo>
                <a:lnTo>
                  <a:pt x="19050" y="21907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9525" y="342900"/>
                </a:lnTo>
                <a:lnTo>
                  <a:pt x="9525" y="361950"/>
                </a:lnTo>
                <a:lnTo>
                  <a:pt x="9525" y="371475"/>
                </a:lnTo>
                <a:lnTo>
                  <a:pt x="19050" y="390525"/>
                </a:lnTo>
                <a:lnTo>
                  <a:pt x="28575" y="390525"/>
                </a:lnTo>
                <a:lnTo>
                  <a:pt x="38100" y="390525"/>
                </a:lnTo>
                <a:lnTo>
                  <a:pt x="47625" y="381000"/>
                </a:lnTo>
                <a:lnTo>
                  <a:pt x="66675" y="371475"/>
                </a:lnTo>
                <a:lnTo>
                  <a:pt x="85725" y="352425"/>
                </a:lnTo>
                <a:lnTo>
                  <a:pt x="104775" y="323850"/>
                </a:lnTo>
                <a:lnTo>
                  <a:pt x="123825" y="304800"/>
                </a:lnTo>
                <a:lnTo>
                  <a:pt x="142875" y="276225"/>
                </a:lnTo>
                <a:lnTo>
                  <a:pt x="161925" y="238125"/>
                </a:lnTo>
                <a:lnTo>
                  <a:pt x="180975" y="209550"/>
                </a:lnTo>
                <a:lnTo>
                  <a:pt x="200025" y="171450"/>
                </a:lnTo>
                <a:lnTo>
                  <a:pt x="219075" y="142875"/>
                </a:lnTo>
                <a:lnTo>
                  <a:pt x="228600" y="114300"/>
                </a:lnTo>
                <a:lnTo>
                  <a:pt x="228600" y="85725"/>
                </a:lnTo>
                <a:lnTo>
                  <a:pt x="238125" y="57150"/>
                </a:lnTo>
                <a:lnTo>
                  <a:pt x="247650" y="38100"/>
                </a:lnTo>
                <a:lnTo>
                  <a:pt x="257175" y="19050"/>
                </a:lnTo>
                <a:lnTo>
                  <a:pt x="257175" y="9525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9525"/>
                </a:lnTo>
                <a:lnTo>
                  <a:pt x="257175" y="19050"/>
                </a:lnTo>
                <a:lnTo>
                  <a:pt x="247650" y="38100"/>
                </a:lnTo>
                <a:lnTo>
                  <a:pt x="247650" y="57150"/>
                </a:lnTo>
                <a:lnTo>
                  <a:pt x="247650" y="85725"/>
                </a:lnTo>
                <a:lnTo>
                  <a:pt x="238125" y="114300"/>
                </a:lnTo>
                <a:lnTo>
                  <a:pt x="238125" y="152400"/>
                </a:lnTo>
                <a:lnTo>
                  <a:pt x="228600" y="180975"/>
                </a:lnTo>
                <a:lnTo>
                  <a:pt x="228600" y="219075"/>
                </a:lnTo>
                <a:lnTo>
                  <a:pt x="219075" y="257175"/>
                </a:lnTo>
                <a:lnTo>
                  <a:pt x="219075" y="285750"/>
                </a:lnTo>
                <a:lnTo>
                  <a:pt x="219075" y="314325"/>
                </a:lnTo>
                <a:lnTo>
                  <a:pt x="219075" y="342900"/>
                </a:lnTo>
                <a:lnTo>
                  <a:pt x="219075" y="361950"/>
                </a:lnTo>
                <a:lnTo>
                  <a:pt x="228600" y="381000"/>
                </a:lnTo>
                <a:lnTo>
                  <a:pt x="228600" y="390525"/>
                </a:lnTo>
                <a:lnTo>
                  <a:pt x="238125" y="390525"/>
                </a:lnTo>
                <a:lnTo>
                  <a:pt x="247650" y="400050"/>
                </a:lnTo>
                <a:lnTo>
                  <a:pt x="257175" y="390525"/>
                </a:lnTo>
                <a:lnTo>
                  <a:pt x="276225" y="381000"/>
                </a:lnTo>
                <a:lnTo>
                  <a:pt x="285750" y="371475"/>
                </a:lnTo>
                <a:lnTo>
                  <a:pt x="285750" y="361950"/>
                </a:lnTo>
                <a:lnTo>
                  <a:pt x="2857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143250" y="571499"/>
            <a:ext cx="200026" cy="276227"/>
          </a:xfrm>
          <a:custGeom>
            <a:avLst/>
            <a:gdLst/>
            <a:ahLst/>
            <a:cxnLst/>
            <a:rect l="0" t="0" r="0" b="0"/>
            <a:pathLst>
              <a:path w="200026" h="276227">
                <a:moveTo>
                  <a:pt x="57150" y="19050"/>
                </a:move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71450" y="47626"/>
                </a:lnTo>
                <a:lnTo>
                  <a:pt x="180975" y="66676"/>
                </a:lnTo>
                <a:lnTo>
                  <a:pt x="190500" y="76201"/>
                </a:lnTo>
                <a:lnTo>
                  <a:pt x="190500" y="85726"/>
                </a:lnTo>
                <a:lnTo>
                  <a:pt x="180975" y="95251"/>
                </a:lnTo>
                <a:lnTo>
                  <a:pt x="171450" y="114301"/>
                </a:lnTo>
                <a:lnTo>
                  <a:pt x="161925" y="133351"/>
                </a:lnTo>
                <a:lnTo>
                  <a:pt x="142875" y="142876"/>
                </a:lnTo>
                <a:lnTo>
                  <a:pt x="104775" y="161926"/>
                </a:lnTo>
                <a:lnTo>
                  <a:pt x="85725" y="180976"/>
                </a:lnTo>
                <a:lnTo>
                  <a:pt x="47625" y="190501"/>
                </a:lnTo>
                <a:lnTo>
                  <a:pt x="28575" y="209551"/>
                </a:lnTo>
                <a:lnTo>
                  <a:pt x="9525" y="219076"/>
                </a:lnTo>
                <a:lnTo>
                  <a:pt x="0" y="228601"/>
                </a:lnTo>
                <a:lnTo>
                  <a:pt x="0" y="238126"/>
                </a:lnTo>
                <a:lnTo>
                  <a:pt x="9525" y="247651"/>
                </a:lnTo>
                <a:lnTo>
                  <a:pt x="38100" y="257176"/>
                </a:lnTo>
                <a:lnTo>
                  <a:pt x="57150" y="257176"/>
                </a:lnTo>
                <a:lnTo>
                  <a:pt x="85725" y="257176"/>
                </a:lnTo>
                <a:lnTo>
                  <a:pt x="123825" y="266701"/>
                </a:lnTo>
                <a:lnTo>
                  <a:pt x="152400" y="266701"/>
                </a:lnTo>
                <a:lnTo>
                  <a:pt x="180975" y="276226"/>
                </a:lnTo>
                <a:lnTo>
                  <a:pt x="200025" y="276226"/>
                </a:lnTo>
                <a:lnTo>
                  <a:pt x="200025" y="276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524125" y="1257300"/>
            <a:ext cx="847726" cy="85726"/>
          </a:xfrm>
          <a:custGeom>
            <a:avLst/>
            <a:gdLst/>
            <a:ahLst/>
            <a:cxnLst/>
            <a:rect l="0" t="0" r="0" b="0"/>
            <a:pathLst>
              <a:path w="847726" h="857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42875" y="19050"/>
                </a:lnTo>
                <a:lnTo>
                  <a:pt x="190500" y="19050"/>
                </a:lnTo>
                <a:lnTo>
                  <a:pt x="228600" y="19050"/>
                </a:lnTo>
                <a:lnTo>
                  <a:pt x="276225" y="19050"/>
                </a:lnTo>
                <a:lnTo>
                  <a:pt x="333375" y="28575"/>
                </a:lnTo>
                <a:lnTo>
                  <a:pt x="381000" y="28575"/>
                </a:lnTo>
                <a:lnTo>
                  <a:pt x="438150" y="28575"/>
                </a:lnTo>
                <a:lnTo>
                  <a:pt x="495300" y="38100"/>
                </a:lnTo>
                <a:lnTo>
                  <a:pt x="552450" y="38100"/>
                </a:lnTo>
                <a:lnTo>
                  <a:pt x="600075" y="47625"/>
                </a:lnTo>
                <a:lnTo>
                  <a:pt x="647700" y="47625"/>
                </a:lnTo>
                <a:lnTo>
                  <a:pt x="695325" y="57150"/>
                </a:lnTo>
                <a:lnTo>
                  <a:pt x="742950" y="57150"/>
                </a:lnTo>
                <a:lnTo>
                  <a:pt x="781050" y="66675"/>
                </a:lnTo>
                <a:lnTo>
                  <a:pt x="809625" y="76200"/>
                </a:lnTo>
                <a:lnTo>
                  <a:pt x="828675" y="76200"/>
                </a:lnTo>
                <a:lnTo>
                  <a:pt x="847725" y="85725"/>
                </a:lnTo>
                <a:lnTo>
                  <a:pt x="8477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571750" y="1390650"/>
            <a:ext cx="200026" cy="571501"/>
          </a:xfrm>
          <a:custGeom>
            <a:avLst/>
            <a:gdLst/>
            <a:ahLst/>
            <a:cxnLst/>
            <a:rect l="0" t="0" r="0" b="0"/>
            <a:pathLst>
              <a:path w="200026" h="571501">
                <a:moveTo>
                  <a:pt x="123825" y="0"/>
                </a:moveTo>
                <a:lnTo>
                  <a:pt x="11430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66675" y="190500"/>
                </a:lnTo>
                <a:lnTo>
                  <a:pt x="66675" y="238125"/>
                </a:lnTo>
                <a:lnTo>
                  <a:pt x="66675" y="276225"/>
                </a:lnTo>
                <a:lnTo>
                  <a:pt x="66675" y="323850"/>
                </a:lnTo>
                <a:lnTo>
                  <a:pt x="66675" y="371475"/>
                </a:lnTo>
                <a:lnTo>
                  <a:pt x="57150" y="409575"/>
                </a:lnTo>
                <a:lnTo>
                  <a:pt x="57150" y="447675"/>
                </a:lnTo>
                <a:lnTo>
                  <a:pt x="57150" y="476250"/>
                </a:lnTo>
                <a:lnTo>
                  <a:pt x="57150" y="495300"/>
                </a:lnTo>
                <a:lnTo>
                  <a:pt x="57150" y="514350"/>
                </a:lnTo>
                <a:lnTo>
                  <a:pt x="57150" y="523875"/>
                </a:lnTo>
                <a:lnTo>
                  <a:pt x="47625" y="533400"/>
                </a:lnTo>
                <a:lnTo>
                  <a:pt x="47625" y="533400"/>
                </a:lnTo>
                <a:lnTo>
                  <a:pt x="47625" y="523875"/>
                </a:lnTo>
                <a:lnTo>
                  <a:pt x="47625" y="514350"/>
                </a:lnTo>
                <a:lnTo>
                  <a:pt x="47625" y="485775"/>
                </a:lnTo>
                <a:lnTo>
                  <a:pt x="38100" y="457200"/>
                </a:lnTo>
                <a:lnTo>
                  <a:pt x="28575" y="428625"/>
                </a:lnTo>
                <a:lnTo>
                  <a:pt x="28575" y="390525"/>
                </a:lnTo>
                <a:lnTo>
                  <a:pt x="19050" y="352425"/>
                </a:lnTo>
                <a:lnTo>
                  <a:pt x="19050" y="314325"/>
                </a:lnTo>
                <a:lnTo>
                  <a:pt x="19050" y="276225"/>
                </a:lnTo>
                <a:lnTo>
                  <a:pt x="19050" y="238125"/>
                </a:lnTo>
                <a:lnTo>
                  <a:pt x="28575" y="209550"/>
                </a:lnTo>
                <a:lnTo>
                  <a:pt x="38100" y="171450"/>
                </a:lnTo>
                <a:lnTo>
                  <a:pt x="47625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85725" y="85725"/>
                </a:lnTo>
                <a:lnTo>
                  <a:pt x="95250" y="76200"/>
                </a:lnTo>
                <a:lnTo>
                  <a:pt x="114300" y="76200"/>
                </a:lnTo>
                <a:lnTo>
                  <a:pt x="133350" y="85725"/>
                </a:lnTo>
                <a:lnTo>
                  <a:pt x="152400" y="85725"/>
                </a:lnTo>
                <a:lnTo>
                  <a:pt x="161925" y="104775"/>
                </a:lnTo>
                <a:lnTo>
                  <a:pt x="180975" y="123825"/>
                </a:lnTo>
                <a:lnTo>
                  <a:pt x="190500" y="142875"/>
                </a:lnTo>
                <a:lnTo>
                  <a:pt x="200025" y="161925"/>
                </a:lnTo>
                <a:lnTo>
                  <a:pt x="200025" y="180975"/>
                </a:lnTo>
                <a:lnTo>
                  <a:pt x="200025" y="209550"/>
                </a:lnTo>
                <a:lnTo>
                  <a:pt x="190500" y="238125"/>
                </a:lnTo>
                <a:lnTo>
                  <a:pt x="171450" y="257175"/>
                </a:lnTo>
                <a:lnTo>
                  <a:pt x="142875" y="285750"/>
                </a:lnTo>
                <a:lnTo>
                  <a:pt x="123825" y="304800"/>
                </a:lnTo>
                <a:lnTo>
                  <a:pt x="95250" y="323850"/>
                </a:lnTo>
                <a:lnTo>
                  <a:pt x="66675" y="333375"/>
                </a:lnTo>
                <a:lnTo>
                  <a:pt x="47625" y="352425"/>
                </a:lnTo>
                <a:lnTo>
                  <a:pt x="28575" y="361950"/>
                </a:lnTo>
                <a:lnTo>
                  <a:pt x="9525" y="371475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9525" y="400050"/>
                </a:lnTo>
                <a:lnTo>
                  <a:pt x="19050" y="419100"/>
                </a:lnTo>
                <a:lnTo>
                  <a:pt x="28575" y="438150"/>
                </a:lnTo>
                <a:lnTo>
                  <a:pt x="47625" y="466725"/>
                </a:lnTo>
                <a:lnTo>
                  <a:pt x="57150" y="495300"/>
                </a:lnTo>
                <a:lnTo>
                  <a:pt x="76200" y="514350"/>
                </a:lnTo>
                <a:lnTo>
                  <a:pt x="95250" y="533400"/>
                </a:lnTo>
                <a:lnTo>
                  <a:pt x="114300" y="552450"/>
                </a:lnTo>
                <a:lnTo>
                  <a:pt x="133350" y="571500"/>
                </a:lnTo>
                <a:lnTo>
                  <a:pt x="152400" y="571500"/>
                </a:lnTo>
                <a:lnTo>
                  <a:pt x="171450" y="571500"/>
                </a:lnTo>
                <a:lnTo>
                  <a:pt x="190500" y="571500"/>
                </a:lnTo>
                <a:lnTo>
                  <a:pt x="190500" y="571500"/>
                </a:lnTo>
                <a:lnTo>
                  <a:pt x="19050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819400" y="1828800"/>
            <a:ext cx="142876" cy="190501"/>
          </a:xfrm>
          <a:custGeom>
            <a:avLst/>
            <a:gdLst/>
            <a:ahLst/>
            <a:cxnLst/>
            <a:rect l="0" t="0" r="0" b="0"/>
            <a:pathLst>
              <a:path w="142876" h="19050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28575" y="180975"/>
                </a:lnTo>
                <a:lnTo>
                  <a:pt x="38100" y="190500"/>
                </a:lnTo>
                <a:lnTo>
                  <a:pt x="38100" y="190500"/>
                </a:lnTo>
                <a:lnTo>
                  <a:pt x="57150" y="190500"/>
                </a:lnTo>
                <a:lnTo>
                  <a:pt x="76200" y="180975"/>
                </a:lnTo>
                <a:lnTo>
                  <a:pt x="85725" y="171450"/>
                </a:lnTo>
                <a:lnTo>
                  <a:pt x="104775" y="161925"/>
                </a:lnTo>
                <a:lnTo>
                  <a:pt x="114300" y="142875"/>
                </a:lnTo>
                <a:lnTo>
                  <a:pt x="133350" y="114300"/>
                </a:lnTo>
                <a:lnTo>
                  <a:pt x="133350" y="95250"/>
                </a:lnTo>
                <a:lnTo>
                  <a:pt x="133350" y="66675"/>
                </a:lnTo>
                <a:lnTo>
                  <a:pt x="142875" y="4762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23825" y="9525"/>
                </a:lnTo>
                <a:lnTo>
                  <a:pt x="10477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57150" y="38100"/>
                </a:lnTo>
                <a:lnTo>
                  <a:pt x="3810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028950" y="1800225"/>
            <a:ext cx="85726" cy="247651"/>
          </a:xfrm>
          <a:custGeom>
            <a:avLst/>
            <a:gdLst/>
            <a:ahLst/>
            <a:cxnLst/>
            <a:rect l="0" t="0" r="0" b="0"/>
            <a:pathLst>
              <a:path w="85726" h="247651">
                <a:moveTo>
                  <a:pt x="28575" y="85725"/>
                </a:moveTo>
                <a:lnTo>
                  <a:pt x="28575" y="85725"/>
                </a:lnTo>
                <a:lnTo>
                  <a:pt x="38100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47650"/>
                </a:lnTo>
                <a:lnTo>
                  <a:pt x="19050" y="238125"/>
                </a:lnTo>
                <a:lnTo>
                  <a:pt x="28575" y="238125"/>
                </a:lnTo>
                <a:lnTo>
                  <a:pt x="47625" y="219075"/>
                </a:lnTo>
                <a:lnTo>
                  <a:pt x="57150" y="209550"/>
                </a:lnTo>
                <a:lnTo>
                  <a:pt x="66675" y="190500"/>
                </a:lnTo>
                <a:lnTo>
                  <a:pt x="76200" y="171450"/>
                </a:lnTo>
                <a:lnTo>
                  <a:pt x="85725" y="142875"/>
                </a:lnTo>
                <a:lnTo>
                  <a:pt x="85725" y="114300"/>
                </a:lnTo>
                <a:lnTo>
                  <a:pt x="76200" y="95250"/>
                </a:lnTo>
                <a:lnTo>
                  <a:pt x="66675" y="76200"/>
                </a:lnTo>
                <a:lnTo>
                  <a:pt x="57150" y="57150"/>
                </a:lnTo>
                <a:lnTo>
                  <a:pt x="47625" y="47625"/>
                </a:lnTo>
                <a:lnTo>
                  <a:pt x="28575" y="38100"/>
                </a:lnTo>
                <a:lnTo>
                  <a:pt x="1905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00400" y="1809750"/>
            <a:ext cx="304801" cy="371476"/>
          </a:xfrm>
          <a:custGeom>
            <a:avLst/>
            <a:gdLst/>
            <a:ahLst/>
            <a:cxnLst/>
            <a:rect l="0" t="0" r="0" b="0"/>
            <a:pathLst>
              <a:path w="304801" h="371476">
                <a:moveTo>
                  <a:pt x="9525" y="0"/>
                </a:moveTo>
                <a:lnTo>
                  <a:pt x="9525" y="0"/>
                </a:lnTo>
                <a:lnTo>
                  <a:pt x="19050" y="9525"/>
                </a:lnTo>
                <a:lnTo>
                  <a:pt x="28575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47625" y="209550"/>
                </a:lnTo>
                <a:lnTo>
                  <a:pt x="57150" y="190500"/>
                </a:lnTo>
                <a:lnTo>
                  <a:pt x="85725" y="180975"/>
                </a:lnTo>
                <a:lnTo>
                  <a:pt x="95250" y="161925"/>
                </a:lnTo>
                <a:lnTo>
                  <a:pt x="114300" y="142875"/>
                </a:lnTo>
                <a:lnTo>
                  <a:pt x="133350" y="123825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52400" y="95250"/>
                </a:lnTo>
                <a:lnTo>
                  <a:pt x="152400" y="85725"/>
                </a:lnTo>
                <a:lnTo>
                  <a:pt x="152400" y="85725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23825" y="171450"/>
                </a:lnTo>
                <a:lnTo>
                  <a:pt x="114300" y="190500"/>
                </a:lnTo>
                <a:lnTo>
                  <a:pt x="104775" y="209550"/>
                </a:lnTo>
                <a:lnTo>
                  <a:pt x="104775" y="228600"/>
                </a:lnTo>
                <a:lnTo>
                  <a:pt x="114300" y="238125"/>
                </a:lnTo>
                <a:lnTo>
                  <a:pt x="123825" y="247650"/>
                </a:lnTo>
                <a:lnTo>
                  <a:pt x="133350" y="247650"/>
                </a:lnTo>
                <a:lnTo>
                  <a:pt x="142875" y="247650"/>
                </a:lnTo>
                <a:lnTo>
                  <a:pt x="161925" y="238125"/>
                </a:lnTo>
                <a:lnTo>
                  <a:pt x="180975" y="228600"/>
                </a:lnTo>
                <a:lnTo>
                  <a:pt x="190500" y="219075"/>
                </a:lnTo>
                <a:lnTo>
                  <a:pt x="219075" y="200025"/>
                </a:lnTo>
                <a:lnTo>
                  <a:pt x="228600" y="190500"/>
                </a:lnTo>
                <a:lnTo>
                  <a:pt x="247650" y="171450"/>
                </a:lnTo>
                <a:lnTo>
                  <a:pt x="257175" y="152400"/>
                </a:lnTo>
                <a:lnTo>
                  <a:pt x="266700" y="142875"/>
                </a:lnTo>
                <a:lnTo>
                  <a:pt x="266700" y="133350"/>
                </a:lnTo>
                <a:lnTo>
                  <a:pt x="266700" y="123825"/>
                </a:lnTo>
                <a:lnTo>
                  <a:pt x="266700" y="123825"/>
                </a:lnTo>
                <a:lnTo>
                  <a:pt x="266700" y="123825"/>
                </a:lnTo>
                <a:lnTo>
                  <a:pt x="257175" y="123825"/>
                </a:lnTo>
                <a:lnTo>
                  <a:pt x="247650" y="123825"/>
                </a:lnTo>
                <a:lnTo>
                  <a:pt x="238125" y="133350"/>
                </a:lnTo>
                <a:lnTo>
                  <a:pt x="238125" y="142875"/>
                </a:lnTo>
                <a:lnTo>
                  <a:pt x="228600" y="161925"/>
                </a:lnTo>
                <a:lnTo>
                  <a:pt x="228600" y="171450"/>
                </a:lnTo>
                <a:lnTo>
                  <a:pt x="228600" y="190500"/>
                </a:lnTo>
                <a:lnTo>
                  <a:pt x="228600" y="209550"/>
                </a:lnTo>
                <a:lnTo>
                  <a:pt x="238125" y="228600"/>
                </a:lnTo>
                <a:lnTo>
                  <a:pt x="247650" y="247650"/>
                </a:lnTo>
                <a:lnTo>
                  <a:pt x="266700" y="266700"/>
                </a:lnTo>
                <a:lnTo>
                  <a:pt x="276225" y="285750"/>
                </a:lnTo>
                <a:lnTo>
                  <a:pt x="285750" y="304800"/>
                </a:lnTo>
                <a:lnTo>
                  <a:pt x="295275" y="314325"/>
                </a:lnTo>
                <a:lnTo>
                  <a:pt x="304800" y="333375"/>
                </a:lnTo>
                <a:lnTo>
                  <a:pt x="304800" y="342900"/>
                </a:lnTo>
                <a:lnTo>
                  <a:pt x="295275" y="352425"/>
                </a:lnTo>
                <a:lnTo>
                  <a:pt x="276225" y="361950"/>
                </a:lnTo>
                <a:lnTo>
                  <a:pt x="247650" y="371475"/>
                </a:lnTo>
                <a:lnTo>
                  <a:pt x="228600" y="371475"/>
                </a:lnTo>
                <a:lnTo>
                  <a:pt x="209550" y="371475"/>
                </a:lnTo>
                <a:lnTo>
                  <a:pt x="20955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914650" y="1428750"/>
            <a:ext cx="76201" cy="180976"/>
          </a:xfrm>
          <a:custGeom>
            <a:avLst/>
            <a:gdLst/>
            <a:ahLst/>
            <a:cxnLst/>
            <a:rect l="0" t="0" r="0" b="0"/>
            <a:pathLst>
              <a:path w="76201" h="180976">
                <a:moveTo>
                  <a:pt x="38100" y="76200"/>
                </a:moveTo>
                <a:lnTo>
                  <a:pt x="38100" y="76200"/>
                </a:lnTo>
                <a:lnTo>
                  <a:pt x="38100" y="57150"/>
                </a:lnTo>
                <a:lnTo>
                  <a:pt x="38100" y="47625"/>
                </a:lnTo>
                <a:lnTo>
                  <a:pt x="47625" y="2857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724275" y="1190625"/>
            <a:ext cx="247651" cy="47626"/>
          </a:xfrm>
          <a:custGeom>
            <a:avLst/>
            <a:gdLst/>
            <a:ahLst/>
            <a:cxnLst/>
            <a:rect l="0" t="0" r="0" b="0"/>
            <a:pathLst>
              <a:path w="247651" h="476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28575"/>
                </a:lnTo>
                <a:lnTo>
                  <a:pt x="123825" y="28575"/>
                </a:lnTo>
                <a:lnTo>
                  <a:pt x="152400" y="38100"/>
                </a:lnTo>
                <a:lnTo>
                  <a:pt x="180975" y="38100"/>
                </a:lnTo>
                <a:lnTo>
                  <a:pt x="200025" y="38100"/>
                </a:lnTo>
                <a:lnTo>
                  <a:pt x="219075" y="47625"/>
                </a:lnTo>
                <a:lnTo>
                  <a:pt x="238125" y="47625"/>
                </a:lnTo>
                <a:lnTo>
                  <a:pt x="247650" y="47625"/>
                </a:lnTo>
                <a:lnTo>
                  <a:pt x="2476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714750" y="133350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42875" y="19050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791075" y="704850"/>
            <a:ext cx="352426" cy="371476"/>
          </a:xfrm>
          <a:custGeom>
            <a:avLst/>
            <a:gdLst/>
            <a:ahLst/>
            <a:cxnLst/>
            <a:rect l="0" t="0" r="0" b="0"/>
            <a:pathLst>
              <a:path w="352426" h="371476">
                <a:moveTo>
                  <a:pt x="0" y="247650"/>
                </a:moveTo>
                <a:lnTo>
                  <a:pt x="9525" y="238125"/>
                </a:lnTo>
                <a:lnTo>
                  <a:pt x="19050" y="228600"/>
                </a:lnTo>
                <a:lnTo>
                  <a:pt x="38100" y="200025"/>
                </a:lnTo>
                <a:lnTo>
                  <a:pt x="66675" y="171450"/>
                </a:lnTo>
                <a:lnTo>
                  <a:pt x="95250" y="133350"/>
                </a:lnTo>
                <a:lnTo>
                  <a:pt x="123825" y="104775"/>
                </a:lnTo>
                <a:lnTo>
                  <a:pt x="142875" y="76200"/>
                </a:lnTo>
                <a:lnTo>
                  <a:pt x="161925" y="47625"/>
                </a:lnTo>
                <a:lnTo>
                  <a:pt x="171450" y="28575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28575"/>
                </a:lnTo>
                <a:lnTo>
                  <a:pt x="161925" y="47625"/>
                </a:lnTo>
                <a:lnTo>
                  <a:pt x="152400" y="76200"/>
                </a:lnTo>
                <a:lnTo>
                  <a:pt x="133350" y="104775"/>
                </a:lnTo>
                <a:lnTo>
                  <a:pt x="114300" y="142875"/>
                </a:lnTo>
                <a:lnTo>
                  <a:pt x="104775" y="180975"/>
                </a:lnTo>
                <a:lnTo>
                  <a:pt x="85725" y="219075"/>
                </a:lnTo>
                <a:lnTo>
                  <a:pt x="76200" y="247650"/>
                </a:lnTo>
                <a:lnTo>
                  <a:pt x="66675" y="276225"/>
                </a:lnTo>
                <a:lnTo>
                  <a:pt x="66675" y="295275"/>
                </a:lnTo>
                <a:lnTo>
                  <a:pt x="66675" y="323850"/>
                </a:lnTo>
                <a:lnTo>
                  <a:pt x="76200" y="342900"/>
                </a:lnTo>
                <a:lnTo>
                  <a:pt x="76200" y="352425"/>
                </a:lnTo>
                <a:lnTo>
                  <a:pt x="95250" y="352425"/>
                </a:lnTo>
                <a:lnTo>
                  <a:pt x="104775" y="352425"/>
                </a:lnTo>
                <a:lnTo>
                  <a:pt x="123825" y="342900"/>
                </a:lnTo>
                <a:lnTo>
                  <a:pt x="142875" y="323850"/>
                </a:lnTo>
                <a:lnTo>
                  <a:pt x="171450" y="304800"/>
                </a:lnTo>
                <a:lnTo>
                  <a:pt x="200025" y="285750"/>
                </a:lnTo>
                <a:lnTo>
                  <a:pt x="219075" y="257175"/>
                </a:lnTo>
                <a:lnTo>
                  <a:pt x="247650" y="228600"/>
                </a:lnTo>
                <a:lnTo>
                  <a:pt x="276225" y="190500"/>
                </a:lnTo>
                <a:lnTo>
                  <a:pt x="295275" y="161925"/>
                </a:lnTo>
                <a:lnTo>
                  <a:pt x="314325" y="133350"/>
                </a:lnTo>
                <a:lnTo>
                  <a:pt x="333375" y="104775"/>
                </a:lnTo>
                <a:lnTo>
                  <a:pt x="342900" y="85725"/>
                </a:lnTo>
                <a:lnTo>
                  <a:pt x="352425" y="57150"/>
                </a:lnTo>
                <a:lnTo>
                  <a:pt x="352425" y="47625"/>
                </a:lnTo>
                <a:lnTo>
                  <a:pt x="352425" y="28575"/>
                </a:lnTo>
                <a:lnTo>
                  <a:pt x="352425" y="28575"/>
                </a:lnTo>
                <a:lnTo>
                  <a:pt x="352425" y="19050"/>
                </a:lnTo>
                <a:lnTo>
                  <a:pt x="352425" y="28575"/>
                </a:lnTo>
                <a:lnTo>
                  <a:pt x="342900" y="28575"/>
                </a:lnTo>
                <a:lnTo>
                  <a:pt x="333375" y="38100"/>
                </a:lnTo>
                <a:lnTo>
                  <a:pt x="323850" y="57150"/>
                </a:lnTo>
                <a:lnTo>
                  <a:pt x="314325" y="85725"/>
                </a:lnTo>
                <a:lnTo>
                  <a:pt x="304800" y="104775"/>
                </a:lnTo>
                <a:lnTo>
                  <a:pt x="285750" y="142875"/>
                </a:lnTo>
                <a:lnTo>
                  <a:pt x="276225" y="171450"/>
                </a:lnTo>
                <a:lnTo>
                  <a:pt x="257175" y="209550"/>
                </a:lnTo>
                <a:lnTo>
                  <a:pt x="247650" y="247650"/>
                </a:lnTo>
                <a:lnTo>
                  <a:pt x="228600" y="276225"/>
                </a:lnTo>
                <a:lnTo>
                  <a:pt x="228600" y="304800"/>
                </a:lnTo>
                <a:lnTo>
                  <a:pt x="219075" y="323850"/>
                </a:lnTo>
                <a:lnTo>
                  <a:pt x="219075" y="342900"/>
                </a:lnTo>
                <a:lnTo>
                  <a:pt x="228600" y="361950"/>
                </a:lnTo>
                <a:lnTo>
                  <a:pt x="238125" y="371475"/>
                </a:lnTo>
                <a:lnTo>
                  <a:pt x="247650" y="371475"/>
                </a:lnTo>
                <a:lnTo>
                  <a:pt x="266700" y="371475"/>
                </a:lnTo>
                <a:lnTo>
                  <a:pt x="295275" y="352425"/>
                </a:lnTo>
                <a:lnTo>
                  <a:pt x="323850" y="342900"/>
                </a:lnTo>
                <a:lnTo>
                  <a:pt x="342900" y="323850"/>
                </a:lnTo>
                <a:lnTo>
                  <a:pt x="352425" y="314325"/>
                </a:lnTo>
                <a:lnTo>
                  <a:pt x="3524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5286375" y="561974"/>
            <a:ext cx="133351" cy="247652"/>
          </a:xfrm>
          <a:custGeom>
            <a:avLst/>
            <a:gdLst/>
            <a:ahLst/>
            <a:cxnLst/>
            <a:rect l="0" t="0" r="0" b="0"/>
            <a:pathLst>
              <a:path w="133351" h="247652">
                <a:moveTo>
                  <a:pt x="28575" y="9525"/>
                </a:move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57151"/>
                </a:lnTo>
                <a:lnTo>
                  <a:pt x="133350" y="66676"/>
                </a:lnTo>
                <a:lnTo>
                  <a:pt x="133350" y="85726"/>
                </a:lnTo>
                <a:lnTo>
                  <a:pt x="123825" y="104776"/>
                </a:lnTo>
                <a:lnTo>
                  <a:pt x="114300" y="123826"/>
                </a:lnTo>
                <a:lnTo>
                  <a:pt x="95250" y="142876"/>
                </a:lnTo>
                <a:lnTo>
                  <a:pt x="76200" y="161926"/>
                </a:lnTo>
                <a:lnTo>
                  <a:pt x="47625" y="180976"/>
                </a:lnTo>
                <a:lnTo>
                  <a:pt x="28575" y="190501"/>
                </a:lnTo>
                <a:lnTo>
                  <a:pt x="9525" y="200026"/>
                </a:lnTo>
                <a:lnTo>
                  <a:pt x="0" y="219076"/>
                </a:lnTo>
                <a:lnTo>
                  <a:pt x="0" y="219076"/>
                </a:lnTo>
                <a:lnTo>
                  <a:pt x="9525" y="228601"/>
                </a:lnTo>
                <a:lnTo>
                  <a:pt x="19050" y="238126"/>
                </a:lnTo>
                <a:lnTo>
                  <a:pt x="47625" y="247651"/>
                </a:lnTo>
                <a:lnTo>
                  <a:pt x="66675" y="247651"/>
                </a:lnTo>
                <a:lnTo>
                  <a:pt x="95250" y="247651"/>
                </a:lnTo>
                <a:lnTo>
                  <a:pt x="104775" y="247651"/>
                </a:lnTo>
                <a:lnTo>
                  <a:pt x="104775" y="2476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352925" y="1200150"/>
            <a:ext cx="2181226" cy="85726"/>
          </a:xfrm>
          <a:custGeom>
            <a:avLst/>
            <a:gdLst/>
            <a:ahLst/>
            <a:cxnLst/>
            <a:rect l="0" t="0" r="0" b="0"/>
            <a:pathLst>
              <a:path w="2181226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71450" y="0"/>
                </a:lnTo>
                <a:lnTo>
                  <a:pt x="200025" y="0"/>
                </a:lnTo>
                <a:lnTo>
                  <a:pt x="238125" y="0"/>
                </a:lnTo>
                <a:lnTo>
                  <a:pt x="276225" y="0"/>
                </a:lnTo>
                <a:lnTo>
                  <a:pt x="314325" y="0"/>
                </a:lnTo>
                <a:lnTo>
                  <a:pt x="361950" y="0"/>
                </a:lnTo>
                <a:lnTo>
                  <a:pt x="400050" y="9525"/>
                </a:lnTo>
                <a:lnTo>
                  <a:pt x="447675" y="9525"/>
                </a:lnTo>
                <a:lnTo>
                  <a:pt x="485775" y="9525"/>
                </a:lnTo>
                <a:lnTo>
                  <a:pt x="533400" y="9525"/>
                </a:lnTo>
                <a:lnTo>
                  <a:pt x="581025" y="9525"/>
                </a:lnTo>
                <a:lnTo>
                  <a:pt x="628650" y="9525"/>
                </a:lnTo>
                <a:lnTo>
                  <a:pt x="685800" y="19050"/>
                </a:lnTo>
                <a:lnTo>
                  <a:pt x="733425" y="19050"/>
                </a:lnTo>
                <a:lnTo>
                  <a:pt x="781050" y="19050"/>
                </a:lnTo>
                <a:lnTo>
                  <a:pt x="828675" y="19050"/>
                </a:lnTo>
                <a:lnTo>
                  <a:pt x="876300" y="19050"/>
                </a:lnTo>
                <a:lnTo>
                  <a:pt x="933450" y="19050"/>
                </a:lnTo>
                <a:lnTo>
                  <a:pt x="981075" y="19050"/>
                </a:lnTo>
                <a:lnTo>
                  <a:pt x="1028700" y="19050"/>
                </a:lnTo>
                <a:lnTo>
                  <a:pt x="1085850" y="28575"/>
                </a:lnTo>
                <a:lnTo>
                  <a:pt x="1133475" y="28575"/>
                </a:lnTo>
                <a:lnTo>
                  <a:pt x="1190625" y="28575"/>
                </a:lnTo>
                <a:lnTo>
                  <a:pt x="1238250" y="28575"/>
                </a:lnTo>
                <a:lnTo>
                  <a:pt x="1295400" y="28575"/>
                </a:lnTo>
                <a:lnTo>
                  <a:pt x="1343025" y="38100"/>
                </a:lnTo>
                <a:lnTo>
                  <a:pt x="1400175" y="38100"/>
                </a:lnTo>
                <a:lnTo>
                  <a:pt x="1447800" y="38100"/>
                </a:lnTo>
                <a:lnTo>
                  <a:pt x="1504950" y="38100"/>
                </a:lnTo>
                <a:lnTo>
                  <a:pt x="1552575" y="47625"/>
                </a:lnTo>
                <a:lnTo>
                  <a:pt x="1609725" y="47625"/>
                </a:lnTo>
                <a:lnTo>
                  <a:pt x="1666875" y="47625"/>
                </a:lnTo>
                <a:lnTo>
                  <a:pt x="1714500" y="57150"/>
                </a:lnTo>
                <a:lnTo>
                  <a:pt x="1771650" y="57150"/>
                </a:lnTo>
                <a:lnTo>
                  <a:pt x="1819275" y="57150"/>
                </a:lnTo>
                <a:lnTo>
                  <a:pt x="1866900" y="57150"/>
                </a:lnTo>
                <a:lnTo>
                  <a:pt x="1914525" y="66675"/>
                </a:lnTo>
                <a:lnTo>
                  <a:pt x="1952625" y="66675"/>
                </a:lnTo>
                <a:lnTo>
                  <a:pt x="1990725" y="76200"/>
                </a:lnTo>
                <a:lnTo>
                  <a:pt x="2028825" y="76200"/>
                </a:lnTo>
                <a:lnTo>
                  <a:pt x="2066925" y="76200"/>
                </a:lnTo>
                <a:lnTo>
                  <a:pt x="2095500" y="76200"/>
                </a:lnTo>
                <a:lnTo>
                  <a:pt x="2114550" y="85725"/>
                </a:lnTo>
                <a:lnTo>
                  <a:pt x="2133600" y="85725"/>
                </a:lnTo>
                <a:lnTo>
                  <a:pt x="2152650" y="85725"/>
                </a:lnTo>
                <a:lnTo>
                  <a:pt x="2171700" y="85725"/>
                </a:lnTo>
                <a:lnTo>
                  <a:pt x="2171700" y="85725"/>
                </a:lnTo>
                <a:lnTo>
                  <a:pt x="2181225" y="85725"/>
                </a:lnTo>
                <a:lnTo>
                  <a:pt x="2181225" y="85725"/>
                </a:lnTo>
                <a:lnTo>
                  <a:pt x="2181225" y="85725"/>
                </a:lnTo>
                <a:lnTo>
                  <a:pt x="21812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352925" y="1704975"/>
            <a:ext cx="400051" cy="447676"/>
          </a:xfrm>
          <a:custGeom>
            <a:avLst/>
            <a:gdLst/>
            <a:ahLst/>
            <a:cxnLst/>
            <a:rect l="0" t="0" r="0" b="0"/>
            <a:pathLst>
              <a:path w="400051" h="447676">
                <a:moveTo>
                  <a:pt x="0" y="276225"/>
                </a:moveTo>
                <a:lnTo>
                  <a:pt x="0" y="27622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38100" y="190500"/>
                </a:lnTo>
                <a:lnTo>
                  <a:pt x="57150" y="161925"/>
                </a:lnTo>
                <a:lnTo>
                  <a:pt x="76200" y="133350"/>
                </a:lnTo>
                <a:lnTo>
                  <a:pt x="95250" y="104775"/>
                </a:lnTo>
                <a:lnTo>
                  <a:pt x="114300" y="85725"/>
                </a:lnTo>
                <a:lnTo>
                  <a:pt x="133350" y="57150"/>
                </a:lnTo>
                <a:lnTo>
                  <a:pt x="152400" y="38100"/>
                </a:lnTo>
                <a:lnTo>
                  <a:pt x="161925" y="19050"/>
                </a:lnTo>
                <a:lnTo>
                  <a:pt x="171450" y="9525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80975" y="38100"/>
                </a:lnTo>
                <a:lnTo>
                  <a:pt x="171450" y="66675"/>
                </a:lnTo>
                <a:lnTo>
                  <a:pt x="161925" y="95250"/>
                </a:lnTo>
                <a:lnTo>
                  <a:pt x="152400" y="133350"/>
                </a:lnTo>
                <a:lnTo>
                  <a:pt x="133350" y="161925"/>
                </a:lnTo>
                <a:lnTo>
                  <a:pt x="123825" y="200025"/>
                </a:lnTo>
                <a:lnTo>
                  <a:pt x="114300" y="238125"/>
                </a:lnTo>
                <a:lnTo>
                  <a:pt x="104775" y="266700"/>
                </a:lnTo>
                <a:lnTo>
                  <a:pt x="104775" y="295275"/>
                </a:lnTo>
                <a:lnTo>
                  <a:pt x="95250" y="314325"/>
                </a:lnTo>
                <a:lnTo>
                  <a:pt x="95250" y="323850"/>
                </a:lnTo>
                <a:lnTo>
                  <a:pt x="104775" y="333375"/>
                </a:lnTo>
                <a:lnTo>
                  <a:pt x="114300" y="333375"/>
                </a:lnTo>
                <a:lnTo>
                  <a:pt x="123825" y="323850"/>
                </a:lnTo>
                <a:lnTo>
                  <a:pt x="142875" y="314325"/>
                </a:lnTo>
                <a:lnTo>
                  <a:pt x="152400" y="304800"/>
                </a:lnTo>
                <a:lnTo>
                  <a:pt x="171450" y="285750"/>
                </a:lnTo>
                <a:lnTo>
                  <a:pt x="190500" y="266700"/>
                </a:lnTo>
                <a:lnTo>
                  <a:pt x="209550" y="238125"/>
                </a:lnTo>
                <a:lnTo>
                  <a:pt x="219075" y="209550"/>
                </a:lnTo>
                <a:lnTo>
                  <a:pt x="238125" y="171450"/>
                </a:lnTo>
                <a:lnTo>
                  <a:pt x="257175" y="142875"/>
                </a:lnTo>
                <a:lnTo>
                  <a:pt x="266700" y="123825"/>
                </a:lnTo>
                <a:lnTo>
                  <a:pt x="276225" y="95250"/>
                </a:lnTo>
                <a:lnTo>
                  <a:pt x="285750" y="85725"/>
                </a:lnTo>
                <a:lnTo>
                  <a:pt x="295275" y="66675"/>
                </a:lnTo>
                <a:lnTo>
                  <a:pt x="295275" y="66675"/>
                </a:lnTo>
                <a:lnTo>
                  <a:pt x="295275" y="66675"/>
                </a:lnTo>
                <a:lnTo>
                  <a:pt x="295275" y="66675"/>
                </a:lnTo>
                <a:lnTo>
                  <a:pt x="295275" y="76200"/>
                </a:lnTo>
                <a:lnTo>
                  <a:pt x="285750" y="85725"/>
                </a:lnTo>
                <a:lnTo>
                  <a:pt x="276225" y="114300"/>
                </a:lnTo>
                <a:lnTo>
                  <a:pt x="266700" y="133350"/>
                </a:lnTo>
                <a:lnTo>
                  <a:pt x="257175" y="171450"/>
                </a:lnTo>
                <a:lnTo>
                  <a:pt x="247650" y="200025"/>
                </a:lnTo>
                <a:lnTo>
                  <a:pt x="228600" y="238125"/>
                </a:lnTo>
                <a:lnTo>
                  <a:pt x="219075" y="266700"/>
                </a:lnTo>
                <a:lnTo>
                  <a:pt x="219075" y="295275"/>
                </a:lnTo>
                <a:lnTo>
                  <a:pt x="209550" y="314325"/>
                </a:lnTo>
                <a:lnTo>
                  <a:pt x="209550" y="333375"/>
                </a:lnTo>
                <a:lnTo>
                  <a:pt x="219075" y="352425"/>
                </a:lnTo>
                <a:lnTo>
                  <a:pt x="219075" y="352425"/>
                </a:lnTo>
                <a:lnTo>
                  <a:pt x="228600" y="352425"/>
                </a:lnTo>
                <a:lnTo>
                  <a:pt x="247650" y="352425"/>
                </a:lnTo>
                <a:lnTo>
                  <a:pt x="257175" y="342900"/>
                </a:lnTo>
                <a:lnTo>
                  <a:pt x="276225" y="323850"/>
                </a:lnTo>
                <a:lnTo>
                  <a:pt x="295275" y="304800"/>
                </a:lnTo>
                <a:lnTo>
                  <a:pt x="314325" y="285750"/>
                </a:lnTo>
                <a:lnTo>
                  <a:pt x="333375" y="257175"/>
                </a:lnTo>
                <a:lnTo>
                  <a:pt x="352425" y="238125"/>
                </a:lnTo>
                <a:lnTo>
                  <a:pt x="361950" y="209550"/>
                </a:lnTo>
                <a:lnTo>
                  <a:pt x="381000" y="200025"/>
                </a:lnTo>
                <a:lnTo>
                  <a:pt x="390525" y="180975"/>
                </a:lnTo>
                <a:lnTo>
                  <a:pt x="390525" y="171450"/>
                </a:lnTo>
                <a:lnTo>
                  <a:pt x="400050" y="171450"/>
                </a:lnTo>
                <a:lnTo>
                  <a:pt x="400050" y="161925"/>
                </a:lnTo>
                <a:lnTo>
                  <a:pt x="400050" y="171450"/>
                </a:lnTo>
                <a:lnTo>
                  <a:pt x="400050" y="171450"/>
                </a:lnTo>
                <a:lnTo>
                  <a:pt x="390525" y="180975"/>
                </a:lnTo>
                <a:lnTo>
                  <a:pt x="390525" y="200025"/>
                </a:lnTo>
                <a:lnTo>
                  <a:pt x="381000" y="219075"/>
                </a:lnTo>
                <a:lnTo>
                  <a:pt x="371475" y="247650"/>
                </a:lnTo>
                <a:lnTo>
                  <a:pt x="361950" y="276225"/>
                </a:lnTo>
                <a:lnTo>
                  <a:pt x="361950" y="304800"/>
                </a:lnTo>
                <a:lnTo>
                  <a:pt x="352425" y="333375"/>
                </a:lnTo>
                <a:lnTo>
                  <a:pt x="342900" y="361950"/>
                </a:lnTo>
                <a:lnTo>
                  <a:pt x="333375" y="390525"/>
                </a:lnTo>
                <a:lnTo>
                  <a:pt x="333375" y="409575"/>
                </a:lnTo>
                <a:lnTo>
                  <a:pt x="323850" y="428625"/>
                </a:lnTo>
                <a:lnTo>
                  <a:pt x="323850" y="438150"/>
                </a:lnTo>
                <a:lnTo>
                  <a:pt x="323850" y="447675"/>
                </a:lnTo>
                <a:lnTo>
                  <a:pt x="323850" y="447675"/>
                </a:lnTo>
                <a:lnTo>
                  <a:pt x="323850" y="447675"/>
                </a:lnTo>
                <a:lnTo>
                  <a:pt x="323850" y="447675"/>
                </a:lnTo>
                <a:lnTo>
                  <a:pt x="32385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705350" y="1514475"/>
            <a:ext cx="104776" cy="161926"/>
          </a:xfrm>
          <a:custGeom>
            <a:avLst/>
            <a:gdLst/>
            <a:ahLst/>
            <a:cxnLst/>
            <a:rect l="0" t="0" r="0" b="0"/>
            <a:pathLst>
              <a:path w="104776" h="161926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38100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04775" y="161925"/>
                </a:lnTo>
                <a:lnTo>
                  <a:pt x="1047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905375" y="1476375"/>
            <a:ext cx="238126" cy="828676"/>
          </a:xfrm>
          <a:custGeom>
            <a:avLst/>
            <a:gdLst/>
            <a:ahLst/>
            <a:cxnLst/>
            <a:rect l="0" t="0" r="0" b="0"/>
            <a:pathLst>
              <a:path w="238126" h="828676">
                <a:moveTo>
                  <a:pt x="209550" y="28575"/>
                </a:moveTo>
                <a:lnTo>
                  <a:pt x="209550" y="28575"/>
                </a:lnTo>
                <a:lnTo>
                  <a:pt x="219075" y="19050"/>
                </a:lnTo>
                <a:lnTo>
                  <a:pt x="228600" y="19050"/>
                </a:lnTo>
                <a:lnTo>
                  <a:pt x="228600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28600" y="19050"/>
                </a:lnTo>
                <a:lnTo>
                  <a:pt x="219075" y="38100"/>
                </a:lnTo>
                <a:lnTo>
                  <a:pt x="209550" y="57150"/>
                </a:lnTo>
                <a:lnTo>
                  <a:pt x="190500" y="95250"/>
                </a:lnTo>
                <a:lnTo>
                  <a:pt x="171450" y="133350"/>
                </a:lnTo>
                <a:lnTo>
                  <a:pt x="152400" y="171450"/>
                </a:lnTo>
                <a:lnTo>
                  <a:pt x="123825" y="219075"/>
                </a:lnTo>
                <a:lnTo>
                  <a:pt x="95250" y="276225"/>
                </a:lnTo>
                <a:lnTo>
                  <a:pt x="76200" y="333375"/>
                </a:lnTo>
                <a:lnTo>
                  <a:pt x="57150" y="390525"/>
                </a:lnTo>
                <a:lnTo>
                  <a:pt x="38100" y="447675"/>
                </a:lnTo>
                <a:lnTo>
                  <a:pt x="19050" y="504825"/>
                </a:lnTo>
                <a:lnTo>
                  <a:pt x="9525" y="561975"/>
                </a:lnTo>
                <a:lnTo>
                  <a:pt x="0" y="609600"/>
                </a:lnTo>
                <a:lnTo>
                  <a:pt x="0" y="657225"/>
                </a:lnTo>
                <a:lnTo>
                  <a:pt x="0" y="695325"/>
                </a:lnTo>
                <a:lnTo>
                  <a:pt x="9525" y="723900"/>
                </a:lnTo>
                <a:lnTo>
                  <a:pt x="28575" y="752475"/>
                </a:lnTo>
                <a:lnTo>
                  <a:pt x="47625" y="781050"/>
                </a:lnTo>
                <a:lnTo>
                  <a:pt x="57150" y="800100"/>
                </a:lnTo>
                <a:lnTo>
                  <a:pt x="76200" y="819150"/>
                </a:lnTo>
                <a:lnTo>
                  <a:pt x="76200" y="828675"/>
                </a:lnTo>
                <a:lnTo>
                  <a:pt x="76200" y="828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00650" y="1504950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19075"/>
                </a:lnTo>
                <a:lnTo>
                  <a:pt x="19050" y="190500"/>
                </a:lnTo>
                <a:lnTo>
                  <a:pt x="38100" y="171450"/>
                </a:lnTo>
                <a:lnTo>
                  <a:pt x="47625" y="142875"/>
                </a:lnTo>
                <a:lnTo>
                  <a:pt x="66675" y="114300"/>
                </a:lnTo>
                <a:lnTo>
                  <a:pt x="76200" y="95250"/>
                </a:lnTo>
                <a:lnTo>
                  <a:pt x="85725" y="76200"/>
                </a:lnTo>
                <a:lnTo>
                  <a:pt x="104775" y="57150"/>
                </a:lnTo>
                <a:lnTo>
                  <a:pt x="114300" y="47625"/>
                </a:lnTo>
                <a:lnTo>
                  <a:pt x="133350" y="47625"/>
                </a:lnTo>
                <a:lnTo>
                  <a:pt x="142875" y="47625"/>
                </a:lnTo>
                <a:lnTo>
                  <a:pt x="152400" y="57150"/>
                </a:lnTo>
                <a:lnTo>
                  <a:pt x="161925" y="66675"/>
                </a:lnTo>
                <a:lnTo>
                  <a:pt x="171450" y="76200"/>
                </a:lnTo>
                <a:lnTo>
                  <a:pt x="171450" y="95250"/>
                </a:lnTo>
                <a:lnTo>
                  <a:pt x="180975" y="114300"/>
                </a:lnTo>
                <a:lnTo>
                  <a:pt x="180975" y="142875"/>
                </a:lnTo>
                <a:lnTo>
                  <a:pt x="180975" y="161925"/>
                </a:lnTo>
                <a:lnTo>
                  <a:pt x="180975" y="180975"/>
                </a:lnTo>
                <a:lnTo>
                  <a:pt x="180975" y="200025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71450" y="257175"/>
                </a:lnTo>
                <a:lnTo>
                  <a:pt x="171450" y="266700"/>
                </a:lnTo>
                <a:lnTo>
                  <a:pt x="171450" y="276225"/>
                </a:lnTo>
                <a:lnTo>
                  <a:pt x="171450" y="276225"/>
                </a:lnTo>
                <a:lnTo>
                  <a:pt x="171450" y="276225"/>
                </a:lnTo>
                <a:lnTo>
                  <a:pt x="1714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505450" y="1647825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753100" y="1485900"/>
            <a:ext cx="28576" cy="295276"/>
          </a:xfrm>
          <a:custGeom>
            <a:avLst/>
            <a:gdLst/>
            <a:ahLst/>
            <a:cxnLst/>
            <a:rect l="0" t="0" r="0" b="0"/>
            <a:pathLst>
              <a:path w="28576" h="2952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781675" y="1562100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95250" y="0"/>
                </a:move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9525" y="114300"/>
                </a:lnTo>
                <a:lnTo>
                  <a:pt x="19050" y="123825"/>
                </a:lnTo>
                <a:lnTo>
                  <a:pt x="28575" y="133350"/>
                </a:lnTo>
                <a:lnTo>
                  <a:pt x="47625" y="142875"/>
                </a:lnTo>
                <a:lnTo>
                  <a:pt x="66675" y="152400"/>
                </a:lnTo>
                <a:lnTo>
                  <a:pt x="76200" y="161925"/>
                </a:lnTo>
                <a:lnTo>
                  <a:pt x="95250" y="161925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52400" y="180975"/>
                </a:lnTo>
                <a:lnTo>
                  <a:pt x="152400" y="180975"/>
                </a:lnTo>
                <a:lnTo>
                  <a:pt x="1524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162550" y="1885950"/>
            <a:ext cx="838201" cy="9526"/>
          </a:xfrm>
          <a:custGeom>
            <a:avLst/>
            <a:gdLst/>
            <a:ahLst/>
            <a:cxnLst/>
            <a:rect l="0" t="0" r="0" b="0"/>
            <a:pathLst>
              <a:path w="838201" h="9526">
                <a:moveTo>
                  <a:pt x="9525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42875" y="9525"/>
                </a:lnTo>
                <a:lnTo>
                  <a:pt x="180975" y="9525"/>
                </a:lnTo>
                <a:lnTo>
                  <a:pt x="219075" y="9525"/>
                </a:lnTo>
                <a:lnTo>
                  <a:pt x="266700" y="0"/>
                </a:lnTo>
                <a:lnTo>
                  <a:pt x="304800" y="0"/>
                </a:lnTo>
                <a:lnTo>
                  <a:pt x="352425" y="0"/>
                </a:lnTo>
                <a:lnTo>
                  <a:pt x="400050" y="0"/>
                </a:lnTo>
                <a:lnTo>
                  <a:pt x="457200" y="0"/>
                </a:lnTo>
                <a:lnTo>
                  <a:pt x="504825" y="0"/>
                </a:lnTo>
                <a:lnTo>
                  <a:pt x="552450" y="0"/>
                </a:lnTo>
                <a:lnTo>
                  <a:pt x="600075" y="0"/>
                </a:lnTo>
                <a:lnTo>
                  <a:pt x="638175" y="0"/>
                </a:lnTo>
                <a:lnTo>
                  <a:pt x="685800" y="0"/>
                </a:lnTo>
                <a:lnTo>
                  <a:pt x="723900" y="0"/>
                </a:lnTo>
                <a:lnTo>
                  <a:pt x="752475" y="0"/>
                </a:lnTo>
                <a:lnTo>
                  <a:pt x="781050" y="0"/>
                </a:lnTo>
                <a:lnTo>
                  <a:pt x="800100" y="0"/>
                </a:lnTo>
                <a:lnTo>
                  <a:pt x="819150" y="0"/>
                </a:lnTo>
                <a:lnTo>
                  <a:pt x="828675" y="0"/>
                </a:lnTo>
                <a:lnTo>
                  <a:pt x="838200" y="0"/>
                </a:lnTo>
                <a:lnTo>
                  <a:pt x="838200" y="0"/>
                </a:lnTo>
                <a:lnTo>
                  <a:pt x="838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334000" y="2000250"/>
            <a:ext cx="19051" cy="400051"/>
          </a:xfrm>
          <a:custGeom>
            <a:avLst/>
            <a:gdLst/>
            <a:ahLst/>
            <a:cxnLst/>
            <a:rect l="0" t="0" r="0" b="0"/>
            <a:pathLst>
              <a:path w="19051" h="40005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33375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295900" y="2028825"/>
            <a:ext cx="152401" cy="200026"/>
          </a:xfrm>
          <a:custGeom>
            <a:avLst/>
            <a:gdLst/>
            <a:ahLst/>
            <a:cxnLst/>
            <a:rect l="0" t="0" r="0" b="0"/>
            <a:pathLst>
              <a:path w="152401" h="200026">
                <a:moveTo>
                  <a:pt x="9525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19050"/>
                </a:lnTo>
                <a:lnTo>
                  <a:pt x="114300" y="38100"/>
                </a:lnTo>
                <a:lnTo>
                  <a:pt x="123825" y="47625"/>
                </a:lnTo>
                <a:lnTo>
                  <a:pt x="142875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33350" y="171450"/>
                </a:lnTo>
                <a:lnTo>
                  <a:pt x="114300" y="180975"/>
                </a:lnTo>
                <a:lnTo>
                  <a:pt x="95250" y="190500"/>
                </a:lnTo>
                <a:lnTo>
                  <a:pt x="76200" y="200025"/>
                </a:lnTo>
                <a:lnTo>
                  <a:pt x="57150" y="200025"/>
                </a:lnTo>
                <a:lnTo>
                  <a:pt x="47625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572125" y="22479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6067425" y="1838325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6238875" y="1704975"/>
            <a:ext cx="19051" cy="276226"/>
          </a:xfrm>
          <a:custGeom>
            <a:avLst/>
            <a:gdLst/>
            <a:ahLst/>
            <a:cxnLst/>
            <a:rect l="0" t="0" r="0" b="0"/>
            <a:pathLst>
              <a:path w="19051" h="2762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619875" y="1514475"/>
            <a:ext cx="28576" cy="333376"/>
          </a:xfrm>
          <a:custGeom>
            <a:avLst/>
            <a:gdLst/>
            <a:ahLst/>
            <a:cxnLst/>
            <a:rect l="0" t="0" r="0" b="0"/>
            <a:pathLst>
              <a:path w="28576" h="33337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610350" y="1600200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161925" y="0"/>
                </a:move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14300" y="28575"/>
                </a:lnTo>
                <a:lnTo>
                  <a:pt x="85725" y="38100"/>
                </a:lnTo>
                <a:lnTo>
                  <a:pt x="57150" y="57150"/>
                </a:lnTo>
                <a:lnTo>
                  <a:pt x="3810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38100" y="171450"/>
                </a:lnTo>
                <a:lnTo>
                  <a:pt x="57150" y="180975"/>
                </a:lnTo>
                <a:lnTo>
                  <a:pt x="85725" y="180975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6400800" y="1924050"/>
            <a:ext cx="466726" cy="9526"/>
          </a:xfrm>
          <a:custGeom>
            <a:avLst/>
            <a:gdLst/>
            <a:ahLst/>
            <a:cxnLst/>
            <a:rect l="0" t="0" r="0" b="0"/>
            <a:pathLst>
              <a:path w="4667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0"/>
                </a:lnTo>
                <a:lnTo>
                  <a:pt x="257175" y="0"/>
                </a:lnTo>
                <a:lnTo>
                  <a:pt x="285750" y="0"/>
                </a:lnTo>
                <a:lnTo>
                  <a:pt x="323850" y="0"/>
                </a:lnTo>
                <a:lnTo>
                  <a:pt x="361950" y="0"/>
                </a:lnTo>
                <a:lnTo>
                  <a:pt x="390525" y="0"/>
                </a:lnTo>
                <a:lnTo>
                  <a:pt x="419100" y="0"/>
                </a:lnTo>
                <a:lnTo>
                  <a:pt x="438150" y="0"/>
                </a:lnTo>
                <a:lnTo>
                  <a:pt x="457200" y="9525"/>
                </a:lnTo>
                <a:lnTo>
                  <a:pt x="466725" y="9525"/>
                </a:lnTo>
                <a:lnTo>
                  <a:pt x="466725" y="9525"/>
                </a:lnTo>
                <a:lnTo>
                  <a:pt x="466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553200" y="2038350"/>
            <a:ext cx="19051" cy="409576"/>
          </a:xfrm>
          <a:custGeom>
            <a:avLst/>
            <a:gdLst/>
            <a:ahLst/>
            <a:cxnLst/>
            <a:rect l="0" t="0" r="0" b="0"/>
            <a:pathLst>
              <a:path w="19051" h="409576">
                <a:moveTo>
                  <a:pt x="19050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33350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524625" y="2047875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0" y="47625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95250" y="38100"/>
                </a:lnTo>
                <a:lnTo>
                  <a:pt x="104775" y="47625"/>
                </a:lnTo>
                <a:lnTo>
                  <a:pt x="114300" y="66675"/>
                </a:lnTo>
                <a:lnTo>
                  <a:pt x="123825" y="85725"/>
                </a:lnTo>
                <a:lnTo>
                  <a:pt x="133350" y="104775"/>
                </a:lnTo>
                <a:lnTo>
                  <a:pt x="133350" y="114300"/>
                </a:lnTo>
                <a:lnTo>
                  <a:pt x="133350" y="133350"/>
                </a:lnTo>
                <a:lnTo>
                  <a:pt x="123825" y="161925"/>
                </a:lnTo>
                <a:lnTo>
                  <a:pt x="114300" y="171450"/>
                </a:lnTo>
                <a:lnTo>
                  <a:pt x="95250" y="190500"/>
                </a:lnTo>
                <a:lnTo>
                  <a:pt x="76200" y="209550"/>
                </a:lnTo>
                <a:lnTo>
                  <a:pt x="57150" y="219075"/>
                </a:lnTo>
                <a:lnTo>
                  <a:pt x="38100" y="228600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696075" y="222885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95250" y="123825"/>
                </a:lnTo>
                <a:lnTo>
                  <a:pt x="85725" y="152400"/>
                </a:lnTo>
                <a:lnTo>
                  <a:pt x="66675" y="171450"/>
                </a:lnTo>
                <a:lnTo>
                  <a:pt x="3810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47650"/>
                </a:lnTo>
                <a:lnTo>
                  <a:pt x="28575" y="247650"/>
                </a:lnTo>
                <a:lnTo>
                  <a:pt x="57150" y="238125"/>
                </a:lnTo>
                <a:lnTo>
                  <a:pt x="85725" y="219075"/>
                </a:lnTo>
                <a:lnTo>
                  <a:pt x="104775" y="209550"/>
                </a:lnTo>
                <a:lnTo>
                  <a:pt x="123825" y="190500"/>
                </a:lnTo>
                <a:lnTo>
                  <a:pt x="1238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867525" y="1485900"/>
            <a:ext cx="219076" cy="1057276"/>
          </a:xfrm>
          <a:custGeom>
            <a:avLst/>
            <a:gdLst/>
            <a:ahLst/>
            <a:cxnLst/>
            <a:rect l="0" t="0" r="0" b="0"/>
            <a:pathLst>
              <a:path w="219076" h="10572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47625" y="38100"/>
                </a:lnTo>
                <a:lnTo>
                  <a:pt x="66675" y="66675"/>
                </a:lnTo>
                <a:lnTo>
                  <a:pt x="85725" y="95250"/>
                </a:lnTo>
                <a:lnTo>
                  <a:pt x="104775" y="133350"/>
                </a:lnTo>
                <a:lnTo>
                  <a:pt x="123825" y="180975"/>
                </a:lnTo>
                <a:lnTo>
                  <a:pt x="142875" y="228600"/>
                </a:lnTo>
                <a:lnTo>
                  <a:pt x="161925" y="285750"/>
                </a:lnTo>
                <a:lnTo>
                  <a:pt x="180975" y="352425"/>
                </a:lnTo>
                <a:lnTo>
                  <a:pt x="200025" y="428625"/>
                </a:lnTo>
                <a:lnTo>
                  <a:pt x="219075" y="495300"/>
                </a:lnTo>
                <a:lnTo>
                  <a:pt x="219075" y="571500"/>
                </a:lnTo>
                <a:lnTo>
                  <a:pt x="219075" y="638175"/>
                </a:lnTo>
                <a:lnTo>
                  <a:pt x="219075" y="714375"/>
                </a:lnTo>
                <a:lnTo>
                  <a:pt x="200025" y="781050"/>
                </a:lnTo>
                <a:lnTo>
                  <a:pt x="171450" y="847725"/>
                </a:lnTo>
                <a:lnTo>
                  <a:pt x="142875" y="904875"/>
                </a:lnTo>
                <a:lnTo>
                  <a:pt x="104775" y="962025"/>
                </a:lnTo>
                <a:lnTo>
                  <a:pt x="76200" y="1000125"/>
                </a:lnTo>
                <a:lnTo>
                  <a:pt x="38100" y="1028700"/>
                </a:lnTo>
                <a:lnTo>
                  <a:pt x="9525" y="1047750"/>
                </a:lnTo>
                <a:lnTo>
                  <a:pt x="0" y="1057275"/>
                </a:lnTo>
                <a:lnTo>
                  <a:pt x="0" y="1057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6343650" y="1276350"/>
            <a:ext cx="733426" cy="19051"/>
          </a:xfrm>
          <a:custGeom>
            <a:avLst/>
            <a:gdLst/>
            <a:ahLst/>
            <a:cxnLst/>
            <a:rect l="0" t="0" r="0" b="0"/>
            <a:pathLst>
              <a:path w="733426" h="1905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42875" y="0"/>
                </a:lnTo>
                <a:lnTo>
                  <a:pt x="180975" y="0"/>
                </a:lnTo>
                <a:lnTo>
                  <a:pt x="219075" y="0"/>
                </a:lnTo>
                <a:lnTo>
                  <a:pt x="257175" y="0"/>
                </a:lnTo>
                <a:lnTo>
                  <a:pt x="304800" y="0"/>
                </a:lnTo>
                <a:lnTo>
                  <a:pt x="352425" y="0"/>
                </a:lnTo>
                <a:lnTo>
                  <a:pt x="400050" y="0"/>
                </a:lnTo>
                <a:lnTo>
                  <a:pt x="447675" y="0"/>
                </a:lnTo>
                <a:lnTo>
                  <a:pt x="495300" y="0"/>
                </a:lnTo>
                <a:lnTo>
                  <a:pt x="542925" y="0"/>
                </a:lnTo>
                <a:lnTo>
                  <a:pt x="590550" y="0"/>
                </a:lnTo>
                <a:lnTo>
                  <a:pt x="619125" y="9525"/>
                </a:lnTo>
                <a:lnTo>
                  <a:pt x="657225" y="9525"/>
                </a:lnTo>
                <a:lnTo>
                  <a:pt x="676275" y="9525"/>
                </a:lnTo>
                <a:lnTo>
                  <a:pt x="704850" y="9525"/>
                </a:lnTo>
                <a:lnTo>
                  <a:pt x="714375" y="9525"/>
                </a:lnTo>
                <a:lnTo>
                  <a:pt x="723900" y="9525"/>
                </a:lnTo>
                <a:lnTo>
                  <a:pt x="733425" y="9525"/>
                </a:lnTo>
                <a:lnTo>
                  <a:pt x="733425" y="19050"/>
                </a:lnTo>
                <a:lnTo>
                  <a:pt x="733425" y="19050"/>
                </a:lnTo>
                <a:lnTo>
                  <a:pt x="733425" y="19050"/>
                </a:lnTo>
                <a:lnTo>
                  <a:pt x="733425" y="19050"/>
                </a:lnTo>
                <a:lnTo>
                  <a:pt x="733425" y="19050"/>
                </a:lnTo>
                <a:lnTo>
                  <a:pt x="733425" y="19050"/>
                </a:lnTo>
                <a:lnTo>
                  <a:pt x="7334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000250" y="2552700"/>
            <a:ext cx="19051" cy="638176"/>
          </a:xfrm>
          <a:custGeom>
            <a:avLst/>
            <a:gdLst/>
            <a:ahLst/>
            <a:cxnLst/>
            <a:rect l="0" t="0" r="0" b="0"/>
            <a:pathLst>
              <a:path w="19051" h="63817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19050" y="114300"/>
                </a:lnTo>
                <a:lnTo>
                  <a:pt x="19050" y="152400"/>
                </a:lnTo>
                <a:lnTo>
                  <a:pt x="19050" y="190500"/>
                </a:lnTo>
                <a:lnTo>
                  <a:pt x="9525" y="238125"/>
                </a:lnTo>
                <a:lnTo>
                  <a:pt x="9525" y="285750"/>
                </a:lnTo>
                <a:lnTo>
                  <a:pt x="9525" y="333375"/>
                </a:lnTo>
                <a:lnTo>
                  <a:pt x="9525" y="381000"/>
                </a:lnTo>
                <a:lnTo>
                  <a:pt x="9525" y="419100"/>
                </a:lnTo>
                <a:lnTo>
                  <a:pt x="9525" y="466725"/>
                </a:lnTo>
                <a:lnTo>
                  <a:pt x="9525" y="504825"/>
                </a:lnTo>
                <a:lnTo>
                  <a:pt x="9525" y="542925"/>
                </a:lnTo>
                <a:lnTo>
                  <a:pt x="9525" y="571500"/>
                </a:lnTo>
                <a:lnTo>
                  <a:pt x="9525" y="600075"/>
                </a:lnTo>
                <a:lnTo>
                  <a:pt x="0" y="619125"/>
                </a:lnTo>
                <a:lnTo>
                  <a:pt x="0" y="628650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962150" y="2619375"/>
            <a:ext cx="228601" cy="238126"/>
          </a:xfrm>
          <a:custGeom>
            <a:avLst/>
            <a:gdLst/>
            <a:ahLst/>
            <a:cxnLst/>
            <a:rect l="0" t="0" r="0" b="0"/>
            <a:pathLst>
              <a:path w="228601" h="238126">
                <a:moveTo>
                  <a:pt x="0" y="47625"/>
                </a:moveTo>
                <a:lnTo>
                  <a:pt x="0" y="38100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85725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28575"/>
                </a:lnTo>
                <a:lnTo>
                  <a:pt x="180975" y="38100"/>
                </a:lnTo>
                <a:lnTo>
                  <a:pt x="200025" y="57150"/>
                </a:lnTo>
                <a:lnTo>
                  <a:pt x="219075" y="76200"/>
                </a:lnTo>
                <a:lnTo>
                  <a:pt x="228600" y="95250"/>
                </a:lnTo>
                <a:lnTo>
                  <a:pt x="228600" y="114300"/>
                </a:lnTo>
                <a:lnTo>
                  <a:pt x="228600" y="123825"/>
                </a:lnTo>
                <a:lnTo>
                  <a:pt x="219075" y="142875"/>
                </a:lnTo>
                <a:lnTo>
                  <a:pt x="209550" y="161925"/>
                </a:lnTo>
                <a:lnTo>
                  <a:pt x="190500" y="180975"/>
                </a:lnTo>
                <a:lnTo>
                  <a:pt x="161925" y="190500"/>
                </a:lnTo>
                <a:lnTo>
                  <a:pt x="133350" y="209550"/>
                </a:lnTo>
                <a:lnTo>
                  <a:pt x="95250" y="219075"/>
                </a:lnTo>
                <a:lnTo>
                  <a:pt x="76200" y="228600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28600"/>
                </a:lnTo>
                <a:lnTo>
                  <a:pt x="95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286000" y="2419350"/>
            <a:ext cx="19051" cy="200026"/>
          </a:xfrm>
          <a:custGeom>
            <a:avLst/>
            <a:gdLst/>
            <a:ahLst/>
            <a:cxnLst/>
            <a:rect l="0" t="0" r="0" b="0"/>
            <a:pathLst>
              <a:path w="19051" h="20002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714500" y="3143250"/>
            <a:ext cx="657226" cy="28576"/>
          </a:xfrm>
          <a:custGeom>
            <a:avLst/>
            <a:gdLst/>
            <a:ahLst/>
            <a:cxnLst/>
            <a:rect l="0" t="0" r="0" b="0"/>
            <a:pathLst>
              <a:path w="6572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42875" y="0"/>
                </a:lnTo>
                <a:lnTo>
                  <a:pt x="190500" y="0"/>
                </a:lnTo>
                <a:lnTo>
                  <a:pt x="238125" y="0"/>
                </a:lnTo>
                <a:lnTo>
                  <a:pt x="285750" y="0"/>
                </a:lnTo>
                <a:lnTo>
                  <a:pt x="333375" y="0"/>
                </a:lnTo>
                <a:lnTo>
                  <a:pt x="381000" y="0"/>
                </a:lnTo>
                <a:lnTo>
                  <a:pt x="428625" y="9525"/>
                </a:lnTo>
                <a:lnTo>
                  <a:pt x="476250" y="9525"/>
                </a:lnTo>
                <a:lnTo>
                  <a:pt x="523875" y="9525"/>
                </a:lnTo>
                <a:lnTo>
                  <a:pt x="561975" y="9525"/>
                </a:lnTo>
                <a:lnTo>
                  <a:pt x="590550" y="19050"/>
                </a:lnTo>
                <a:lnTo>
                  <a:pt x="619125" y="19050"/>
                </a:lnTo>
                <a:lnTo>
                  <a:pt x="647700" y="19050"/>
                </a:lnTo>
                <a:lnTo>
                  <a:pt x="657225" y="28575"/>
                </a:lnTo>
                <a:lnTo>
                  <a:pt x="6572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2000250" y="3209925"/>
            <a:ext cx="28576" cy="590551"/>
          </a:xfrm>
          <a:custGeom>
            <a:avLst/>
            <a:gdLst/>
            <a:ahLst/>
            <a:cxnLst/>
            <a:rect l="0" t="0" r="0" b="0"/>
            <a:pathLst>
              <a:path w="28576" h="590551">
                <a:moveTo>
                  <a:pt x="28575" y="0"/>
                </a:moveTo>
                <a:lnTo>
                  <a:pt x="28575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71450"/>
                </a:lnTo>
                <a:lnTo>
                  <a:pt x="0" y="209550"/>
                </a:lnTo>
                <a:lnTo>
                  <a:pt x="0" y="238125"/>
                </a:lnTo>
                <a:lnTo>
                  <a:pt x="0" y="285750"/>
                </a:lnTo>
                <a:lnTo>
                  <a:pt x="9525" y="323850"/>
                </a:lnTo>
                <a:lnTo>
                  <a:pt x="9525" y="361950"/>
                </a:lnTo>
                <a:lnTo>
                  <a:pt x="9525" y="409575"/>
                </a:lnTo>
                <a:lnTo>
                  <a:pt x="19050" y="447675"/>
                </a:lnTo>
                <a:lnTo>
                  <a:pt x="19050" y="485775"/>
                </a:lnTo>
                <a:lnTo>
                  <a:pt x="19050" y="514350"/>
                </a:lnTo>
                <a:lnTo>
                  <a:pt x="19050" y="542925"/>
                </a:lnTo>
                <a:lnTo>
                  <a:pt x="19050" y="571500"/>
                </a:lnTo>
                <a:lnTo>
                  <a:pt x="28575" y="581025"/>
                </a:lnTo>
                <a:lnTo>
                  <a:pt x="28575" y="590550"/>
                </a:lnTo>
                <a:lnTo>
                  <a:pt x="28575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962150" y="3286125"/>
            <a:ext cx="247651" cy="219076"/>
          </a:xfrm>
          <a:custGeom>
            <a:avLst/>
            <a:gdLst/>
            <a:ahLst/>
            <a:cxnLst/>
            <a:rect l="0" t="0" r="0" b="0"/>
            <a:pathLst>
              <a:path w="247651" h="219076">
                <a:moveTo>
                  <a:pt x="19050" y="57150"/>
                </a:moveTo>
                <a:lnTo>
                  <a:pt x="19050" y="57150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19050"/>
                </a:lnTo>
                <a:lnTo>
                  <a:pt x="200025" y="28575"/>
                </a:lnTo>
                <a:lnTo>
                  <a:pt x="219075" y="47625"/>
                </a:lnTo>
                <a:lnTo>
                  <a:pt x="228600" y="57150"/>
                </a:lnTo>
                <a:lnTo>
                  <a:pt x="247650" y="76200"/>
                </a:lnTo>
                <a:lnTo>
                  <a:pt x="247650" y="104775"/>
                </a:lnTo>
                <a:lnTo>
                  <a:pt x="247650" y="123825"/>
                </a:lnTo>
                <a:lnTo>
                  <a:pt x="247650" y="142875"/>
                </a:lnTo>
                <a:lnTo>
                  <a:pt x="228600" y="161925"/>
                </a:lnTo>
                <a:lnTo>
                  <a:pt x="219075" y="180975"/>
                </a:lnTo>
                <a:lnTo>
                  <a:pt x="190500" y="190500"/>
                </a:lnTo>
                <a:lnTo>
                  <a:pt x="171450" y="200025"/>
                </a:lnTo>
                <a:lnTo>
                  <a:pt x="152400" y="209550"/>
                </a:lnTo>
                <a:lnTo>
                  <a:pt x="123825" y="219075"/>
                </a:lnTo>
                <a:lnTo>
                  <a:pt x="104775" y="219075"/>
                </a:lnTo>
                <a:lnTo>
                  <a:pt x="76200" y="219075"/>
                </a:lnTo>
                <a:lnTo>
                  <a:pt x="57150" y="209550"/>
                </a:lnTo>
                <a:lnTo>
                  <a:pt x="38100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2486025" y="3171825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2476500" y="32861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038475" y="2705100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190500" y="85725"/>
                </a:moveTo>
                <a:lnTo>
                  <a:pt x="190500" y="85725"/>
                </a:lnTo>
                <a:lnTo>
                  <a:pt x="180975" y="85725"/>
                </a:lnTo>
                <a:lnTo>
                  <a:pt x="180975" y="95250"/>
                </a:lnTo>
                <a:lnTo>
                  <a:pt x="190500" y="95250"/>
                </a:lnTo>
                <a:lnTo>
                  <a:pt x="200025" y="85725"/>
                </a:lnTo>
                <a:lnTo>
                  <a:pt x="200025" y="85725"/>
                </a:lnTo>
                <a:lnTo>
                  <a:pt x="209550" y="76200"/>
                </a:lnTo>
                <a:lnTo>
                  <a:pt x="209550" y="66675"/>
                </a:lnTo>
                <a:lnTo>
                  <a:pt x="209550" y="47625"/>
                </a:lnTo>
                <a:lnTo>
                  <a:pt x="219075" y="38100"/>
                </a:lnTo>
                <a:lnTo>
                  <a:pt x="209550" y="28575"/>
                </a:lnTo>
                <a:lnTo>
                  <a:pt x="209550" y="19050"/>
                </a:lnTo>
                <a:lnTo>
                  <a:pt x="200025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38100"/>
                </a:lnTo>
                <a:lnTo>
                  <a:pt x="85725" y="66675"/>
                </a:lnTo>
                <a:lnTo>
                  <a:pt x="66675" y="95250"/>
                </a:lnTo>
                <a:lnTo>
                  <a:pt x="47625" y="123825"/>
                </a:lnTo>
                <a:lnTo>
                  <a:pt x="28575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28575" y="285750"/>
                </a:lnTo>
                <a:lnTo>
                  <a:pt x="47625" y="285750"/>
                </a:lnTo>
                <a:lnTo>
                  <a:pt x="66675" y="295275"/>
                </a:lnTo>
                <a:lnTo>
                  <a:pt x="85725" y="285750"/>
                </a:lnTo>
                <a:lnTo>
                  <a:pt x="104775" y="285750"/>
                </a:lnTo>
                <a:lnTo>
                  <a:pt x="123825" y="276225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61925" y="238125"/>
                </a:lnTo>
                <a:lnTo>
                  <a:pt x="171450" y="219075"/>
                </a:lnTo>
                <a:lnTo>
                  <a:pt x="171450" y="209550"/>
                </a:lnTo>
                <a:lnTo>
                  <a:pt x="171450" y="190500"/>
                </a:lnTo>
                <a:lnTo>
                  <a:pt x="161925" y="180975"/>
                </a:lnTo>
                <a:lnTo>
                  <a:pt x="152400" y="180975"/>
                </a:lnTo>
                <a:lnTo>
                  <a:pt x="133350" y="180975"/>
                </a:lnTo>
                <a:lnTo>
                  <a:pt x="104775" y="190500"/>
                </a:lnTo>
                <a:lnTo>
                  <a:pt x="95250" y="200025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2924175" y="3067050"/>
            <a:ext cx="381001" cy="28576"/>
          </a:xfrm>
          <a:custGeom>
            <a:avLst/>
            <a:gdLst/>
            <a:ahLst/>
            <a:cxnLst/>
            <a:rect l="0" t="0" r="0" b="0"/>
            <a:pathLst>
              <a:path w="381001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6192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66700" y="9525"/>
                </a:lnTo>
                <a:lnTo>
                  <a:pt x="295275" y="0"/>
                </a:lnTo>
                <a:lnTo>
                  <a:pt x="323850" y="0"/>
                </a:lnTo>
                <a:lnTo>
                  <a:pt x="352425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810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2962275" y="3200400"/>
            <a:ext cx="142876" cy="371476"/>
          </a:xfrm>
          <a:custGeom>
            <a:avLst/>
            <a:gdLst/>
            <a:ahLst/>
            <a:cxnLst/>
            <a:rect l="0" t="0" r="0" b="0"/>
            <a:pathLst>
              <a:path w="142876" h="371476">
                <a:moveTo>
                  <a:pt x="104775" y="0"/>
                </a:move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95250" y="66675"/>
                </a:lnTo>
                <a:lnTo>
                  <a:pt x="85725" y="95250"/>
                </a:lnTo>
                <a:lnTo>
                  <a:pt x="76200" y="123825"/>
                </a:lnTo>
                <a:lnTo>
                  <a:pt x="57150" y="142875"/>
                </a:lnTo>
                <a:lnTo>
                  <a:pt x="47625" y="161925"/>
                </a:lnTo>
                <a:lnTo>
                  <a:pt x="28575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61925"/>
                </a:lnTo>
                <a:lnTo>
                  <a:pt x="133350" y="190500"/>
                </a:lnTo>
                <a:lnTo>
                  <a:pt x="142875" y="209550"/>
                </a:lnTo>
                <a:lnTo>
                  <a:pt x="142875" y="238125"/>
                </a:lnTo>
                <a:lnTo>
                  <a:pt x="142875" y="257175"/>
                </a:lnTo>
                <a:lnTo>
                  <a:pt x="142875" y="285750"/>
                </a:lnTo>
                <a:lnTo>
                  <a:pt x="133350" y="304800"/>
                </a:lnTo>
                <a:lnTo>
                  <a:pt x="123825" y="323850"/>
                </a:lnTo>
                <a:lnTo>
                  <a:pt x="114300" y="342900"/>
                </a:lnTo>
                <a:lnTo>
                  <a:pt x="95250" y="352425"/>
                </a:lnTo>
                <a:lnTo>
                  <a:pt x="85725" y="361950"/>
                </a:lnTo>
                <a:lnTo>
                  <a:pt x="66675" y="371475"/>
                </a:lnTo>
                <a:lnTo>
                  <a:pt x="47625" y="371475"/>
                </a:lnTo>
                <a:lnTo>
                  <a:pt x="38100" y="371475"/>
                </a:lnTo>
                <a:lnTo>
                  <a:pt x="28575" y="371475"/>
                </a:lnTo>
                <a:lnTo>
                  <a:pt x="19050" y="371475"/>
                </a:lnTo>
                <a:lnTo>
                  <a:pt x="9525" y="36195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3019425" y="3190875"/>
            <a:ext cx="276226" cy="28576"/>
          </a:xfrm>
          <a:custGeom>
            <a:avLst/>
            <a:gdLst/>
            <a:ahLst/>
            <a:cxnLst/>
            <a:rect l="0" t="0" r="0" b="0"/>
            <a:pathLst>
              <a:path w="276226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0"/>
                </a:lnTo>
                <a:lnTo>
                  <a:pt x="219075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3619500" y="3162300"/>
            <a:ext cx="47626" cy="219076"/>
          </a:xfrm>
          <a:custGeom>
            <a:avLst/>
            <a:gdLst/>
            <a:ahLst/>
            <a:cxnLst/>
            <a:rect l="0" t="0" r="0" b="0"/>
            <a:pathLst>
              <a:path w="4762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3695700" y="2924175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4591050" y="2867025"/>
            <a:ext cx="95251" cy="695326"/>
          </a:xfrm>
          <a:custGeom>
            <a:avLst/>
            <a:gdLst/>
            <a:ahLst/>
            <a:cxnLst/>
            <a:rect l="0" t="0" r="0" b="0"/>
            <a:pathLst>
              <a:path w="95251" h="695326">
                <a:moveTo>
                  <a:pt x="95250" y="0"/>
                </a:move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33350"/>
                </a:lnTo>
                <a:lnTo>
                  <a:pt x="76200" y="180975"/>
                </a:lnTo>
                <a:lnTo>
                  <a:pt x="66675" y="228600"/>
                </a:lnTo>
                <a:lnTo>
                  <a:pt x="66675" y="276225"/>
                </a:lnTo>
                <a:lnTo>
                  <a:pt x="57150" y="323850"/>
                </a:lnTo>
                <a:lnTo>
                  <a:pt x="47625" y="381000"/>
                </a:lnTo>
                <a:lnTo>
                  <a:pt x="38100" y="438150"/>
                </a:lnTo>
                <a:lnTo>
                  <a:pt x="38100" y="485775"/>
                </a:lnTo>
                <a:lnTo>
                  <a:pt x="28575" y="533400"/>
                </a:lnTo>
                <a:lnTo>
                  <a:pt x="19050" y="571500"/>
                </a:lnTo>
                <a:lnTo>
                  <a:pt x="9525" y="609600"/>
                </a:lnTo>
                <a:lnTo>
                  <a:pt x="9525" y="638175"/>
                </a:lnTo>
                <a:lnTo>
                  <a:pt x="0" y="666750"/>
                </a:lnTo>
                <a:lnTo>
                  <a:pt x="0" y="685800"/>
                </a:lnTo>
                <a:lnTo>
                  <a:pt x="0" y="695325"/>
                </a:lnTo>
                <a:lnTo>
                  <a:pt x="0" y="695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610100" y="2914650"/>
            <a:ext cx="238126" cy="276226"/>
          </a:xfrm>
          <a:custGeom>
            <a:avLst/>
            <a:gdLst/>
            <a:ahLst/>
            <a:cxnLst/>
            <a:rect l="0" t="0" r="0" b="0"/>
            <a:pathLst>
              <a:path w="238126" h="276226">
                <a:moveTo>
                  <a:pt x="38100" y="123825"/>
                </a:moveTo>
                <a:lnTo>
                  <a:pt x="38100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57150"/>
                </a:lnTo>
                <a:lnTo>
                  <a:pt x="66675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90500" y="38100"/>
                </a:lnTo>
                <a:lnTo>
                  <a:pt x="200025" y="57150"/>
                </a:lnTo>
                <a:lnTo>
                  <a:pt x="219075" y="76200"/>
                </a:lnTo>
                <a:lnTo>
                  <a:pt x="228600" y="104775"/>
                </a:lnTo>
                <a:lnTo>
                  <a:pt x="238125" y="133350"/>
                </a:lnTo>
                <a:lnTo>
                  <a:pt x="238125" y="152400"/>
                </a:lnTo>
                <a:lnTo>
                  <a:pt x="238125" y="180975"/>
                </a:lnTo>
                <a:lnTo>
                  <a:pt x="228600" y="200025"/>
                </a:lnTo>
                <a:lnTo>
                  <a:pt x="209550" y="228600"/>
                </a:lnTo>
                <a:lnTo>
                  <a:pt x="200025" y="247650"/>
                </a:lnTo>
                <a:lnTo>
                  <a:pt x="171450" y="257175"/>
                </a:lnTo>
                <a:lnTo>
                  <a:pt x="152400" y="266700"/>
                </a:lnTo>
                <a:lnTo>
                  <a:pt x="123825" y="276225"/>
                </a:lnTo>
                <a:lnTo>
                  <a:pt x="104775" y="276225"/>
                </a:lnTo>
                <a:lnTo>
                  <a:pt x="76200" y="276225"/>
                </a:lnTo>
                <a:lnTo>
                  <a:pt x="57150" y="276225"/>
                </a:lnTo>
                <a:lnTo>
                  <a:pt x="38100" y="266700"/>
                </a:lnTo>
                <a:lnTo>
                  <a:pt x="19050" y="266700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4991100" y="31051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4972050" y="3219450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5514975" y="2809875"/>
            <a:ext cx="228601" cy="333376"/>
          </a:xfrm>
          <a:custGeom>
            <a:avLst/>
            <a:gdLst/>
            <a:ahLst/>
            <a:cxnLst/>
            <a:rect l="0" t="0" r="0" b="0"/>
            <a:pathLst>
              <a:path w="228601" h="333376">
                <a:moveTo>
                  <a:pt x="95250" y="19050"/>
                </a:moveTo>
                <a:lnTo>
                  <a:pt x="85725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9525" y="314325"/>
                </a:lnTo>
                <a:lnTo>
                  <a:pt x="9525" y="314325"/>
                </a:lnTo>
                <a:lnTo>
                  <a:pt x="28575" y="304800"/>
                </a:lnTo>
                <a:lnTo>
                  <a:pt x="38100" y="295275"/>
                </a:lnTo>
                <a:lnTo>
                  <a:pt x="57150" y="276225"/>
                </a:lnTo>
                <a:lnTo>
                  <a:pt x="66675" y="257175"/>
                </a:lnTo>
                <a:lnTo>
                  <a:pt x="85725" y="228600"/>
                </a:lnTo>
                <a:lnTo>
                  <a:pt x="104775" y="200025"/>
                </a:lnTo>
                <a:lnTo>
                  <a:pt x="123825" y="161925"/>
                </a:lnTo>
                <a:lnTo>
                  <a:pt x="142875" y="133350"/>
                </a:lnTo>
                <a:lnTo>
                  <a:pt x="152400" y="104775"/>
                </a:lnTo>
                <a:lnTo>
                  <a:pt x="171450" y="76200"/>
                </a:lnTo>
                <a:lnTo>
                  <a:pt x="190500" y="57150"/>
                </a:lnTo>
                <a:lnTo>
                  <a:pt x="200025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0025" y="47625"/>
                </a:lnTo>
                <a:lnTo>
                  <a:pt x="190500" y="66675"/>
                </a:lnTo>
                <a:lnTo>
                  <a:pt x="180975" y="95250"/>
                </a:lnTo>
                <a:lnTo>
                  <a:pt x="161925" y="123825"/>
                </a:lnTo>
                <a:lnTo>
                  <a:pt x="152400" y="152400"/>
                </a:lnTo>
                <a:lnTo>
                  <a:pt x="142875" y="190500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33350" y="295275"/>
                </a:lnTo>
                <a:lnTo>
                  <a:pt x="142875" y="314325"/>
                </a:lnTo>
                <a:lnTo>
                  <a:pt x="152400" y="323850"/>
                </a:lnTo>
                <a:lnTo>
                  <a:pt x="161925" y="333375"/>
                </a:lnTo>
                <a:lnTo>
                  <a:pt x="171450" y="333375"/>
                </a:lnTo>
                <a:lnTo>
                  <a:pt x="190500" y="323850"/>
                </a:lnTo>
                <a:lnTo>
                  <a:pt x="209550" y="314325"/>
                </a:lnTo>
                <a:lnTo>
                  <a:pt x="219075" y="304800"/>
                </a:lnTo>
                <a:lnTo>
                  <a:pt x="228600" y="295275"/>
                </a:lnTo>
                <a:lnTo>
                  <a:pt x="2286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5810250" y="2686050"/>
            <a:ext cx="114301" cy="142876"/>
          </a:xfrm>
          <a:custGeom>
            <a:avLst/>
            <a:gdLst/>
            <a:ahLst/>
            <a:cxnLst/>
            <a:rect l="0" t="0" r="0" b="0"/>
            <a:pathLst>
              <a:path w="114301" h="142876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42875"/>
                </a:lnTo>
                <a:lnTo>
                  <a:pt x="28575" y="142875"/>
                </a:lnTo>
                <a:lnTo>
                  <a:pt x="47625" y="142875"/>
                </a:lnTo>
                <a:lnTo>
                  <a:pt x="66675" y="142875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14300" y="142875"/>
                </a:lnTo>
                <a:lnTo>
                  <a:pt x="1143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5953125" y="2771775"/>
            <a:ext cx="38101" cy="457201"/>
          </a:xfrm>
          <a:custGeom>
            <a:avLst/>
            <a:gdLst/>
            <a:ahLst/>
            <a:cxnLst/>
            <a:rect l="0" t="0" r="0" b="0"/>
            <a:pathLst>
              <a:path w="38101" h="4572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19075"/>
                </a:lnTo>
                <a:lnTo>
                  <a:pt x="19050" y="266700"/>
                </a:lnTo>
                <a:lnTo>
                  <a:pt x="19050" y="304800"/>
                </a:lnTo>
                <a:lnTo>
                  <a:pt x="9525" y="333375"/>
                </a:lnTo>
                <a:lnTo>
                  <a:pt x="9525" y="371475"/>
                </a:lnTo>
                <a:lnTo>
                  <a:pt x="9525" y="400050"/>
                </a:lnTo>
                <a:lnTo>
                  <a:pt x="0" y="419100"/>
                </a:lnTo>
                <a:lnTo>
                  <a:pt x="0" y="438150"/>
                </a:lnTo>
                <a:lnTo>
                  <a:pt x="0" y="447675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5972175" y="280035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0" y="85725"/>
                </a:moveTo>
                <a:lnTo>
                  <a:pt x="0" y="85725"/>
                </a:lnTo>
                <a:lnTo>
                  <a:pt x="0" y="66675"/>
                </a:lnTo>
                <a:lnTo>
                  <a:pt x="0" y="57150"/>
                </a:lnTo>
                <a:lnTo>
                  <a:pt x="0" y="38100"/>
                </a:lnTo>
                <a:lnTo>
                  <a:pt x="0" y="2857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19050"/>
                </a:lnTo>
                <a:lnTo>
                  <a:pt x="95250" y="28575"/>
                </a:lnTo>
                <a:lnTo>
                  <a:pt x="114300" y="47625"/>
                </a:lnTo>
                <a:lnTo>
                  <a:pt x="123825" y="66675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23825" y="142875"/>
                </a:lnTo>
                <a:lnTo>
                  <a:pt x="114300" y="161925"/>
                </a:lnTo>
                <a:lnTo>
                  <a:pt x="95250" y="171450"/>
                </a:lnTo>
                <a:lnTo>
                  <a:pt x="76200" y="180975"/>
                </a:lnTo>
                <a:lnTo>
                  <a:pt x="57150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6115050" y="2981325"/>
            <a:ext cx="76201" cy="219076"/>
          </a:xfrm>
          <a:custGeom>
            <a:avLst/>
            <a:gdLst/>
            <a:ahLst/>
            <a:cxnLst/>
            <a:rect l="0" t="0" r="0" b="0"/>
            <a:pathLst>
              <a:path w="76201" h="219076">
                <a:moveTo>
                  <a:pt x="0" y="85725"/>
                </a:moveTo>
                <a:lnTo>
                  <a:pt x="0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76200"/>
                </a:lnTo>
                <a:lnTo>
                  <a:pt x="47625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5353050" y="3257550"/>
            <a:ext cx="1419226" cy="19051"/>
          </a:xfrm>
          <a:custGeom>
            <a:avLst/>
            <a:gdLst/>
            <a:ahLst/>
            <a:cxnLst/>
            <a:rect l="0" t="0" r="0" b="0"/>
            <a:pathLst>
              <a:path w="14192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219075" y="19050"/>
                </a:lnTo>
                <a:lnTo>
                  <a:pt x="266700" y="19050"/>
                </a:lnTo>
                <a:lnTo>
                  <a:pt x="314325" y="19050"/>
                </a:lnTo>
                <a:lnTo>
                  <a:pt x="361950" y="19050"/>
                </a:lnTo>
                <a:lnTo>
                  <a:pt x="409575" y="19050"/>
                </a:lnTo>
                <a:lnTo>
                  <a:pt x="466725" y="19050"/>
                </a:lnTo>
                <a:lnTo>
                  <a:pt x="523875" y="19050"/>
                </a:lnTo>
                <a:lnTo>
                  <a:pt x="581025" y="19050"/>
                </a:lnTo>
                <a:lnTo>
                  <a:pt x="638175" y="19050"/>
                </a:lnTo>
                <a:lnTo>
                  <a:pt x="695325" y="19050"/>
                </a:lnTo>
                <a:lnTo>
                  <a:pt x="752475" y="19050"/>
                </a:lnTo>
                <a:lnTo>
                  <a:pt x="819150" y="19050"/>
                </a:lnTo>
                <a:lnTo>
                  <a:pt x="885825" y="19050"/>
                </a:lnTo>
                <a:lnTo>
                  <a:pt x="942975" y="19050"/>
                </a:lnTo>
                <a:lnTo>
                  <a:pt x="1009650" y="19050"/>
                </a:lnTo>
                <a:lnTo>
                  <a:pt x="1076325" y="19050"/>
                </a:lnTo>
                <a:lnTo>
                  <a:pt x="1123950" y="19050"/>
                </a:lnTo>
                <a:lnTo>
                  <a:pt x="1181100" y="9525"/>
                </a:lnTo>
                <a:lnTo>
                  <a:pt x="1228725" y="9525"/>
                </a:lnTo>
                <a:lnTo>
                  <a:pt x="1266825" y="9525"/>
                </a:lnTo>
                <a:lnTo>
                  <a:pt x="1314450" y="9525"/>
                </a:lnTo>
                <a:lnTo>
                  <a:pt x="1343025" y="9525"/>
                </a:lnTo>
                <a:lnTo>
                  <a:pt x="1371600" y="0"/>
                </a:lnTo>
                <a:lnTo>
                  <a:pt x="1390650" y="0"/>
                </a:lnTo>
                <a:lnTo>
                  <a:pt x="1409700" y="0"/>
                </a:lnTo>
                <a:lnTo>
                  <a:pt x="1409700" y="0"/>
                </a:lnTo>
                <a:lnTo>
                  <a:pt x="1419225" y="0"/>
                </a:lnTo>
                <a:lnTo>
                  <a:pt x="1419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5505450" y="3467100"/>
            <a:ext cx="542926" cy="342901"/>
          </a:xfrm>
          <a:custGeom>
            <a:avLst/>
            <a:gdLst/>
            <a:ahLst/>
            <a:cxnLst/>
            <a:rect l="0" t="0" r="0" b="0"/>
            <a:pathLst>
              <a:path w="542926" h="342901">
                <a:moveTo>
                  <a:pt x="114300" y="9525"/>
                </a:move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95250" y="76200"/>
                </a:lnTo>
                <a:lnTo>
                  <a:pt x="85725" y="104775"/>
                </a:lnTo>
                <a:lnTo>
                  <a:pt x="76200" y="133350"/>
                </a:lnTo>
                <a:lnTo>
                  <a:pt x="76200" y="161925"/>
                </a:lnTo>
                <a:lnTo>
                  <a:pt x="66675" y="200025"/>
                </a:lnTo>
                <a:lnTo>
                  <a:pt x="57150" y="228600"/>
                </a:lnTo>
                <a:lnTo>
                  <a:pt x="38100" y="266700"/>
                </a:lnTo>
                <a:lnTo>
                  <a:pt x="28575" y="295275"/>
                </a:lnTo>
                <a:lnTo>
                  <a:pt x="19050" y="314325"/>
                </a:lnTo>
                <a:lnTo>
                  <a:pt x="19050" y="333375"/>
                </a:lnTo>
                <a:lnTo>
                  <a:pt x="9525" y="342900"/>
                </a:lnTo>
                <a:lnTo>
                  <a:pt x="9525" y="342900"/>
                </a:lnTo>
                <a:lnTo>
                  <a:pt x="9525" y="342900"/>
                </a:lnTo>
                <a:lnTo>
                  <a:pt x="0" y="342900"/>
                </a:lnTo>
                <a:lnTo>
                  <a:pt x="9525" y="333375"/>
                </a:lnTo>
                <a:lnTo>
                  <a:pt x="9525" y="314325"/>
                </a:lnTo>
                <a:lnTo>
                  <a:pt x="9525" y="295275"/>
                </a:lnTo>
                <a:lnTo>
                  <a:pt x="19050" y="266700"/>
                </a:lnTo>
                <a:lnTo>
                  <a:pt x="19050" y="238125"/>
                </a:lnTo>
                <a:lnTo>
                  <a:pt x="28575" y="209550"/>
                </a:lnTo>
                <a:lnTo>
                  <a:pt x="47625" y="180975"/>
                </a:lnTo>
                <a:lnTo>
                  <a:pt x="57150" y="152400"/>
                </a:lnTo>
                <a:lnTo>
                  <a:pt x="76200" y="123825"/>
                </a:lnTo>
                <a:lnTo>
                  <a:pt x="85725" y="95250"/>
                </a:lnTo>
                <a:lnTo>
                  <a:pt x="104775" y="76200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5715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52400" y="85725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42875" y="161925"/>
                </a:lnTo>
                <a:lnTo>
                  <a:pt x="142875" y="190500"/>
                </a:lnTo>
                <a:lnTo>
                  <a:pt x="133350" y="219075"/>
                </a:lnTo>
                <a:lnTo>
                  <a:pt x="133350" y="247650"/>
                </a:lnTo>
                <a:lnTo>
                  <a:pt x="123825" y="276225"/>
                </a:lnTo>
                <a:lnTo>
                  <a:pt x="123825" y="304800"/>
                </a:lnTo>
                <a:lnTo>
                  <a:pt x="123825" y="314325"/>
                </a:lnTo>
                <a:lnTo>
                  <a:pt x="133350" y="333375"/>
                </a:lnTo>
                <a:lnTo>
                  <a:pt x="142875" y="333375"/>
                </a:lnTo>
                <a:lnTo>
                  <a:pt x="152400" y="333375"/>
                </a:lnTo>
                <a:lnTo>
                  <a:pt x="161925" y="333375"/>
                </a:lnTo>
                <a:lnTo>
                  <a:pt x="171450" y="314325"/>
                </a:lnTo>
                <a:lnTo>
                  <a:pt x="190500" y="295275"/>
                </a:lnTo>
                <a:lnTo>
                  <a:pt x="209550" y="266700"/>
                </a:lnTo>
                <a:lnTo>
                  <a:pt x="228600" y="238125"/>
                </a:lnTo>
                <a:lnTo>
                  <a:pt x="257175" y="200025"/>
                </a:lnTo>
                <a:lnTo>
                  <a:pt x="276225" y="171450"/>
                </a:lnTo>
                <a:lnTo>
                  <a:pt x="295275" y="133350"/>
                </a:lnTo>
                <a:lnTo>
                  <a:pt x="314325" y="104775"/>
                </a:lnTo>
                <a:lnTo>
                  <a:pt x="333375" y="76200"/>
                </a:lnTo>
                <a:lnTo>
                  <a:pt x="342900" y="57150"/>
                </a:lnTo>
                <a:lnTo>
                  <a:pt x="352425" y="47625"/>
                </a:lnTo>
                <a:lnTo>
                  <a:pt x="352425" y="38100"/>
                </a:lnTo>
                <a:lnTo>
                  <a:pt x="361950" y="38100"/>
                </a:lnTo>
                <a:lnTo>
                  <a:pt x="361950" y="38100"/>
                </a:lnTo>
                <a:lnTo>
                  <a:pt x="352425" y="47625"/>
                </a:lnTo>
                <a:lnTo>
                  <a:pt x="352425" y="57150"/>
                </a:lnTo>
                <a:lnTo>
                  <a:pt x="342900" y="76200"/>
                </a:lnTo>
                <a:lnTo>
                  <a:pt x="333375" y="104775"/>
                </a:lnTo>
                <a:lnTo>
                  <a:pt x="323850" y="133350"/>
                </a:lnTo>
                <a:lnTo>
                  <a:pt x="314325" y="161925"/>
                </a:lnTo>
                <a:lnTo>
                  <a:pt x="304800" y="190500"/>
                </a:lnTo>
                <a:lnTo>
                  <a:pt x="304800" y="219075"/>
                </a:lnTo>
                <a:lnTo>
                  <a:pt x="295275" y="247650"/>
                </a:lnTo>
                <a:lnTo>
                  <a:pt x="295275" y="276225"/>
                </a:lnTo>
                <a:lnTo>
                  <a:pt x="295275" y="295275"/>
                </a:lnTo>
                <a:lnTo>
                  <a:pt x="295275" y="314325"/>
                </a:lnTo>
                <a:lnTo>
                  <a:pt x="304800" y="323850"/>
                </a:lnTo>
                <a:lnTo>
                  <a:pt x="314325" y="333375"/>
                </a:lnTo>
                <a:lnTo>
                  <a:pt x="323850" y="333375"/>
                </a:lnTo>
                <a:lnTo>
                  <a:pt x="333375" y="323850"/>
                </a:lnTo>
                <a:lnTo>
                  <a:pt x="352425" y="314325"/>
                </a:lnTo>
                <a:lnTo>
                  <a:pt x="361950" y="295275"/>
                </a:lnTo>
                <a:lnTo>
                  <a:pt x="390525" y="276225"/>
                </a:lnTo>
                <a:lnTo>
                  <a:pt x="400050" y="247650"/>
                </a:lnTo>
                <a:lnTo>
                  <a:pt x="419100" y="219075"/>
                </a:lnTo>
                <a:lnTo>
                  <a:pt x="438150" y="190500"/>
                </a:lnTo>
                <a:lnTo>
                  <a:pt x="457200" y="161925"/>
                </a:lnTo>
                <a:lnTo>
                  <a:pt x="466725" y="123825"/>
                </a:lnTo>
                <a:lnTo>
                  <a:pt x="476250" y="104775"/>
                </a:lnTo>
                <a:lnTo>
                  <a:pt x="495300" y="76200"/>
                </a:lnTo>
                <a:lnTo>
                  <a:pt x="495300" y="66675"/>
                </a:lnTo>
                <a:lnTo>
                  <a:pt x="504825" y="57150"/>
                </a:lnTo>
                <a:lnTo>
                  <a:pt x="504825" y="47625"/>
                </a:lnTo>
                <a:lnTo>
                  <a:pt x="504825" y="47625"/>
                </a:lnTo>
                <a:lnTo>
                  <a:pt x="504825" y="47625"/>
                </a:lnTo>
                <a:lnTo>
                  <a:pt x="495300" y="57150"/>
                </a:lnTo>
                <a:lnTo>
                  <a:pt x="485775" y="76200"/>
                </a:lnTo>
                <a:lnTo>
                  <a:pt x="485775" y="95250"/>
                </a:lnTo>
                <a:lnTo>
                  <a:pt x="466725" y="114300"/>
                </a:lnTo>
                <a:lnTo>
                  <a:pt x="457200" y="142875"/>
                </a:lnTo>
                <a:lnTo>
                  <a:pt x="447675" y="171450"/>
                </a:lnTo>
                <a:lnTo>
                  <a:pt x="438150" y="200025"/>
                </a:lnTo>
                <a:lnTo>
                  <a:pt x="428625" y="228600"/>
                </a:lnTo>
                <a:lnTo>
                  <a:pt x="428625" y="257175"/>
                </a:lnTo>
                <a:lnTo>
                  <a:pt x="419100" y="276225"/>
                </a:lnTo>
                <a:lnTo>
                  <a:pt x="428625" y="295275"/>
                </a:lnTo>
                <a:lnTo>
                  <a:pt x="428625" y="304800"/>
                </a:lnTo>
                <a:lnTo>
                  <a:pt x="438150" y="314325"/>
                </a:lnTo>
                <a:lnTo>
                  <a:pt x="447675" y="323850"/>
                </a:lnTo>
                <a:lnTo>
                  <a:pt x="466725" y="323850"/>
                </a:lnTo>
                <a:lnTo>
                  <a:pt x="485775" y="314325"/>
                </a:lnTo>
                <a:lnTo>
                  <a:pt x="495300" y="304800"/>
                </a:lnTo>
                <a:lnTo>
                  <a:pt x="514350" y="295275"/>
                </a:lnTo>
                <a:lnTo>
                  <a:pt x="533400" y="276225"/>
                </a:lnTo>
                <a:lnTo>
                  <a:pt x="542925" y="276225"/>
                </a:lnTo>
                <a:lnTo>
                  <a:pt x="5429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6096000" y="3629025"/>
            <a:ext cx="66676" cy="295276"/>
          </a:xfrm>
          <a:custGeom>
            <a:avLst/>
            <a:gdLst/>
            <a:ahLst/>
            <a:cxnLst/>
            <a:rect l="0" t="0" r="0" b="0"/>
            <a:pathLst>
              <a:path w="66676" h="295276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6191250" y="3362325"/>
            <a:ext cx="133351" cy="161926"/>
          </a:xfrm>
          <a:custGeom>
            <a:avLst/>
            <a:gdLst/>
            <a:ahLst/>
            <a:cxnLst/>
            <a:rect l="0" t="0" r="0" b="0"/>
            <a:pathLst>
              <a:path w="133351" h="161926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23825" y="47625"/>
                </a:lnTo>
                <a:lnTo>
                  <a:pt x="114300" y="57150"/>
                </a:lnTo>
                <a:lnTo>
                  <a:pt x="95250" y="76200"/>
                </a:lnTo>
                <a:lnTo>
                  <a:pt x="76200" y="85725"/>
                </a:lnTo>
                <a:lnTo>
                  <a:pt x="57150" y="104775"/>
                </a:lnTo>
                <a:lnTo>
                  <a:pt x="38100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76200" y="161925"/>
                </a:lnTo>
                <a:lnTo>
                  <a:pt x="95250" y="152400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238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6829425" y="3362325"/>
            <a:ext cx="38101" cy="209551"/>
          </a:xfrm>
          <a:custGeom>
            <a:avLst/>
            <a:gdLst/>
            <a:ahLst/>
            <a:cxnLst/>
            <a:rect l="0" t="0" r="0" b="0"/>
            <a:pathLst>
              <a:path w="38101" h="209551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915150" y="3105150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1257300" y="4114800"/>
            <a:ext cx="266701" cy="523876"/>
          </a:xfrm>
          <a:custGeom>
            <a:avLst/>
            <a:gdLst/>
            <a:ahLst/>
            <a:cxnLst/>
            <a:rect l="0" t="0" r="0" b="0"/>
            <a:pathLst>
              <a:path w="266701" h="523876">
                <a:moveTo>
                  <a:pt x="85725" y="0"/>
                </a:moveTo>
                <a:lnTo>
                  <a:pt x="76200" y="9525"/>
                </a:lnTo>
                <a:lnTo>
                  <a:pt x="76200" y="19050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114300"/>
                </a:lnTo>
                <a:lnTo>
                  <a:pt x="38100" y="152400"/>
                </a:lnTo>
                <a:lnTo>
                  <a:pt x="28575" y="200025"/>
                </a:lnTo>
                <a:lnTo>
                  <a:pt x="28575" y="247650"/>
                </a:lnTo>
                <a:lnTo>
                  <a:pt x="19050" y="285750"/>
                </a:lnTo>
                <a:lnTo>
                  <a:pt x="9525" y="333375"/>
                </a:lnTo>
                <a:lnTo>
                  <a:pt x="0" y="371475"/>
                </a:lnTo>
                <a:lnTo>
                  <a:pt x="0" y="409575"/>
                </a:lnTo>
                <a:lnTo>
                  <a:pt x="9525" y="447675"/>
                </a:lnTo>
                <a:lnTo>
                  <a:pt x="9525" y="476250"/>
                </a:lnTo>
                <a:lnTo>
                  <a:pt x="28575" y="495300"/>
                </a:lnTo>
                <a:lnTo>
                  <a:pt x="28575" y="514350"/>
                </a:lnTo>
                <a:lnTo>
                  <a:pt x="47625" y="514350"/>
                </a:lnTo>
                <a:lnTo>
                  <a:pt x="57150" y="514350"/>
                </a:lnTo>
                <a:lnTo>
                  <a:pt x="76200" y="514350"/>
                </a:lnTo>
                <a:lnTo>
                  <a:pt x="85725" y="495300"/>
                </a:lnTo>
                <a:lnTo>
                  <a:pt x="104775" y="476250"/>
                </a:lnTo>
                <a:lnTo>
                  <a:pt x="123825" y="447675"/>
                </a:lnTo>
                <a:lnTo>
                  <a:pt x="133350" y="419100"/>
                </a:lnTo>
                <a:lnTo>
                  <a:pt x="161925" y="381000"/>
                </a:lnTo>
                <a:lnTo>
                  <a:pt x="180975" y="342900"/>
                </a:lnTo>
                <a:lnTo>
                  <a:pt x="190500" y="295275"/>
                </a:lnTo>
                <a:lnTo>
                  <a:pt x="209550" y="257175"/>
                </a:lnTo>
                <a:lnTo>
                  <a:pt x="228600" y="219075"/>
                </a:lnTo>
                <a:lnTo>
                  <a:pt x="238125" y="180975"/>
                </a:lnTo>
                <a:lnTo>
                  <a:pt x="247650" y="152400"/>
                </a:lnTo>
                <a:lnTo>
                  <a:pt x="257175" y="123825"/>
                </a:lnTo>
                <a:lnTo>
                  <a:pt x="266700" y="104775"/>
                </a:lnTo>
                <a:lnTo>
                  <a:pt x="266700" y="85725"/>
                </a:lnTo>
                <a:lnTo>
                  <a:pt x="266700" y="76200"/>
                </a:lnTo>
                <a:lnTo>
                  <a:pt x="266700" y="66675"/>
                </a:lnTo>
                <a:lnTo>
                  <a:pt x="266700" y="66675"/>
                </a:lnTo>
                <a:lnTo>
                  <a:pt x="266700" y="76200"/>
                </a:lnTo>
                <a:lnTo>
                  <a:pt x="266700" y="95250"/>
                </a:lnTo>
                <a:lnTo>
                  <a:pt x="257175" y="104775"/>
                </a:lnTo>
                <a:lnTo>
                  <a:pt x="247650" y="133350"/>
                </a:lnTo>
                <a:lnTo>
                  <a:pt x="238125" y="161925"/>
                </a:lnTo>
                <a:lnTo>
                  <a:pt x="228600" y="190500"/>
                </a:lnTo>
                <a:lnTo>
                  <a:pt x="219075" y="228600"/>
                </a:lnTo>
                <a:lnTo>
                  <a:pt x="209550" y="266700"/>
                </a:lnTo>
                <a:lnTo>
                  <a:pt x="200025" y="304800"/>
                </a:lnTo>
                <a:lnTo>
                  <a:pt x="200025" y="342900"/>
                </a:lnTo>
                <a:lnTo>
                  <a:pt x="190500" y="381000"/>
                </a:lnTo>
                <a:lnTo>
                  <a:pt x="190500" y="409575"/>
                </a:lnTo>
                <a:lnTo>
                  <a:pt x="190500" y="438150"/>
                </a:lnTo>
                <a:lnTo>
                  <a:pt x="200025" y="466725"/>
                </a:lnTo>
                <a:lnTo>
                  <a:pt x="200025" y="485775"/>
                </a:lnTo>
                <a:lnTo>
                  <a:pt x="209550" y="504825"/>
                </a:lnTo>
                <a:lnTo>
                  <a:pt x="219075" y="514350"/>
                </a:lnTo>
                <a:lnTo>
                  <a:pt x="219075" y="523875"/>
                </a:lnTo>
                <a:lnTo>
                  <a:pt x="238125" y="514350"/>
                </a:lnTo>
                <a:lnTo>
                  <a:pt x="247650" y="514350"/>
                </a:lnTo>
                <a:lnTo>
                  <a:pt x="257175" y="504825"/>
                </a:lnTo>
                <a:lnTo>
                  <a:pt x="257175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1628775" y="3943350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9525" y="76200"/>
                </a:moveTo>
                <a:lnTo>
                  <a:pt x="9525" y="76200"/>
                </a:lnTo>
                <a:lnTo>
                  <a:pt x="9525" y="66675"/>
                </a:lnTo>
                <a:lnTo>
                  <a:pt x="0" y="57150"/>
                </a:ln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23825"/>
                </a:lnTo>
                <a:lnTo>
                  <a:pt x="38100" y="142875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200025"/>
                </a:lnTo>
                <a:lnTo>
                  <a:pt x="38100" y="209550"/>
                </a:lnTo>
                <a:lnTo>
                  <a:pt x="38100" y="209550"/>
                </a:lnTo>
                <a:lnTo>
                  <a:pt x="57150" y="209550"/>
                </a:lnTo>
                <a:lnTo>
                  <a:pt x="76200" y="209550"/>
                </a:lnTo>
                <a:lnTo>
                  <a:pt x="95250" y="209550"/>
                </a:lnTo>
                <a:lnTo>
                  <a:pt x="114300" y="209550"/>
                </a:lnTo>
                <a:lnTo>
                  <a:pt x="133350" y="209550"/>
                </a:lnTo>
                <a:lnTo>
                  <a:pt x="161925" y="209550"/>
                </a:lnTo>
                <a:lnTo>
                  <a:pt x="171450" y="209550"/>
                </a:lnTo>
                <a:lnTo>
                  <a:pt x="1714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495300" y="4762500"/>
            <a:ext cx="3228976" cy="38101"/>
          </a:xfrm>
          <a:custGeom>
            <a:avLst/>
            <a:gdLst/>
            <a:ahLst/>
            <a:cxnLst/>
            <a:rect l="0" t="0" r="0" b="0"/>
            <a:pathLst>
              <a:path w="3228976" h="381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5717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42900" y="9525"/>
                </a:lnTo>
                <a:lnTo>
                  <a:pt x="371475" y="9525"/>
                </a:lnTo>
                <a:lnTo>
                  <a:pt x="409575" y="9525"/>
                </a:lnTo>
                <a:lnTo>
                  <a:pt x="438150" y="9525"/>
                </a:lnTo>
                <a:lnTo>
                  <a:pt x="476250" y="9525"/>
                </a:lnTo>
                <a:lnTo>
                  <a:pt x="504825" y="9525"/>
                </a:lnTo>
                <a:lnTo>
                  <a:pt x="542925" y="0"/>
                </a:lnTo>
                <a:lnTo>
                  <a:pt x="581025" y="0"/>
                </a:lnTo>
                <a:lnTo>
                  <a:pt x="609600" y="0"/>
                </a:lnTo>
                <a:lnTo>
                  <a:pt x="647700" y="0"/>
                </a:lnTo>
                <a:lnTo>
                  <a:pt x="695325" y="0"/>
                </a:lnTo>
                <a:lnTo>
                  <a:pt x="723900" y="0"/>
                </a:lnTo>
                <a:lnTo>
                  <a:pt x="771525" y="9525"/>
                </a:lnTo>
                <a:lnTo>
                  <a:pt x="809625" y="9525"/>
                </a:lnTo>
                <a:lnTo>
                  <a:pt x="847725" y="9525"/>
                </a:lnTo>
                <a:lnTo>
                  <a:pt x="885825" y="9525"/>
                </a:lnTo>
                <a:lnTo>
                  <a:pt x="923925" y="9525"/>
                </a:lnTo>
                <a:lnTo>
                  <a:pt x="971550" y="9525"/>
                </a:lnTo>
                <a:lnTo>
                  <a:pt x="1009650" y="9525"/>
                </a:lnTo>
                <a:lnTo>
                  <a:pt x="1057275" y="9525"/>
                </a:lnTo>
                <a:lnTo>
                  <a:pt x="1095375" y="9525"/>
                </a:lnTo>
                <a:lnTo>
                  <a:pt x="1143000" y="9525"/>
                </a:lnTo>
                <a:lnTo>
                  <a:pt x="1181100" y="9525"/>
                </a:lnTo>
                <a:lnTo>
                  <a:pt x="1228725" y="9525"/>
                </a:lnTo>
                <a:lnTo>
                  <a:pt x="1276350" y="9525"/>
                </a:lnTo>
                <a:lnTo>
                  <a:pt x="1323975" y="9525"/>
                </a:lnTo>
                <a:lnTo>
                  <a:pt x="1371600" y="9525"/>
                </a:lnTo>
                <a:lnTo>
                  <a:pt x="1409700" y="9525"/>
                </a:lnTo>
                <a:lnTo>
                  <a:pt x="1457325" y="9525"/>
                </a:lnTo>
                <a:lnTo>
                  <a:pt x="1504950" y="9525"/>
                </a:lnTo>
                <a:lnTo>
                  <a:pt x="1552575" y="9525"/>
                </a:lnTo>
                <a:lnTo>
                  <a:pt x="1600200" y="9525"/>
                </a:lnTo>
                <a:lnTo>
                  <a:pt x="1647825" y="9525"/>
                </a:lnTo>
                <a:lnTo>
                  <a:pt x="1695450" y="9525"/>
                </a:lnTo>
                <a:lnTo>
                  <a:pt x="1743075" y="9525"/>
                </a:lnTo>
                <a:lnTo>
                  <a:pt x="1800225" y="9525"/>
                </a:lnTo>
                <a:lnTo>
                  <a:pt x="1847850" y="0"/>
                </a:lnTo>
                <a:lnTo>
                  <a:pt x="1895475" y="9525"/>
                </a:lnTo>
                <a:lnTo>
                  <a:pt x="1952625" y="9525"/>
                </a:lnTo>
                <a:lnTo>
                  <a:pt x="2000250" y="9525"/>
                </a:lnTo>
                <a:lnTo>
                  <a:pt x="2057400" y="9525"/>
                </a:lnTo>
                <a:lnTo>
                  <a:pt x="2105025" y="9525"/>
                </a:lnTo>
                <a:lnTo>
                  <a:pt x="2152650" y="9525"/>
                </a:lnTo>
                <a:lnTo>
                  <a:pt x="2209800" y="9525"/>
                </a:lnTo>
                <a:lnTo>
                  <a:pt x="2257425" y="9525"/>
                </a:lnTo>
                <a:lnTo>
                  <a:pt x="2314575" y="9525"/>
                </a:lnTo>
                <a:lnTo>
                  <a:pt x="2362200" y="9525"/>
                </a:lnTo>
                <a:lnTo>
                  <a:pt x="2409825" y="9525"/>
                </a:lnTo>
                <a:lnTo>
                  <a:pt x="2466975" y="9525"/>
                </a:lnTo>
                <a:lnTo>
                  <a:pt x="2524125" y="9525"/>
                </a:lnTo>
                <a:lnTo>
                  <a:pt x="2571750" y="19050"/>
                </a:lnTo>
                <a:lnTo>
                  <a:pt x="2619375" y="19050"/>
                </a:lnTo>
                <a:lnTo>
                  <a:pt x="2676525" y="19050"/>
                </a:lnTo>
                <a:lnTo>
                  <a:pt x="2724150" y="28575"/>
                </a:lnTo>
                <a:lnTo>
                  <a:pt x="2771775" y="28575"/>
                </a:lnTo>
                <a:lnTo>
                  <a:pt x="2819400" y="28575"/>
                </a:lnTo>
                <a:lnTo>
                  <a:pt x="2867025" y="38100"/>
                </a:lnTo>
                <a:lnTo>
                  <a:pt x="2905125" y="38100"/>
                </a:lnTo>
                <a:lnTo>
                  <a:pt x="2943225" y="38100"/>
                </a:lnTo>
                <a:lnTo>
                  <a:pt x="2981325" y="38100"/>
                </a:lnTo>
                <a:lnTo>
                  <a:pt x="3019425" y="38100"/>
                </a:lnTo>
                <a:lnTo>
                  <a:pt x="3057525" y="38100"/>
                </a:lnTo>
                <a:lnTo>
                  <a:pt x="3086100" y="38100"/>
                </a:lnTo>
                <a:lnTo>
                  <a:pt x="3114675" y="38100"/>
                </a:lnTo>
                <a:lnTo>
                  <a:pt x="3143250" y="38100"/>
                </a:lnTo>
                <a:lnTo>
                  <a:pt x="3162300" y="38100"/>
                </a:lnTo>
                <a:lnTo>
                  <a:pt x="3181350" y="38100"/>
                </a:lnTo>
                <a:lnTo>
                  <a:pt x="3200400" y="38100"/>
                </a:lnTo>
                <a:lnTo>
                  <a:pt x="3209925" y="28575"/>
                </a:lnTo>
                <a:lnTo>
                  <a:pt x="3219450" y="28575"/>
                </a:lnTo>
                <a:lnTo>
                  <a:pt x="3228975" y="28575"/>
                </a:lnTo>
                <a:lnTo>
                  <a:pt x="3228975" y="28575"/>
                </a:lnTo>
                <a:lnTo>
                  <a:pt x="3228975" y="28575"/>
                </a:lnTo>
                <a:lnTo>
                  <a:pt x="3228975" y="28575"/>
                </a:lnTo>
                <a:lnTo>
                  <a:pt x="32289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466725" y="5114925"/>
            <a:ext cx="361951" cy="438151"/>
          </a:xfrm>
          <a:custGeom>
            <a:avLst/>
            <a:gdLst/>
            <a:ahLst/>
            <a:cxnLst/>
            <a:rect l="0" t="0" r="0" b="0"/>
            <a:pathLst>
              <a:path w="361951" h="438151">
                <a:moveTo>
                  <a:pt x="0" y="209550"/>
                </a:moveTo>
                <a:lnTo>
                  <a:pt x="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90500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42875"/>
                </a:lnTo>
                <a:lnTo>
                  <a:pt x="66675" y="123825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23825" y="38100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04775"/>
                </a:lnTo>
                <a:lnTo>
                  <a:pt x="85725" y="133350"/>
                </a:lnTo>
                <a:lnTo>
                  <a:pt x="76200" y="161925"/>
                </a:lnTo>
                <a:lnTo>
                  <a:pt x="66675" y="190500"/>
                </a:lnTo>
                <a:lnTo>
                  <a:pt x="66675" y="219075"/>
                </a:lnTo>
                <a:lnTo>
                  <a:pt x="57150" y="247650"/>
                </a:lnTo>
                <a:lnTo>
                  <a:pt x="57150" y="276225"/>
                </a:lnTo>
                <a:lnTo>
                  <a:pt x="57150" y="304800"/>
                </a:lnTo>
                <a:lnTo>
                  <a:pt x="57150" y="323850"/>
                </a:lnTo>
                <a:lnTo>
                  <a:pt x="57150" y="342900"/>
                </a:lnTo>
                <a:lnTo>
                  <a:pt x="57150" y="352425"/>
                </a:lnTo>
                <a:lnTo>
                  <a:pt x="66675" y="361950"/>
                </a:lnTo>
                <a:lnTo>
                  <a:pt x="76200" y="361950"/>
                </a:lnTo>
                <a:lnTo>
                  <a:pt x="85725" y="361950"/>
                </a:lnTo>
                <a:lnTo>
                  <a:pt x="95250" y="342900"/>
                </a:lnTo>
                <a:lnTo>
                  <a:pt x="104775" y="333375"/>
                </a:lnTo>
                <a:lnTo>
                  <a:pt x="123825" y="304800"/>
                </a:lnTo>
                <a:lnTo>
                  <a:pt x="133350" y="285750"/>
                </a:lnTo>
                <a:lnTo>
                  <a:pt x="152400" y="257175"/>
                </a:lnTo>
                <a:lnTo>
                  <a:pt x="161925" y="228600"/>
                </a:lnTo>
                <a:lnTo>
                  <a:pt x="180975" y="200025"/>
                </a:lnTo>
                <a:lnTo>
                  <a:pt x="200025" y="171450"/>
                </a:lnTo>
                <a:lnTo>
                  <a:pt x="209550" y="142875"/>
                </a:lnTo>
                <a:lnTo>
                  <a:pt x="219075" y="123825"/>
                </a:lnTo>
                <a:lnTo>
                  <a:pt x="228600" y="104775"/>
                </a:lnTo>
                <a:lnTo>
                  <a:pt x="228600" y="95250"/>
                </a:lnTo>
                <a:lnTo>
                  <a:pt x="238125" y="85725"/>
                </a:lnTo>
                <a:lnTo>
                  <a:pt x="238125" y="85725"/>
                </a:lnTo>
                <a:lnTo>
                  <a:pt x="238125" y="85725"/>
                </a:lnTo>
                <a:lnTo>
                  <a:pt x="228600" y="95250"/>
                </a:lnTo>
                <a:lnTo>
                  <a:pt x="228600" y="104775"/>
                </a:lnTo>
                <a:lnTo>
                  <a:pt x="219075" y="123825"/>
                </a:lnTo>
                <a:lnTo>
                  <a:pt x="209550" y="142875"/>
                </a:lnTo>
                <a:lnTo>
                  <a:pt x="200025" y="161925"/>
                </a:lnTo>
                <a:lnTo>
                  <a:pt x="200025" y="190500"/>
                </a:lnTo>
                <a:lnTo>
                  <a:pt x="190500" y="209550"/>
                </a:lnTo>
                <a:lnTo>
                  <a:pt x="180975" y="238125"/>
                </a:lnTo>
                <a:lnTo>
                  <a:pt x="180975" y="266700"/>
                </a:lnTo>
                <a:lnTo>
                  <a:pt x="180975" y="295275"/>
                </a:lnTo>
                <a:lnTo>
                  <a:pt x="180975" y="314325"/>
                </a:lnTo>
                <a:lnTo>
                  <a:pt x="180975" y="333375"/>
                </a:lnTo>
                <a:lnTo>
                  <a:pt x="190500" y="352425"/>
                </a:lnTo>
                <a:lnTo>
                  <a:pt x="190500" y="361950"/>
                </a:lnTo>
                <a:lnTo>
                  <a:pt x="200025" y="371475"/>
                </a:lnTo>
                <a:lnTo>
                  <a:pt x="209550" y="371475"/>
                </a:lnTo>
                <a:lnTo>
                  <a:pt x="228600" y="361950"/>
                </a:lnTo>
                <a:lnTo>
                  <a:pt x="238125" y="361950"/>
                </a:lnTo>
                <a:lnTo>
                  <a:pt x="247650" y="342900"/>
                </a:lnTo>
                <a:lnTo>
                  <a:pt x="266700" y="333375"/>
                </a:lnTo>
                <a:lnTo>
                  <a:pt x="285750" y="314325"/>
                </a:lnTo>
                <a:lnTo>
                  <a:pt x="295275" y="295275"/>
                </a:lnTo>
                <a:lnTo>
                  <a:pt x="304800" y="276225"/>
                </a:lnTo>
                <a:lnTo>
                  <a:pt x="314325" y="247650"/>
                </a:lnTo>
                <a:lnTo>
                  <a:pt x="333375" y="228600"/>
                </a:lnTo>
                <a:lnTo>
                  <a:pt x="342900" y="219075"/>
                </a:lnTo>
                <a:lnTo>
                  <a:pt x="342900" y="200025"/>
                </a:lnTo>
                <a:lnTo>
                  <a:pt x="352425" y="200025"/>
                </a:lnTo>
                <a:lnTo>
                  <a:pt x="361950" y="190500"/>
                </a:lnTo>
                <a:lnTo>
                  <a:pt x="361950" y="190500"/>
                </a:lnTo>
                <a:lnTo>
                  <a:pt x="361950" y="200025"/>
                </a:lnTo>
                <a:lnTo>
                  <a:pt x="361950" y="200025"/>
                </a:lnTo>
                <a:lnTo>
                  <a:pt x="352425" y="219075"/>
                </a:lnTo>
                <a:lnTo>
                  <a:pt x="352425" y="238125"/>
                </a:lnTo>
                <a:lnTo>
                  <a:pt x="352425" y="257175"/>
                </a:lnTo>
                <a:lnTo>
                  <a:pt x="342900" y="285750"/>
                </a:lnTo>
                <a:lnTo>
                  <a:pt x="342900" y="314325"/>
                </a:lnTo>
                <a:lnTo>
                  <a:pt x="333375" y="342900"/>
                </a:lnTo>
                <a:lnTo>
                  <a:pt x="323850" y="371475"/>
                </a:lnTo>
                <a:lnTo>
                  <a:pt x="323850" y="400050"/>
                </a:lnTo>
                <a:lnTo>
                  <a:pt x="314325" y="419100"/>
                </a:lnTo>
                <a:lnTo>
                  <a:pt x="314325" y="438150"/>
                </a:lnTo>
                <a:lnTo>
                  <a:pt x="31432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819150" y="491490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57150"/>
                </a:moveTo>
                <a:lnTo>
                  <a:pt x="0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76200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00025"/>
                </a:lnTo>
                <a:lnTo>
                  <a:pt x="57150" y="209550"/>
                </a:lnTo>
                <a:lnTo>
                  <a:pt x="76200" y="209550"/>
                </a:lnTo>
                <a:lnTo>
                  <a:pt x="85725" y="209550"/>
                </a:lnTo>
                <a:lnTo>
                  <a:pt x="85725" y="209550"/>
                </a:lnTo>
                <a:lnTo>
                  <a:pt x="857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1095375" y="4819650"/>
            <a:ext cx="247651" cy="847726"/>
          </a:xfrm>
          <a:custGeom>
            <a:avLst/>
            <a:gdLst/>
            <a:ahLst/>
            <a:cxnLst/>
            <a:rect l="0" t="0" r="0" b="0"/>
            <a:pathLst>
              <a:path w="247651" h="847726">
                <a:moveTo>
                  <a:pt x="247650" y="9525"/>
                </a:moveTo>
                <a:lnTo>
                  <a:pt x="247650" y="9525"/>
                </a:lnTo>
                <a:lnTo>
                  <a:pt x="247650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28600" y="19050"/>
                </a:lnTo>
                <a:lnTo>
                  <a:pt x="219075" y="28575"/>
                </a:lnTo>
                <a:lnTo>
                  <a:pt x="200025" y="38100"/>
                </a:lnTo>
                <a:lnTo>
                  <a:pt x="190500" y="57150"/>
                </a:lnTo>
                <a:lnTo>
                  <a:pt x="161925" y="76200"/>
                </a:lnTo>
                <a:lnTo>
                  <a:pt x="142875" y="104775"/>
                </a:lnTo>
                <a:lnTo>
                  <a:pt x="123825" y="133350"/>
                </a:lnTo>
                <a:lnTo>
                  <a:pt x="104775" y="161925"/>
                </a:lnTo>
                <a:lnTo>
                  <a:pt x="95250" y="190500"/>
                </a:lnTo>
                <a:lnTo>
                  <a:pt x="66675" y="228600"/>
                </a:lnTo>
                <a:lnTo>
                  <a:pt x="47625" y="266700"/>
                </a:lnTo>
                <a:lnTo>
                  <a:pt x="38100" y="304800"/>
                </a:lnTo>
                <a:lnTo>
                  <a:pt x="28575" y="342900"/>
                </a:lnTo>
                <a:lnTo>
                  <a:pt x="19050" y="381000"/>
                </a:lnTo>
                <a:lnTo>
                  <a:pt x="9525" y="428625"/>
                </a:lnTo>
                <a:lnTo>
                  <a:pt x="0" y="466725"/>
                </a:lnTo>
                <a:lnTo>
                  <a:pt x="0" y="504825"/>
                </a:lnTo>
                <a:lnTo>
                  <a:pt x="0" y="542925"/>
                </a:lnTo>
                <a:lnTo>
                  <a:pt x="0" y="590550"/>
                </a:lnTo>
                <a:lnTo>
                  <a:pt x="0" y="628650"/>
                </a:lnTo>
                <a:lnTo>
                  <a:pt x="9525" y="666750"/>
                </a:lnTo>
                <a:lnTo>
                  <a:pt x="9525" y="695325"/>
                </a:lnTo>
                <a:lnTo>
                  <a:pt x="19050" y="733425"/>
                </a:lnTo>
                <a:lnTo>
                  <a:pt x="28575" y="762000"/>
                </a:lnTo>
                <a:lnTo>
                  <a:pt x="38100" y="790575"/>
                </a:lnTo>
                <a:lnTo>
                  <a:pt x="57150" y="819150"/>
                </a:lnTo>
                <a:lnTo>
                  <a:pt x="66675" y="838200"/>
                </a:lnTo>
                <a:lnTo>
                  <a:pt x="66675" y="847725"/>
                </a:lnTo>
                <a:lnTo>
                  <a:pt x="66675" y="847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1419225" y="4943475"/>
            <a:ext cx="123826" cy="219076"/>
          </a:xfrm>
          <a:custGeom>
            <a:avLst/>
            <a:gdLst/>
            <a:ahLst/>
            <a:cxnLst/>
            <a:rect l="0" t="0" r="0" b="0"/>
            <a:pathLst>
              <a:path w="123826" h="2190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52400"/>
                </a:lnTo>
                <a:lnTo>
                  <a:pt x="9525" y="123825"/>
                </a:lnTo>
                <a:lnTo>
                  <a:pt x="19050" y="104775"/>
                </a:lnTo>
                <a:lnTo>
                  <a:pt x="28575" y="76200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38100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71450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143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1647825" y="505777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857375" y="4895850"/>
            <a:ext cx="19051" cy="257176"/>
          </a:xfrm>
          <a:custGeom>
            <a:avLst/>
            <a:gdLst/>
            <a:ahLst/>
            <a:cxnLst/>
            <a:rect l="0" t="0" r="0" b="0"/>
            <a:pathLst>
              <a:path w="19051" h="2571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1847850" y="4972050"/>
            <a:ext cx="133351" cy="161926"/>
          </a:xfrm>
          <a:custGeom>
            <a:avLst/>
            <a:gdLst/>
            <a:ahLst/>
            <a:cxnLst/>
            <a:rect l="0" t="0" r="0" b="0"/>
            <a:pathLst>
              <a:path w="133351" h="161926">
                <a:moveTo>
                  <a:pt x="133350" y="0"/>
                </a:move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19050"/>
                </a:lnTo>
                <a:lnTo>
                  <a:pt x="47625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23825"/>
                </a:lnTo>
                <a:lnTo>
                  <a:pt x="85725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61925"/>
                </a:lnTo>
                <a:lnTo>
                  <a:pt x="1333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381125" y="5172075"/>
            <a:ext cx="714376" cy="47626"/>
          </a:xfrm>
          <a:custGeom>
            <a:avLst/>
            <a:gdLst/>
            <a:ahLst/>
            <a:cxnLst/>
            <a:rect l="0" t="0" r="0" b="0"/>
            <a:pathLst>
              <a:path w="7143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47625" y="38100"/>
                </a:lnTo>
                <a:lnTo>
                  <a:pt x="76200" y="28575"/>
                </a:lnTo>
                <a:lnTo>
                  <a:pt x="95250" y="28575"/>
                </a:lnTo>
                <a:lnTo>
                  <a:pt x="123825" y="28575"/>
                </a:lnTo>
                <a:lnTo>
                  <a:pt x="152400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57175" y="9525"/>
                </a:lnTo>
                <a:lnTo>
                  <a:pt x="295275" y="9525"/>
                </a:lnTo>
                <a:lnTo>
                  <a:pt x="333375" y="9525"/>
                </a:lnTo>
                <a:lnTo>
                  <a:pt x="371475" y="9525"/>
                </a:lnTo>
                <a:lnTo>
                  <a:pt x="409575" y="9525"/>
                </a:lnTo>
                <a:lnTo>
                  <a:pt x="447675" y="9525"/>
                </a:lnTo>
                <a:lnTo>
                  <a:pt x="476250" y="9525"/>
                </a:lnTo>
                <a:lnTo>
                  <a:pt x="514350" y="9525"/>
                </a:lnTo>
                <a:lnTo>
                  <a:pt x="552450" y="9525"/>
                </a:lnTo>
                <a:lnTo>
                  <a:pt x="581025" y="0"/>
                </a:lnTo>
                <a:lnTo>
                  <a:pt x="619125" y="0"/>
                </a:lnTo>
                <a:lnTo>
                  <a:pt x="647700" y="0"/>
                </a:lnTo>
                <a:lnTo>
                  <a:pt x="666750" y="0"/>
                </a:lnTo>
                <a:lnTo>
                  <a:pt x="685800" y="0"/>
                </a:lnTo>
                <a:lnTo>
                  <a:pt x="695325" y="0"/>
                </a:lnTo>
                <a:lnTo>
                  <a:pt x="704850" y="0"/>
                </a:lnTo>
                <a:lnTo>
                  <a:pt x="714375" y="0"/>
                </a:lnTo>
                <a:lnTo>
                  <a:pt x="714375" y="0"/>
                </a:lnTo>
                <a:lnTo>
                  <a:pt x="714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1524000" y="5238750"/>
            <a:ext cx="190501" cy="419101"/>
          </a:xfrm>
          <a:custGeom>
            <a:avLst/>
            <a:gdLst/>
            <a:ahLst/>
            <a:cxnLst/>
            <a:rect l="0" t="0" r="0" b="0"/>
            <a:pathLst>
              <a:path w="190501" h="419101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61925"/>
                </a:lnTo>
                <a:lnTo>
                  <a:pt x="47625" y="190500"/>
                </a:lnTo>
                <a:lnTo>
                  <a:pt x="47625" y="228600"/>
                </a:lnTo>
                <a:lnTo>
                  <a:pt x="47625" y="266700"/>
                </a:lnTo>
                <a:lnTo>
                  <a:pt x="47625" y="304800"/>
                </a:lnTo>
                <a:lnTo>
                  <a:pt x="47625" y="333375"/>
                </a:lnTo>
                <a:lnTo>
                  <a:pt x="47625" y="371475"/>
                </a:lnTo>
                <a:lnTo>
                  <a:pt x="47625" y="390525"/>
                </a:lnTo>
                <a:lnTo>
                  <a:pt x="47625" y="409575"/>
                </a:lnTo>
                <a:lnTo>
                  <a:pt x="47625" y="419100"/>
                </a:lnTo>
                <a:lnTo>
                  <a:pt x="47625" y="419100"/>
                </a:lnTo>
                <a:lnTo>
                  <a:pt x="38100" y="419100"/>
                </a:lnTo>
                <a:lnTo>
                  <a:pt x="47625" y="419100"/>
                </a:lnTo>
                <a:lnTo>
                  <a:pt x="38100" y="409575"/>
                </a:lnTo>
                <a:lnTo>
                  <a:pt x="38100" y="390525"/>
                </a:lnTo>
                <a:lnTo>
                  <a:pt x="38100" y="371475"/>
                </a:lnTo>
                <a:lnTo>
                  <a:pt x="28575" y="352425"/>
                </a:lnTo>
                <a:lnTo>
                  <a:pt x="28575" y="323850"/>
                </a:lnTo>
                <a:lnTo>
                  <a:pt x="28575" y="295275"/>
                </a:lnTo>
                <a:lnTo>
                  <a:pt x="28575" y="266700"/>
                </a:lnTo>
                <a:lnTo>
                  <a:pt x="28575" y="238125"/>
                </a:lnTo>
                <a:lnTo>
                  <a:pt x="28575" y="209550"/>
                </a:lnTo>
                <a:lnTo>
                  <a:pt x="38100" y="180975"/>
                </a:lnTo>
                <a:lnTo>
                  <a:pt x="47625" y="152400"/>
                </a:lnTo>
                <a:lnTo>
                  <a:pt x="57150" y="133350"/>
                </a:lnTo>
                <a:lnTo>
                  <a:pt x="76200" y="114300"/>
                </a:lnTo>
                <a:lnTo>
                  <a:pt x="85725" y="104775"/>
                </a:lnTo>
                <a:lnTo>
                  <a:pt x="104775" y="95250"/>
                </a:lnTo>
                <a:lnTo>
                  <a:pt x="123825" y="85725"/>
                </a:lnTo>
                <a:lnTo>
                  <a:pt x="142875" y="85725"/>
                </a:lnTo>
                <a:lnTo>
                  <a:pt x="152400" y="85725"/>
                </a:lnTo>
                <a:lnTo>
                  <a:pt x="171450" y="95250"/>
                </a:lnTo>
                <a:lnTo>
                  <a:pt x="180975" y="104775"/>
                </a:lnTo>
                <a:lnTo>
                  <a:pt x="190500" y="114300"/>
                </a:lnTo>
                <a:lnTo>
                  <a:pt x="190500" y="123825"/>
                </a:lnTo>
                <a:lnTo>
                  <a:pt x="190500" y="142875"/>
                </a:lnTo>
                <a:lnTo>
                  <a:pt x="190500" y="161925"/>
                </a:lnTo>
                <a:lnTo>
                  <a:pt x="180975" y="180975"/>
                </a:lnTo>
                <a:lnTo>
                  <a:pt x="171450" y="200025"/>
                </a:lnTo>
                <a:lnTo>
                  <a:pt x="152400" y="219075"/>
                </a:lnTo>
                <a:lnTo>
                  <a:pt x="133350" y="228600"/>
                </a:lnTo>
                <a:lnTo>
                  <a:pt x="104775" y="247650"/>
                </a:lnTo>
                <a:lnTo>
                  <a:pt x="85725" y="257175"/>
                </a:lnTo>
                <a:lnTo>
                  <a:pt x="66675" y="266700"/>
                </a:lnTo>
                <a:lnTo>
                  <a:pt x="47625" y="276225"/>
                </a:lnTo>
                <a:lnTo>
                  <a:pt x="28575" y="285750"/>
                </a:lnTo>
                <a:lnTo>
                  <a:pt x="19050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1771650" y="5476875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0" y="0"/>
                </a:move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76200"/>
                </a:lnTo>
                <a:lnTo>
                  <a:pt x="9525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2286000" y="51435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2371725" y="5067300"/>
            <a:ext cx="28576" cy="180976"/>
          </a:xfrm>
          <a:custGeom>
            <a:avLst/>
            <a:gdLst/>
            <a:ahLst/>
            <a:cxnLst/>
            <a:rect l="0" t="0" r="0" b="0"/>
            <a:pathLst>
              <a:path w="28576" h="180976">
                <a:moveTo>
                  <a:pt x="28575" y="0"/>
                </a:move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2819400" y="4924425"/>
            <a:ext cx="28576" cy="276226"/>
          </a:xfrm>
          <a:custGeom>
            <a:avLst/>
            <a:gdLst/>
            <a:ahLst/>
            <a:cxnLst/>
            <a:rect l="0" t="0" r="0" b="0"/>
            <a:pathLst>
              <a:path w="28576" h="27622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2857500" y="5010150"/>
            <a:ext cx="123826" cy="171451"/>
          </a:xfrm>
          <a:custGeom>
            <a:avLst/>
            <a:gdLst/>
            <a:ahLst/>
            <a:cxnLst/>
            <a:rect l="0" t="0" r="0" b="0"/>
            <a:pathLst>
              <a:path w="123826" h="171451">
                <a:moveTo>
                  <a:pt x="123825" y="0"/>
                </a:move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19050" y="123825"/>
                </a:lnTo>
                <a:lnTo>
                  <a:pt x="28575" y="133350"/>
                </a:lnTo>
                <a:lnTo>
                  <a:pt x="47625" y="142875"/>
                </a:lnTo>
                <a:lnTo>
                  <a:pt x="66675" y="152400"/>
                </a:lnTo>
                <a:lnTo>
                  <a:pt x="85725" y="161925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047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2647950" y="5219700"/>
            <a:ext cx="600076" cy="38101"/>
          </a:xfrm>
          <a:custGeom>
            <a:avLst/>
            <a:gdLst/>
            <a:ahLst/>
            <a:cxnLst/>
            <a:rect l="0" t="0" r="0" b="0"/>
            <a:pathLst>
              <a:path w="600076" h="38101">
                <a:moveTo>
                  <a:pt x="0" y="38100"/>
                </a:move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42875" y="9525"/>
                </a:lnTo>
                <a:lnTo>
                  <a:pt x="180975" y="9525"/>
                </a:lnTo>
                <a:lnTo>
                  <a:pt x="219075" y="0"/>
                </a:lnTo>
                <a:lnTo>
                  <a:pt x="266700" y="0"/>
                </a:lnTo>
                <a:lnTo>
                  <a:pt x="304800" y="0"/>
                </a:lnTo>
                <a:lnTo>
                  <a:pt x="352425" y="0"/>
                </a:lnTo>
                <a:lnTo>
                  <a:pt x="390525" y="0"/>
                </a:lnTo>
                <a:lnTo>
                  <a:pt x="428625" y="9525"/>
                </a:lnTo>
                <a:lnTo>
                  <a:pt x="466725" y="9525"/>
                </a:lnTo>
                <a:lnTo>
                  <a:pt x="504825" y="9525"/>
                </a:lnTo>
                <a:lnTo>
                  <a:pt x="542925" y="19050"/>
                </a:lnTo>
                <a:lnTo>
                  <a:pt x="561975" y="19050"/>
                </a:lnTo>
                <a:lnTo>
                  <a:pt x="581025" y="19050"/>
                </a:lnTo>
                <a:lnTo>
                  <a:pt x="590550" y="28575"/>
                </a:lnTo>
                <a:lnTo>
                  <a:pt x="600075" y="28575"/>
                </a:lnTo>
                <a:lnTo>
                  <a:pt x="6000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2790825" y="5419725"/>
            <a:ext cx="57151" cy="409576"/>
          </a:xfrm>
          <a:custGeom>
            <a:avLst/>
            <a:gdLst/>
            <a:ahLst/>
            <a:cxnLst/>
            <a:rect l="0" t="0" r="0" b="0"/>
            <a:pathLst>
              <a:path w="57151" h="409576">
                <a:moveTo>
                  <a:pt x="57150" y="0"/>
                </a:moveTo>
                <a:lnTo>
                  <a:pt x="57150" y="9525"/>
                </a:lnTo>
                <a:lnTo>
                  <a:pt x="47625" y="28575"/>
                </a:lnTo>
                <a:lnTo>
                  <a:pt x="47625" y="57150"/>
                </a:lnTo>
                <a:lnTo>
                  <a:pt x="38100" y="85725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42900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2771775" y="5362575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0" y="114300"/>
                </a:moveTo>
                <a:lnTo>
                  <a:pt x="0" y="104775"/>
                </a:lnTo>
                <a:lnTo>
                  <a:pt x="0" y="95250"/>
                </a:lnTo>
                <a:lnTo>
                  <a:pt x="0" y="76200"/>
                </a:lnTo>
                <a:lnTo>
                  <a:pt x="9525" y="4762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71450" y="66675"/>
                </a:lnTo>
                <a:lnTo>
                  <a:pt x="171450" y="85725"/>
                </a:lnTo>
                <a:lnTo>
                  <a:pt x="171450" y="104775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61925"/>
                </a:lnTo>
                <a:lnTo>
                  <a:pt x="133350" y="171450"/>
                </a:lnTo>
                <a:lnTo>
                  <a:pt x="114300" y="190500"/>
                </a:lnTo>
                <a:lnTo>
                  <a:pt x="95250" y="200025"/>
                </a:lnTo>
                <a:lnTo>
                  <a:pt x="85725" y="200025"/>
                </a:lnTo>
                <a:lnTo>
                  <a:pt x="66675" y="209550"/>
                </a:lnTo>
                <a:lnTo>
                  <a:pt x="47625" y="209550"/>
                </a:lnTo>
                <a:lnTo>
                  <a:pt x="38100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190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952750" y="5524500"/>
            <a:ext cx="190501" cy="209551"/>
          </a:xfrm>
          <a:custGeom>
            <a:avLst/>
            <a:gdLst/>
            <a:ahLst/>
            <a:cxnLst/>
            <a:rect l="0" t="0" r="0" b="0"/>
            <a:pathLst>
              <a:path w="190501" h="209551">
                <a:moveTo>
                  <a:pt x="38100" y="0"/>
                </a:move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95250"/>
                </a:lnTo>
                <a:lnTo>
                  <a:pt x="114300" y="114300"/>
                </a:lnTo>
                <a:lnTo>
                  <a:pt x="95250" y="123825"/>
                </a:lnTo>
                <a:lnTo>
                  <a:pt x="76200" y="133350"/>
                </a:lnTo>
                <a:lnTo>
                  <a:pt x="47625" y="152400"/>
                </a:lnTo>
                <a:lnTo>
                  <a:pt x="2857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9525" y="200025"/>
                </a:lnTo>
                <a:lnTo>
                  <a:pt x="19050" y="200025"/>
                </a:lnTo>
                <a:lnTo>
                  <a:pt x="47625" y="200025"/>
                </a:lnTo>
                <a:lnTo>
                  <a:pt x="66675" y="209550"/>
                </a:lnTo>
                <a:lnTo>
                  <a:pt x="95250" y="209550"/>
                </a:lnTo>
                <a:lnTo>
                  <a:pt x="133350" y="209550"/>
                </a:lnTo>
                <a:lnTo>
                  <a:pt x="161925" y="209550"/>
                </a:lnTo>
                <a:lnTo>
                  <a:pt x="180975" y="209550"/>
                </a:lnTo>
                <a:lnTo>
                  <a:pt x="190500" y="209550"/>
                </a:lnTo>
                <a:lnTo>
                  <a:pt x="1905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3267075" y="4914900"/>
            <a:ext cx="276226" cy="1066801"/>
          </a:xfrm>
          <a:custGeom>
            <a:avLst/>
            <a:gdLst/>
            <a:ahLst/>
            <a:cxnLst/>
            <a:rect l="0" t="0" r="0" b="0"/>
            <a:pathLst>
              <a:path w="276226" h="1066801">
                <a:moveTo>
                  <a:pt x="66675" y="0"/>
                </a:moveTo>
                <a:lnTo>
                  <a:pt x="66675" y="9525"/>
                </a:lnTo>
                <a:lnTo>
                  <a:pt x="76200" y="19050"/>
                </a:lnTo>
                <a:lnTo>
                  <a:pt x="104775" y="38100"/>
                </a:lnTo>
                <a:lnTo>
                  <a:pt x="123825" y="76200"/>
                </a:lnTo>
                <a:lnTo>
                  <a:pt x="152400" y="104775"/>
                </a:lnTo>
                <a:lnTo>
                  <a:pt x="180975" y="152400"/>
                </a:lnTo>
                <a:lnTo>
                  <a:pt x="209550" y="200025"/>
                </a:lnTo>
                <a:lnTo>
                  <a:pt x="228600" y="257175"/>
                </a:lnTo>
                <a:lnTo>
                  <a:pt x="247650" y="314325"/>
                </a:lnTo>
                <a:lnTo>
                  <a:pt x="257175" y="371475"/>
                </a:lnTo>
                <a:lnTo>
                  <a:pt x="266700" y="438150"/>
                </a:lnTo>
                <a:lnTo>
                  <a:pt x="276225" y="514350"/>
                </a:lnTo>
                <a:lnTo>
                  <a:pt x="266700" y="581025"/>
                </a:lnTo>
                <a:lnTo>
                  <a:pt x="247650" y="657225"/>
                </a:lnTo>
                <a:lnTo>
                  <a:pt x="228600" y="733425"/>
                </a:lnTo>
                <a:lnTo>
                  <a:pt x="190500" y="809625"/>
                </a:lnTo>
                <a:lnTo>
                  <a:pt x="142875" y="895350"/>
                </a:lnTo>
                <a:lnTo>
                  <a:pt x="85725" y="971550"/>
                </a:lnTo>
                <a:lnTo>
                  <a:pt x="38100" y="1028700"/>
                </a:lnTo>
                <a:lnTo>
                  <a:pt x="0" y="1066800"/>
                </a:lnTo>
                <a:lnTo>
                  <a:pt x="0" y="1066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3657600" y="4743450"/>
            <a:ext cx="1514476" cy="57151"/>
          </a:xfrm>
          <a:custGeom>
            <a:avLst/>
            <a:gdLst/>
            <a:ahLst/>
            <a:cxnLst/>
            <a:rect l="0" t="0" r="0" b="0"/>
            <a:pathLst>
              <a:path w="1514476" h="5715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304800" y="0"/>
                </a:lnTo>
                <a:lnTo>
                  <a:pt x="333375" y="0"/>
                </a:lnTo>
                <a:lnTo>
                  <a:pt x="352425" y="0"/>
                </a:lnTo>
                <a:lnTo>
                  <a:pt x="381000" y="0"/>
                </a:lnTo>
                <a:lnTo>
                  <a:pt x="400050" y="0"/>
                </a:lnTo>
                <a:lnTo>
                  <a:pt x="428625" y="0"/>
                </a:lnTo>
                <a:lnTo>
                  <a:pt x="457200" y="0"/>
                </a:lnTo>
                <a:lnTo>
                  <a:pt x="485775" y="0"/>
                </a:lnTo>
                <a:lnTo>
                  <a:pt x="504825" y="0"/>
                </a:lnTo>
                <a:lnTo>
                  <a:pt x="533400" y="0"/>
                </a:lnTo>
                <a:lnTo>
                  <a:pt x="561975" y="9525"/>
                </a:lnTo>
                <a:lnTo>
                  <a:pt x="600075" y="9525"/>
                </a:lnTo>
                <a:lnTo>
                  <a:pt x="628650" y="9525"/>
                </a:lnTo>
                <a:lnTo>
                  <a:pt x="657225" y="9525"/>
                </a:lnTo>
                <a:lnTo>
                  <a:pt x="685800" y="9525"/>
                </a:lnTo>
                <a:lnTo>
                  <a:pt x="723900" y="9525"/>
                </a:lnTo>
                <a:lnTo>
                  <a:pt x="752475" y="9525"/>
                </a:lnTo>
                <a:lnTo>
                  <a:pt x="790575" y="19050"/>
                </a:lnTo>
                <a:lnTo>
                  <a:pt x="819150" y="19050"/>
                </a:lnTo>
                <a:lnTo>
                  <a:pt x="857250" y="19050"/>
                </a:lnTo>
                <a:lnTo>
                  <a:pt x="885825" y="19050"/>
                </a:lnTo>
                <a:lnTo>
                  <a:pt x="914400" y="19050"/>
                </a:lnTo>
                <a:lnTo>
                  <a:pt x="952500" y="19050"/>
                </a:lnTo>
                <a:lnTo>
                  <a:pt x="990600" y="19050"/>
                </a:lnTo>
                <a:lnTo>
                  <a:pt x="1028700" y="19050"/>
                </a:lnTo>
                <a:lnTo>
                  <a:pt x="1066800" y="28575"/>
                </a:lnTo>
                <a:lnTo>
                  <a:pt x="1104900" y="28575"/>
                </a:lnTo>
                <a:lnTo>
                  <a:pt x="1133475" y="28575"/>
                </a:lnTo>
                <a:lnTo>
                  <a:pt x="1171575" y="28575"/>
                </a:lnTo>
                <a:lnTo>
                  <a:pt x="1209675" y="28575"/>
                </a:lnTo>
                <a:lnTo>
                  <a:pt x="1247775" y="38100"/>
                </a:lnTo>
                <a:lnTo>
                  <a:pt x="1276350" y="38100"/>
                </a:lnTo>
                <a:lnTo>
                  <a:pt x="1304925" y="38100"/>
                </a:lnTo>
                <a:lnTo>
                  <a:pt x="1343025" y="38100"/>
                </a:lnTo>
                <a:lnTo>
                  <a:pt x="1371600" y="38100"/>
                </a:lnTo>
                <a:lnTo>
                  <a:pt x="1390650" y="47625"/>
                </a:lnTo>
                <a:lnTo>
                  <a:pt x="1419225" y="47625"/>
                </a:lnTo>
                <a:lnTo>
                  <a:pt x="1438275" y="47625"/>
                </a:lnTo>
                <a:lnTo>
                  <a:pt x="1457325" y="47625"/>
                </a:lnTo>
                <a:lnTo>
                  <a:pt x="1476375" y="47625"/>
                </a:lnTo>
                <a:lnTo>
                  <a:pt x="1485900" y="57150"/>
                </a:lnTo>
                <a:lnTo>
                  <a:pt x="1495425" y="57150"/>
                </a:lnTo>
                <a:lnTo>
                  <a:pt x="1504950" y="57150"/>
                </a:lnTo>
                <a:lnTo>
                  <a:pt x="1504950" y="57150"/>
                </a:lnTo>
                <a:lnTo>
                  <a:pt x="1514475" y="57150"/>
                </a:lnTo>
                <a:lnTo>
                  <a:pt x="1514475" y="57150"/>
                </a:lnTo>
                <a:lnTo>
                  <a:pt x="1514475" y="57150"/>
                </a:lnTo>
                <a:lnTo>
                  <a:pt x="1514475" y="57150"/>
                </a:lnTo>
                <a:lnTo>
                  <a:pt x="1514475" y="57150"/>
                </a:lnTo>
                <a:lnTo>
                  <a:pt x="15144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3724275" y="53911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943350" y="5143500"/>
            <a:ext cx="428626" cy="485776"/>
          </a:xfrm>
          <a:custGeom>
            <a:avLst/>
            <a:gdLst/>
            <a:ahLst/>
            <a:cxnLst/>
            <a:rect l="0" t="0" r="0" b="0"/>
            <a:pathLst>
              <a:path w="428626" h="485776">
                <a:moveTo>
                  <a:pt x="57150" y="9525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0" y="247650"/>
                </a:lnTo>
                <a:lnTo>
                  <a:pt x="0" y="276225"/>
                </a:lnTo>
                <a:lnTo>
                  <a:pt x="0" y="314325"/>
                </a:lnTo>
                <a:lnTo>
                  <a:pt x="0" y="352425"/>
                </a:lnTo>
                <a:lnTo>
                  <a:pt x="0" y="381000"/>
                </a:lnTo>
                <a:lnTo>
                  <a:pt x="0" y="409575"/>
                </a:lnTo>
                <a:lnTo>
                  <a:pt x="9525" y="428625"/>
                </a:lnTo>
                <a:lnTo>
                  <a:pt x="9525" y="447675"/>
                </a:lnTo>
                <a:lnTo>
                  <a:pt x="19050" y="466725"/>
                </a:lnTo>
                <a:lnTo>
                  <a:pt x="28575" y="476250"/>
                </a:lnTo>
                <a:lnTo>
                  <a:pt x="38100" y="476250"/>
                </a:lnTo>
                <a:lnTo>
                  <a:pt x="47625" y="476250"/>
                </a:lnTo>
                <a:lnTo>
                  <a:pt x="57150" y="466725"/>
                </a:lnTo>
                <a:lnTo>
                  <a:pt x="76200" y="447675"/>
                </a:lnTo>
                <a:lnTo>
                  <a:pt x="85725" y="428625"/>
                </a:lnTo>
                <a:lnTo>
                  <a:pt x="104775" y="400050"/>
                </a:lnTo>
                <a:lnTo>
                  <a:pt x="123825" y="371475"/>
                </a:lnTo>
                <a:lnTo>
                  <a:pt x="133350" y="333375"/>
                </a:lnTo>
                <a:lnTo>
                  <a:pt x="152400" y="295275"/>
                </a:lnTo>
                <a:lnTo>
                  <a:pt x="161925" y="266700"/>
                </a:lnTo>
                <a:lnTo>
                  <a:pt x="180975" y="219075"/>
                </a:lnTo>
                <a:lnTo>
                  <a:pt x="200025" y="180975"/>
                </a:lnTo>
                <a:lnTo>
                  <a:pt x="209550" y="142875"/>
                </a:lnTo>
                <a:lnTo>
                  <a:pt x="219075" y="114300"/>
                </a:lnTo>
                <a:lnTo>
                  <a:pt x="228600" y="85725"/>
                </a:lnTo>
                <a:lnTo>
                  <a:pt x="228600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28600" y="28575"/>
                </a:lnTo>
                <a:lnTo>
                  <a:pt x="228600" y="38100"/>
                </a:lnTo>
                <a:lnTo>
                  <a:pt x="219075" y="57150"/>
                </a:lnTo>
                <a:lnTo>
                  <a:pt x="209550" y="76200"/>
                </a:lnTo>
                <a:lnTo>
                  <a:pt x="209550" y="95250"/>
                </a:lnTo>
                <a:lnTo>
                  <a:pt x="200025" y="123825"/>
                </a:lnTo>
                <a:lnTo>
                  <a:pt x="190500" y="152400"/>
                </a:lnTo>
                <a:lnTo>
                  <a:pt x="190500" y="190500"/>
                </a:lnTo>
                <a:lnTo>
                  <a:pt x="180975" y="219075"/>
                </a:lnTo>
                <a:lnTo>
                  <a:pt x="180975" y="257175"/>
                </a:lnTo>
                <a:lnTo>
                  <a:pt x="180975" y="285750"/>
                </a:lnTo>
                <a:lnTo>
                  <a:pt x="180975" y="323850"/>
                </a:lnTo>
                <a:lnTo>
                  <a:pt x="180975" y="352425"/>
                </a:lnTo>
                <a:lnTo>
                  <a:pt x="180975" y="381000"/>
                </a:lnTo>
                <a:lnTo>
                  <a:pt x="190500" y="409575"/>
                </a:lnTo>
                <a:lnTo>
                  <a:pt x="190500" y="428625"/>
                </a:lnTo>
                <a:lnTo>
                  <a:pt x="200025" y="447675"/>
                </a:lnTo>
                <a:lnTo>
                  <a:pt x="209550" y="466725"/>
                </a:lnTo>
                <a:lnTo>
                  <a:pt x="219075" y="476250"/>
                </a:lnTo>
                <a:lnTo>
                  <a:pt x="228600" y="485775"/>
                </a:lnTo>
                <a:lnTo>
                  <a:pt x="247650" y="485775"/>
                </a:lnTo>
                <a:lnTo>
                  <a:pt x="257175" y="485775"/>
                </a:lnTo>
                <a:lnTo>
                  <a:pt x="266700" y="476250"/>
                </a:lnTo>
                <a:lnTo>
                  <a:pt x="285750" y="466725"/>
                </a:lnTo>
                <a:lnTo>
                  <a:pt x="304800" y="447675"/>
                </a:lnTo>
                <a:lnTo>
                  <a:pt x="323850" y="419100"/>
                </a:lnTo>
                <a:lnTo>
                  <a:pt x="342900" y="381000"/>
                </a:lnTo>
                <a:lnTo>
                  <a:pt x="371475" y="342900"/>
                </a:lnTo>
                <a:lnTo>
                  <a:pt x="390525" y="295275"/>
                </a:lnTo>
                <a:lnTo>
                  <a:pt x="419100" y="266700"/>
                </a:lnTo>
                <a:lnTo>
                  <a:pt x="428625" y="238125"/>
                </a:lnTo>
                <a:lnTo>
                  <a:pt x="4286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4457700" y="5124450"/>
            <a:ext cx="57151" cy="600076"/>
          </a:xfrm>
          <a:custGeom>
            <a:avLst/>
            <a:gdLst/>
            <a:ahLst/>
            <a:cxnLst/>
            <a:rect l="0" t="0" r="0" b="0"/>
            <a:pathLst>
              <a:path w="57151" h="60007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71450"/>
                </a:lnTo>
                <a:lnTo>
                  <a:pt x="19050" y="209550"/>
                </a:lnTo>
                <a:lnTo>
                  <a:pt x="19050" y="247650"/>
                </a:lnTo>
                <a:lnTo>
                  <a:pt x="19050" y="285750"/>
                </a:lnTo>
                <a:lnTo>
                  <a:pt x="19050" y="323850"/>
                </a:lnTo>
                <a:lnTo>
                  <a:pt x="9525" y="361950"/>
                </a:lnTo>
                <a:lnTo>
                  <a:pt x="9525" y="409575"/>
                </a:lnTo>
                <a:lnTo>
                  <a:pt x="9525" y="447675"/>
                </a:lnTo>
                <a:lnTo>
                  <a:pt x="9525" y="485775"/>
                </a:lnTo>
                <a:lnTo>
                  <a:pt x="0" y="523875"/>
                </a:lnTo>
                <a:lnTo>
                  <a:pt x="0" y="561975"/>
                </a:lnTo>
                <a:lnTo>
                  <a:pt x="0" y="581025"/>
                </a:lnTo>
                <a:lnTo>
                  <a:pt x="0" y="600075"/>
                </a:lnTo>
                <a:lnTo>
                  <a:pt x="0" y="600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4429125" y="5181600"/>
            <a:ext cx="190501" cy="266701"/>
          </a:xfrm>
          <a:custGeom>
            <a:avLst/>
            <a:gdLst/>
            <a:ahLst/>
            <a:cxnLst/>
            <a:rect l="0" t="0" r="0" b="0"/>
            <a:pathLst>
              <a:path w="190501" h="266701">
                <a:moveTo>
                  <a:pt x="19050" y="238125"/>
                </a:moveTo>
                <a:lnTo>
                  <a:pt x="19050" y="228600"/>
                </a:lnTo>
                <a:lnTo>
                  <a:pt x="19050" y="219075"/>
                </a:lnTo>
                <a:lnTo>
                  <a:pt x="9525" y="200025"/>
                </a:lnTo>
                <a:lnTo>
                  <a:pt x="0" y="171450"/>
                </a:lnTo>
                <a:lnTo>
                  <a:pt x="0" y="152400"/>
                </a:lnTo>
                <a:lnTo>
                  <a:pt x="0" y="133350"/>
                </a:lnTo>
                <a:lnTo>
                  <a:pt x="0" y="104775"/>
                </a:lnTo>
                <a:lnTo>
                  <a:pt x="0" y="85725"/>
                </a:lnTo>
                <a:lnTo>
                  <a:pt x="9525" y="66675"/>
                </a:lnTo>
                <a:lnTo>
                  <a:pt x="28575" y="47625"/>
                </a:lnTo>
                <a:lnTo>
                  <a:pt x="47625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90500" y="38100"/>
                </a:lnTo>
                <a:lnTo>
                  <a:pt x="190500" y="47625"/>
                </a:lnTo>
                <a:lnTo>
                  <a:pt x="190500" y="66675"/>
                </a:lnTo>
                <a:lnTo>
                  <a:pt x="190500" y="95250"/>
                </a:lnTo>
                <a:lnTo>
                  <a:pt x="190500" y="114300"/>
                </a:lnTo>
                <a:lnTo>
                  <a:pt x="180975" y="142875"/>
                </a:lnTo>
                <a:lnTo>
                  <a:pt x="171450" y="161925"/>
                </a:lnTo>
                <a:lnTo>
                  <a:pt x="152400" y="190500"/>
                </a:lnTo>
                <a:lnTo>
                  <a:pt x="133350" y="209550"/>
                </a:lnTo>
                <a:lnTo>
                  <a:pt x="104775" y="228600"/>
                </a:lnTo>
                <a:lnTo>
                  <a:pt x="95250" y="238125"/>
                </a:lnTo>
                <a:lnTo>
                  <a:pt x="66675" y="247650"/>
                </a:lnTo>
                <a:lnTo>
                  <a:pt x="47625" y="257175"/>
                </a:lnTo>
                <a:lnTo>
                  <a:pt x="38100" y="257175"/>
                </a:lnTo>
                <a:lnTo>
                  <a:pt x="28575" y="266700"/>
                </a:lnTo>
                <a:lnTo>
                  <a:pt x="19050" y="266700"/>
                </a:lnTo>
                <a:lnTo>
                  <a:pt x="190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4705350" y="541020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0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85725"/>
                </a:lnTo>
                <a:lnTo>
                  <a:pt x="9525" y="13335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838325" y="4419600"/>
            <a:ext cx="28576" cy="38101"/>
          </a:xfrm>
          <a:custGeom>
            <a:avLst/>
            <a:gdLst/>
            <a:ahLst/>
            <a:cxnLst/>
            <a:rect l="0" t="0" r="0" b="0"/>
            <a:pathLst>
              <a:path w="28576" h="3810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2066925" y="4248150"/>
            <a:ext cx="180976" cy="409576"/>
          </a:xfrm>
          <a:custGeom>
            <a:avLst/>
            <a:gdLst/>
            <a:ahLst/>
            <a:cxnLst/>
            <a:rect l="0" t="0" r="0" b="0"/>
            <a:pathLst>
              <a:path w="180976" h="4095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85725"/>
                </a:lnTo>
                <a:lnTo>
                  <a:pt x="66675" y="114300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19075"/>
                </a:lnTo>
                <a:lnTo>
                  <a:pt x="47625" y="247650"/>
                </a:lnTo>
                <a:lnTo>
                  <a:pt x="38100" y="276225"/>
                </a:lnTo>
                <a:lnTo>
                  <a:pt x="28575" y="295275"/>
                </a:lnTo>
                <a:lnTo>
                  <a:pt x="28575" y="323850"/>
                </a:lnTo>
                <a:lnTo>
                  <a:pt x="19050" y="333375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61950"/>
                </a:lnTo>
                <a:lnTo>
                  <a:pt x="9525" y="352425"/>
                </a:lnTo>
                <a:lnTo>
                  <a:pt x="9525" y="342900"/>
                </a:lnTo>
                <a:lnTo>
                  <a:pt x="0" y="323850"/>
                </a:lnTo>
                <a:lnTo>
                  <a:pt x="0" y="304800"/>
                </a:lnTo>
                <a:lnTo>
                  <a:pt x="9525" y="276225"/>
                </a:lnTo>
                <a:lnTo>
                  <a:pt x="9525" y="247650"/>
                </a:lnTo>
                <a:lnTo>
                  <a:pt x="19050" y="219075"/>
                </a:lnTo>
                <a:lnTo>
                  <a:pt x="19050" y="180975"/>
                </a:lnTo>
                <a:lnTo>
                  <a:pt x="38100" y="152400"/>
                </a:lnTo>
                <a:lnTo>
                  <a:pt x="47625" y="114300"/>
                </a:lnTo>
                <a:lnTo>
                  <a:pt x="57150" y="85725"/>
                </a:lnTo>
                <a:lnTo>
                  <a:pt x="76200" y="66675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85725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23825" y="180975"/>
                </a:lnTo>
                <a:lnTo>
                  <a:pt x="123825" y="219075"/>
                </a:lnTo>
                <a:lnTo>
                  <a:pt x="114300" y="247650"/>
                </a:lnTo>
                <a:lnTo>
                  <a:pt x="104775" y="285750"/>
                </a:lnTo>
                <a:lnTo>
                  <a:pt x="104775" y="314325"/>
                </a:lnTo>
                <a:lnTo>
                  <a:pt x="104775" y="342900"/>
                </a:lnTo>
                <a:lnTo>
                  <a:pt x="104775" y="371475"/>
                </a:lnTo>
                <a:lnTo>
                  <a:pt x="114300" y="390525"/>
                </a:lnTo>
                <a:lnTo>
                  <a:pt x="123825" y="400050"/>
                </a:lnTo>
                <a:lnTo>
                  <a:pt x="133350" y="409575"/>
                </a:lnTo>
                <a:lnTo>
                  <a:pt x="152400" y="400050"/>
                </a:lnTo>
                <a:lnTo>
                  <a:pt x="161925" y="390525"/>
                </a:lnTo>
                <a:lnTo>
                  <a:pt x="171450" y="381000"/>
                </a:lnTo>
                <a:lnTo>
                  <a:pt x="180975" y="371475"/>
                </a:lnTo>
                <a:lnTo>
                  <a:pt x="18097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2352675" y="4295775"/>
            <a:ext cx="200026" cy="361951"/>
          </a:xfrm>
          <a:custGeom>
            <a:avLst/>
            <a:gdLst/>
            <a:ahLst/>
            <a:cxnLst/>
            <a:rect l="0" t="0" r="0" b="0"/>
            <a:pathLst>
              <a:path w="200026" h="3619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9525" y="314325"/>
                </a:lnTo>
                <a:lnTo>
                  <a:pt x="19050" y="333375"/>
                </a:lnTo>
                <a:lnTo>
                  <a:pt x="19050" y="352425"/>
                </a:lnTo>
                <a:lnTo>
                  <a:pt x="28575" y="361950"/>
                </a:lnTo>
                <a:lnTo>
                  <a:pt x="38100" y="361950"/>
                </a:lnTo>
                <a:lnTo>
                  <a:pt x="57150" y="361950"/>
                </a:lnTo>
                <a:lnTo>
                  <a:pt x="66675" y="352425"/>
                </a:lnTo>
                <a:lnTo>
                  <a:pt x="76200" y="333375"/>
                </a:lnTo>
                <a:lnTo>
                  <a:pt x="95250" y="304800"/>
                </a:lnTo>
                <a:lnTo>
                  <a:pt x="104775" y="276225"/>
                </a:lnTo>
                <a:lnTo>
                  <a:pt x="123825" y="238125"/>
                </a:lnTo>
                <a:lnTo>
                  <a:pt x="133350" y="209550"/>
                </a:lnTo>
                <a:lnTo>
                  <a:pt x="152400" y="171450"/>
                </a:lnTo>
                <a:lnTo>
                  <a:pt x="161925" y="142875"/>
                </a:lnTo>
                <a:lnTo>
                  <a:pt x="171450" y="104775"/>
                </a:lnTo>
                <a:lnTo>
                  <a:pt x="180975" y="85725"/>
                </a:lnTo>
                <a:lnTo>
                  <a:pt x="190500" y="57150"/>
                </a:lnTo>
                <a:lnTo>
                  <a:pt x="190500" y="38100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0025" y="28575"/>
                </a:lnTo>
                <a:lnTo>
                  <a:pt x="190500" y="38100"/>
                </a:lnTo>
                <a:lnTo>
                  <a:pt x="190500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71450" y="104775"/>
                </a:lnTo>
                <a:lnTo>
                  <a:pt x="171450" y="123825"/>
                </a:lnTo>
                <a:lnTo>
                  <a:pt x="161925" y="161925"/>
                </a:lnTo>
                <a:lnTo>
                  <a:pt x="152400" y="190500"/>
                </a:lnTo>
                <a:lnTo>
                  <a:pt x="152400" y="219075"/>
                </a:lnTo>
                <a:lnTo>
                  <a:pt x="152400" y="247650"/>
                </a:lnTo>
                <a:lnTo>
                  <a:pt x="142875" y="276225"/>
                </a:lnTo>
                <a:lnTo>
                  <a:pt x="152400" y="295275"/>
                </a:lnTo>
                <a:lnTo>
                  <a:pt x="152400" y="323850"/>
                </a:lnTo>
                <a:lnTo>
                  <a:pt x="152400" y="333375"/>
                </a:lnTo>
                <a:lnTo>
                  <a:pt x="161925" y="342900"/>
                </a:lnTo>
                <a:lnTo>
                  <a:pt x="171450" y="352425"/>
                </a:lnTo>
                <a:lnTo>
                  <a:pt x="180975" y="361950"/>
                </a:lnTo>
                <a:lnTo>
                  <a:pt x="190500" y="361950"/>
                </a:lnTo>
                <a:lnTo>
                  <a:pt x="200025" y="352425"/>
                </a:lnTo>
                <a:lnTo>
                  <a:pt x="2000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2686050" y="4467225"/>
            <a:ext cx="28576" cy="266701"/>
          </a:xfrm>
          <a:custGeom>
            <a:avLst/>
            <a:gdLst/>
            <a:ahLst/>
            <a:cxnLst/>
            <a:rect l="0" t="0" r="0" b="0"/>
            <a:pathLst>
              <a:path w="28576" h="2667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42875"/>
                </a:lnTo>
                <a:lnTo>
                  <a:pt x="9525" y="180975"/>
                </a:lnTo>
                <a:lnTo>
                  <a:pt x="0" y="219075"/>
                </a:lnTo>
                <a:lnTo>
                  <a:pt x="0" y="247650"/>
                </a:lnTo>
                <a:lnTo>
                  <a:pt x="9525" y="266700"/>
                </a:lnTo>
                <a:lnTo>
                  <a:pt x="95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2647950" y="3952875"/>
            <a:ext cx="247651" cy="276226"/>
          </a:xfrm>
          <a:custGeom>
            <a:avLst/>
            <a:gdLst/>
            <a:ahLst/>
            <a:cxnLst/>
            <a:rect l="0" t="0" r="0" b="0"/>
            <a:pathLst>
              <a:path w="247651" h="276226">
                <a:moveTo>
                  <a:pt x="47625" y="104775"/>
                </a:moveTo>
                <a:lnTo>
                  <a:pt x="47625" y="95250"/>
                </a:lnTo>
                <a:lnTo>
                  <a:pt x="38100" y="85725"/>
                </a:lnTo>
                <a:lnTo>
                  <a:pt x="38100" y="76200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42875" y="57150"/>
                </a:lnTo>
                <a:lnTo>
                  <a:pt x="133350" y="85725"/>
                </a:lnTo>
                <a:lnTo>
                  <a:pt x="114300" y="104775"/>
                </a:lnTo>
                <a:lnTo>
                  <a:pt x="95250" y="133350"/>
                </a:lnTo>
                <a:lnTo>
                  <a:pt x="66675" y="171450"/>
                </a:lnTo>
                <a:lnTo>
                  <a:pt x="47625" y="190500"/>
                </a:lnTo>
                <a:lnTo>
                  <a:pt x="28575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9525" y="276225"/>
                </a:lnTo>
                <a:lnTo>
                  <a:pt x="19050" y="276225"/>
                </a:lnTo>
                <a:lnTo>
                  <a:pt x="38100" y="276225"/>
                </a:lnTo>
                <a:lnTo>
                  <a:pt x="66675" y="276225"/>
                </a:lnTo>
                <a:lnTo>
                  <a:pt x="85725" y="266700"/>
                </a:lnTo>
                <a:lnTo>
                  <a:pt x="114300" y="266700"/>
                </a:lnTo>
                <a:lnTo>
                  <a:pt x="142875" y="257175"/>
                </a:lnTo>
                <a:lnTo>
                  <a:pt x="171450" y="247650"/>
                </a:lnTo>
                <a:lnTo>
                  <a:pt x="209550" y="247650"/>
                </a:lnTo>
                <a:lnTo>
                  <a:pt x="228600" y="247650"/>
                </a:lnTo>
                <a:lnTo>
                  <a:pt x="247650" y="247650"/>
                </a:lnTo>
                <a:lnTo>
                  <a:pt x="2476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381000" y="4876800"/>
            <a:ext cx="628651" cy="885826"/>
          </a:xfrm>
          <a:custGeom>
            <a:avLst/>
            <a:gdLst/>
            <a:ahLst/>
            <a:cxnLst/>
            <a:rect l="0" t="0" r="0" b="0"/>
            <a:pathLst>
              <a:path w="628651" h="885826">
                <a:moveTo>
                  <a:pt x="152400" y="142875"/>
                </a:moveTo>
                <a:lnTo>
                  <a:pt x="142875" y="161925"/>
                </a:lnTo>
                <a:lnTo>
                  <a:pt x="123825" y="190500"/>
                </a:lnTo>
                <a:lnTo>
                  <a:pt x="95250" y="228600"/>
                </a:lnTo>
                <a:lnTo>
                  <a:pt x="66675" y="295275"/>
                </a:lnTo>
                <a:lnTo>
                  <a:pt x="38100" y="352425"/>
                </a:lnTo>
                <a:lnTo>
                  <a:pt x="28575" y="409575"/>
                </a:lnTo>
                <a:lnTo>
                  <a:pt x="9525" y="457200"/>
                </a:lnTo>
                <a:lnTo>
                  <a:pt x="0" y="514350"/>
                </a:lnTo>
                <a:lnTo>
                  <a:pt x="0" y="571500"/>
                </a:lnTo>
                <a:lnTo>
                  <a:pt x="0" y="619125"/>
                </a:lnTo>
                <a:lnTo>
                  <a:pt x="0" y="657225"/>
                </a:lnTo>
                <a:lnTo>
                  <a:pt x="9525" y="695325"/>
                </a:lnTo>
                <a:lnTo>
                  <a:pt x="19050" y="733425"/>
                </a:lnTo>
                <a:lnTo>
                  <a:pt x="38100" y="762000"/>
                </a:lnTo>
                <a:lnTo>
                  <a:pt x="57150" y="790575"/>
                </a:lnTo>
                <a:lnTo>
                  <a:pt x="85725" y="819150"/>
                </a:lnTo>
                <a:lnTo>
                  <a:pt x="114300" y="847725"/>
                </a:lnTo>
                <a:lnTo>
                  <a:pt x="142875" y="866775"/>
                </a:lnTo>
                <a:lnTo>
                  <a:pt x="180975" y="876300"/>
                </a:lnTo>
                <a:lnTo>
                  <a:pt x="209550" y="885825"/>
                </a:lnTo>
                <a:lnTo>
                  <a:pt x="257175" y="885825"/>
                </a:lnTo>
                <a:lnTo>
                  <a:pt x="285750" y="885825"/>
                </a:lnTo>
                <a:lnTo>
                  <a:pt x="333375" y="876300"/>
                </a:lnTo>
                <a:lnTo>
                  <a:pt x="371475" y="857250"/>
                </a:lnTo>
                <a:lnTo>
                  <a:pt x="409575" y="838200"/>
                </a:lnTo>
                <a:lnTo>
                  <a:pt x="438150" y="809625"/>
                </a:lnTo>
                <a:lnTo>
                  <a:pt x="476250" y="771525"/>
                </a:lnTo>
                <a:lnTo>
                  <a:pt x="504825" y="733425"/>
                </a:lnTo>
                <a:lnTo>
                  <a:pt x="523875" y="685800"/>
                </a:lnTo>
                <a:lnTo>
                  <a:pt x="552450" y="638175"/>
                </a:lnTo>
                <a:lnTo>
                  <a:pt x="571500" y="590550"/>
                </a:lnTo>
                <a:lnTo>
                  <a:pt x="590550" y="533400"/>
                </a:lnTo>
                <a:lnTo>
                  <a:pt x="600075" y="476250"/>
                </a:lnTo>
                <a:lnTo>
                  <a:pt x="619125" y="428625"/>
                </a:lnTo>
                <a:lnTo>
                  <a:pt x="619125" y="371475"/>
                </a:lnTo>
                <a:lnTo>
                  <a:pt x="628650" y="314325"/>
                </a:lnTo>
                <a:lnTo>
                  <a:pt x="628650" y="257175"/>
                </a:lnTo>
                <a:lnTo>
                  <a:pt x="619125" y="209550"/>
                </a:lnTo>
                <a:lnTo>
                  <a:pt x="619125" y="171450"/>
                </a:lnTo>
                <a:lnTo>
                  <a:pt x="600075" y="133350"/>
                </a:lnTo>
                <a:lnTo>
                  <a:pt x="581025" y="95250"/>
                </a:lnTo>
                <a:lnTo>
                  <a:pt x="561975" y="66675"/>
                </a:lnTo>
                <a:lnTo>
                  <a:pt x="533400" y="47625"/>
                </a:lnTo>
                <a:lnTo>
                  <a:pt x="514350" y="28575"/>
                </a:lnTo>
                <a:lnTo>
                  <a:pt x="476250" y="9525"/>
                </a:lnTo>
                <a:lnTo>
                  <a:pt x="447675" y="0"/>
                </a:lnTo>
                <a:lnTo>
                  <a:pt x="409575" y="0"/>
                </a:lnTo>
                <a:lnTo>
                  <a:pt x="371475" y="0"/>
                </a:lnTo>
                <a:lnTo>
                  <a:pt x="333375" y="9525"/>
                </a:lnTo>
                <a:lnTo>
                  <a:pt x="295275" y="28575"/>
                </a:lnTo>
                <a:lnTo>
                  <a:pt x="257175" y="57150"/>
                </a:lnTo>
                <a:lnTo>
                  <a:pt x="219075" y="85725"/>
                </a:lnTo>
                <a:lnTo>
                  <a:pt x="180975" y="133350"/>
                </a:lnTo>
                <a:lnTo>
                  <a:pt x="142875" y="190500"/>
                </a:lnTo>
                <a:lnTo>
                  <a:pt x="95250" y="257175"/>
                </a:lnTo>
                <a:lnTo>
                  <a:pt x="76200" y="314325"/>
                </a:lnTo>
                <a:lnTo>
                  <a:pt x="57150" y="352425"/>
                </a:lnTo>
                <a:lnTo>
                  <a:pt x="5715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304800" y="4962525"/>
            <a:ext cx="590551" cy="1104901"/>
          </a:xfrm>
          <a:custGeom>
            <a:avLst/>
            <a:gdLst/>
            <a:ahLst/>
            <a:cxnLst/>
            <a:rect l="0" t="0" r="0" b="0"/>
            <a:pathLst>
              <a:path w="590551" h="1104901">
                <a:moveTo>
                  <a:pt x="9525" y="1095375"/>
                </a:moveTo>
                <a:lnTo>
                  <a:pt x="9525" y="1095375"/>
                </a:lnTo>
                <a:lnTo>
                  <a:pt x="0" y="1104900"/>
                </a:lnTo>
                <a:lnTo>
                  <a:pt x="0" y="1104900"/>
                </a:lnTo>
                <a:lnTo>
                  <a:pt x="0" y="1104900"/>
                </a:lnTo>
                <a:lnTo>
                  <a:pt x="9525" y="1104900"/>
                </a:lnTo>
                <a:lnTo>
                  <a:pt x="19050" y="1095375"/>
                </a:lnTo>
                <a:lnTo>
                  <a:pt x="28575" y="1076325"/>
                </a:lnTo>
                <a:lnTo>
                  <a:pt x="28575" y="1057275"/>
                </a:lnTo>
                <a:lnTo>
                  <a:pt x="47625" y="1028700"/>
                </a:lnTo>
                <a:lnTo>
                  <a:pt x="66675" y="1000125"/>
                </a:lnTo>
                <a:lnTo>
                  <a:pt x="76200" y="952500"/>
                </a:lnTo>
                <a:lnTo>
                  <a:pt x="95250" y="914400"/>
                </a:lnTo>
                <a:lnTo>
                  <a:pt x="114300" y="857250"/>
                </a:lnTo>
                <a:lnTo>
                  <a:pt x="133350" y="809625"/>
                </a:lnTo>
                <a:lnTo>
                  <a:pt x="152400" y="762000"/>
                </a:lnTo>
                <a:lnTo>
                  <a:pt x="171450" y="704850"/>
                </a:lnTo>
                <a:lnTo>
                  <a:pt x="200025" y="647700"/>
                </a:lnTo>
                <a:lnTo>
                  <a:pt x="219075" y="600075"/>
                </a:lnTo>
                <a:lnTo>
                  <a:pt x="247650" y="542925"/>
                </a:lnTo>
                <a:lnTo>
                  <a:pt x="276225" y="485775"/>
                </a:lnTo>
                <a:lnTo>
                  <a:pt x="304800" y="438150"/>
                </a:lnTo>
                <a:lnTo>
                  <a:pt x="333375" y="390525"/>
                </a:lnTo>
                <a:lnTo>
                  <a:pt x="361950" y="333375"/>
                </a:lnTo>
                <a:lnTo>
                  <a:pt x="390525" y="285750"/>
                </a:lnTo>
                <a:lnTo>
                  <a:pt x="428625" y="228600"/>
                </a:lnTo>
                <a:lnTo>
                  <a:pt x="457200" y="171450"/>
                </a:lnTo>
                <a:lnTo>
                  <a:pt x="495300" y="114300"/>
                </a:lnTo>
                <a:lnTo>
                  <a:pt x="542925" y="57150"/>
                </a:lnTo>
                <a:lnTo>
                  <a:pt x="561975" y="19050"/>
                </a:lnTo>
                <a:lnTo>
                  <a:pt x="590550" y="0"/>
                </a:lnTo>
                <a:lnTo>
                  <a:pt x="590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2295525" y="3800475"/>
            <a:ext cx="742951" cy="838201"/>
          </a:xfrm>
          <a:custGeom>
            <a:avLst/>
            <a:gdLst/>
            <a:ahLst/>
            <a:cxnLst/>
            <a:rect l="0" t="0" r="0" b="0"/>
            <a:pathLst>
              <a:path w="742951" h="838201">
                <a:moveTo>
                  <a:pt x="438150" y="0"/>
                </a:moveTo>
                <a:lnTo>
                  <a:pt x="438150" y="0"/>
                </a:lnTo>
                <a:lnTo>
                  <a:pt x="428625" y="0"/>
                </a:lnTo>
                <a:lnTo>
                  <a:pt x="409575" y="0"/>
                </a:lnTo>
                <a:lnTo>
                  <a:pt x="390525" y="9525"/>
                </a:lnTo>
                <a:lnTo>
                  <a:pt x="371475" y="19050"/>
                </a:lnTo>
                <a:lnTo>
                  <a:pt x="342900" y="38100"/>
                </a:lnTo>
                <a:lnTo>
                  <a:pt x="314325" y="57150"/>
                </a:lnTo>
                <a:lnTo>
                  <a:pt x="285750" y="85725"/>
                </a:lnTo>
                <a:lnTo>
                  <a:pt x="247650" y="114300"/>
                </a:lnTo>
                <a:lnTo>
                  <a:pt x="219075" y="142875"/>
                </a:lnTo>
                <a:lnTo>
                  <a:pt x="180975" y="171450"/>
                </a:lnTo>
                <a:lnTo>
                  <a:pt x="152400" y="209550"/>
                </a:lnTo>
                <a:lnTo>
                  <a:pt x="123825" y="238125"/>
                </a:lnTo>
                <a:lnTo>
                  <a:pt x="95250" y="276225"/>
                </a:lnTo>
                <a:lnTo>
                  <a:pt x="76200" y="314325"/>
                </a:lnTo>
                <a:lnTo>
                  <a:pt x="57150" y="352425"/>
                </a:lnTo>
                <a:lnTo>
                  <a:pt x="38100" y="400050"/>
                </a:lnTo>
                <a:lnTo>
                  <a:pt x="28575" y="438150"/>
                </a:lnTo>
                <a:lnTo>
                  <a:pt x="19050" y="485775"/>
                </a:lnTo>
                <a:lnTo>
                  <a:pt x="9525" y="523875"/>
                </a:lnTo>
                <a:lnTo>
                  <a:pt x="9525" y="571500"/>
                </a:lnTo>
                <a:lnTo>
                  <a:pt x="0" y="609600"/>
                </a:lnTo>
                <a:lnTo>
                  <a:pt x="0" y="647700"/>
                </a:lnTo>
                <a:lnTo>
                  <a:pt x="9525" y="676275"/>
                </a:lnTo>
                <a:lnTo>
                  <a:pt x="19050" y="714375"/>
                </a:lnTo>
                <a:lnTo>
                  <a:pt x="28575" y="742950"/>
                </a:lnTo>
                <a:lnTo>
                  <a:pt x="38100" y="771525"/>
                </a:lnTo>
                <a:lnTo>
                  <a:pt x="57150" y="790575"/>
                </a:lnTo>
                <a:lnTo>
                  <a:pt x="85725" y="809625"/>
                </a:lnTo>
                <a:lnTo>
                  <a:pt x="104775" y="819150"/>
                </a:lnTo>
                <a:lnTo>
                  <a:pt x="133350" y="828675"/>
                </a:lnTo>
                <a:lnTo>
                  <a:pt x="161925" y="838200"/>
                </a:lnTo>
                <a:lnTo>
                  <a:pt x="200025" y="838200"/>
                </a:lnTo>
                <a:lnTo>
                  <a:pt x="228600" y="838200"/>
                </a:lnTo>
                <a:lnTo>
                  <a:pt x="276225" y="828675"/>
                </a:lnTo>
                <a:lnTo>
                  <a:pt x="304800" y="819150"/>
                </a:lnTo>
                <a:lnTo>
                  <a:pt x="342900" y="800100"/>
                </a:lnTo>
                <a:lnTo>
                  <a:pt x="381000" y="781050"/>
                </a:lnTo>
                <a:lnTo>
                  <a:pt x="419100" y="752475"/>
                </a:lnTo>
                <a:lnTo>
                  <a:pt x="466725" y="723900"/>
                </a:lnTo>
                <a:lnTo>
                  <a:pt x="504825" y="695325"/>
                </a:lnTo>
                <a:lnTo>
                  <a:pt x="533400" y="657225"/>
                </a:lnTo>
                <a:lnTo>
                  <a:pt x="571500" y="619125"/>
                </a:lnTo>
                <a:lnTo>
                  <a:pt x="600075" y="581025"/>
                </a:lnTo>
                <a:lnTo>
                  <a:pt x="628650" y="542925"/>
                </a:lnTo>
                <a:lnTo>
                  <a:pt x="657225" y="495300"/>
                </a:lnTo>
                <a:lnTo>
                  <a:pt x="676275" y="457200"/>
                </a:lnTo>
                <a:lnTo>
                  <a:pt x="704850" y="419100"/>
                </a:lnTo>
                <a:lnTo>
                  <a:pt x="714375" y="371475"/>
                </a:lnTo>
                <a:lnTo>
                  <a:pt x="723900" y="333375"/>
                </a:lnTo>
                <a:lnTo>
                  <a:pt x="742950" y="295275"/>
                </a:lnTo>
                <a:lnTo>
                  <a:pt x="742950" y="257175"/>
                </a:lnTo>
                <a:lnTo>
                  <a:pt x="742950" y="219075"/>
                </a:lnTo>
                <a:lnTo>
                  <a:pt x="733425" y="190500"/>
                </a:lnTo>
                <a:lnTo>
                  <a:pt x="723900" y="161925"/>
                </a:lnTo>
                <a:lnTo>
                  <a:pt x="704850" y="133350"/>
                </a:lnTo>
                <a:lnTo>
                  <a:pt x="685800" y="104775"/>
                </a:lnTo>
                <a:lnTo>
                  <a:pt x="666750" y="95250"/>
                </a:lnTo>
                <a:lnTo>
                  <a:pt x="638175" y="76200"/>
                </a:lnTo>
                <a:lnTo>
                  <a:pt x="609600" y="66675"/>
                </a:lnTo>
                <a:lnTo>
                  <a:pt x="581025" y="66675"/>
                </a:lnTo>
                <a:lnTo>
                  <a:pt x="542925" y="66675"/>
                </a:lnTo>
                <a:lnTo>
                  <a:pt x="514350" y="76200"/>
                </a:lnTo>
                <a:lnTo>
                  <a:pt x="476250" y="85725"/>
                </a:lnTo>
                <a:lnTo>
                  <a:pt x="438150" y="104775"/>
                </a:lnTo>
                <a:lnTo>
                  <a:pt x="400050" y="123825"/>
                </a:lnTo>
                <a:lnTo>
                  <a:pt x="352425" y="152400"/>
                </a:lnTo>
                <a:lnTo>
                  <a:pt x="314325" y="180975"/>
                </a:lnTo>
                <a:lnTo>
                  <a:pt x="266700" y="228600"/>
                </a:lnTo>
                <a:lnTo>
                  <a:pt x="219075" y="266700"/>
                </a:lnTo>
                <a:lnTo>
                  <a:pt x="180975" y="314325"/>
                </a:lnTo>
                <a:lnTo>
                  <a:pt x="142875" y="371475"/>
                </a:lnTo>
                <a:lnTo>
                  <a:pt x="114300" y="409575"/>
                </a:lnTo>
                <a:lnTo>
                  <a:pt x="104775" y="438150"/>
                </a:lnTo>
                <a:lnTo>
                  <a:pt x="10477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2343150" y="3762375"/>
            <a:ext cx="628651" cy="1066801"/>
          </a:xfrm>
          <a:custGeom>
            <a:avLst/>
            <a:gdLst/>
            <a:ahLst/>
            <a:cxnLst/>
            <a:rect l="0" t="0" r="0" b="0"/>
            <a:pathLst>
              <a:path w="628651" h="1066801">
                <a:moveTo>
                  <a:pt x="628650" y="0"/>
                </a:moveTo>
                <a:lnTo>
                  <a:pt x="628650" y="0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9525"/>
                </a:lnTo>
                <a:lnTo>
                  <a:pt x="619125" y="9525"/>
                </a:lnTo>
                <a:lnTo>
                  <a:pt x="619125" y="28575"/>
                </a:lnTo>
                <a:lnTo>
                  <a:pt x="609600" y="47625"/>
                </a:lnTo>
                <a:lnTo>
                  <a:pt x="600075" y="76200"/>
                </a:lnTo>
                <a:lnTo>
                  <a:pt x="581025" y="104775"/>
                </a:lnTo>
                <a:lnTo>
                  <a:pt x="552450" y="142875"/>
                </a:lnTo>
                <a:lnTo>
                  <a:pt x="523875" y="190500"/>
                </a:lnTo>
                <a:lnTo>
                  <a:pt x="495300" y="238125"/>
                </a:lnTo>
                <a:lnTo>
                  <a:pt x="457200" y="295275"/>
                </a:lnTo>
                <a:lnTo>
                  <a:pt x="419100" y="352425"/>
                </a:lnTo>
                <a:lnTo>
                  <a:pt x="371475" y="419100"/>
                </a:lnTo>
                <a:lnTo>
                  <a:pt x="314325" y="485775"/>
                </a:lnTo>
                <a:lnTo>
                  <a:pt x="266700" y="561975"/>
                </a:lnTo>
                <a:lnTo>
                  <a:pt x="209550" y="647700"/>
                </a:lnTo>
                <a:lnTo>
                  <a:pt x="161925" y="733425"/>
                </a:lnTo>
                <a:lnTo>
                  <a:pt x="104775" y="828675"/>
                </a:lnTo>
                <a:lnTo>
                  <a:pt x="57150" y="933450"/>
                </a:lnTo>
                <a:lnTo>
                  <a:pt x="28575" y="1009650"/>
                </a:lnTo>
                <a:lnTo>
                  <a:pt x="0" y="1066800"/>
                </a:lnTo>
                <a:lnTo>
                  <a:pt x="0" y="1066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5353050" y="4724400"/>
            <a:ext cx="171451" cy="47626"/>
          </a:xfrm>
          <a:custGeom>
            <a:avLst/>
            <a:gdLst/>
            <a:ahLst/>
            <a:cxnLst/>
            <a:rect l="0" t="0" r="0" b="0"/>
            <a:pathLst>
              <a:path w="171451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19050"/>
                </a:lnTo>
                <a:lnTo>
                  <a:pt x="133350" y="28575"/>
                </a:lnTo>
                <a:lnTo>
                  <a:pt x="152400" y="38100"/>
                </a:lnTo>
                <a:lnTo>
                  <a:pt x="171450" y="38100"/>
                </a:lnTo>
                <a:lnTo>
                  <a:pt x="171450" y="47625"/>
                </a:lnTo>
                <a:lnTo>
                  <a:pt x="1714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5324475" y="4810125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5791200" y="4191000"/>
            <a:ext cx="161926" cy="371476"/>
          </a:xfrm>
          <a:custGeom>
            <a:avLst/>
            <a:gdLst/>
            <a:ahLst/>
            <a:cxnLst/>
            <a:rect l="0" t="0" r="0" b="0"/>
            <a:pathLst>
              <a:path w="161926" h="371476">
                <a:moveTo>
                  <a:pt x="152400" y="38100"/>
                </a:moveTo>
                <a:lnTo>
                  <a:pt x="152400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47625"/>
                </a:lnTo>
                <a:lnTo>
                  <a:pt x="161925" y="38100"/>
                </a:lnTo>
                <a:lnTo>
                  <a:pt x="161925" y="38100"/>
                </a:lnTo>
                <a:lnTo>
                  <a:pt x="161925" y="28575"/>
                </a:lnTo>
                <a:lnTo>
                  <a:pt x="161925" y="19050"/>
                </a:lnTo>
                <a:lnTo>
                  <a:pt x="152400" y="9525"/>
                </a:lnTo>
                <a:lnTo>
                  <a:pt x="142875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38100" y="85725"/>
                </a:lnTo>
                <a:lnTo>
                  <a:pt x="28575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23850"/>
                </a:lnTo>
                <a:lnTo>
                  <a:pt x="19050" y="342900"/>
                </a:lnTo>
                <a:lnTo>
                  <a:pt x="28575" y="352425"/>
                </a:lnTo>
                <a:lnTo>
                  <a:pt x="47625" y="361950"/>
                </a:lnTo>
                <a:lnTo>
                  <a:pt x="66675" y="371475"/>
                </a:lnTo>
                <a:lnTo>
                  <a:pt x="85725" y="371475"/>
                </a:lnTo>
                <a:lnTo>
                  <a:pt x="95250" y="361950"/>
                </a:lnTo>
                <a:lnTo>
                  <a:pt x="114300" y="352425"/>
                </a:lnTo>
                <a:lnTo>
                  <a:pt x="133350" y="342900"/>
                </a:lnTo>
                <a:lnTo>
                  <a:pt x="142875" y="323850"/>
                </a:lnTo>
                <a:lnTo>
                  <a:pt x="152400" y="295275"/>
                </a:lnTo>
                <a:lnTo>
                  <a:pt x="161925" y="276225"/>
                </a:lnTo>
                <a:lnTo>
                  <a:pt x="161925" y="266700"/>
                </a:lnTo>
                <a:lnTo>
                  <a:pt x="161925" y="247650"/>
                </a:lnTo>
                <a:lnTo>
                  <a:pt x="142875" y="238125"/>
                </a:lnTo>
                <a:lnTo>
                  <a:pt x="133350" y="228600"/>
                </a:lnTo>
                <a:lnTo>
                  <a:pt x="114300" y="238125"/>
                </a:lnTo>
                <a:lnTo>
                  <a:pt x="95250" y="238125"/>
                </a:lnTo>
                <a:lnTo>
                  <a:pt x="76200" y="257175"/>
                </a:lnTo>
                <a:lnTo>
                  <a:pt x="57150" y="276225"/>
                </a:lnTo>
                <a:lnTo>
                  <a:pt x="38100" y="295275"/>
                </a:lnTo>
                <a:lnTo>
                  <a:pt x="28575" y="304800"/>
                </a:lnTo>
                <a:lnTo>
                  <a:pt x="285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5743575" y="4629150"/>
            <a:ext cx="304801" cy="9526"/>
          </a:xfrm>
          <a:custGeom>
            <a:avLst/>
            <a:gdLst/>
            <a:ahLst/>
            <a:cxnLst/>
            <a:rect l="0" t="0" r="0" b="0"/>
            <a:pathLst>
              <a:path w="3048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66700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048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5743575" y="4733925"/>
            <a:ext cx="161926" cy="447676"/>
          </a:xfrm>
          <a:custGeom>
            <a:avLst/>
            <a:gdLst/>
            <a:ahLst/>
            <a:cxnLst/>
            <a:rect l="0" t="0" r="0" b="0"/>
            <a:pathLst>
              <a:path w="161926" h="447676">
                <a:moveTo>
                  <a:pt x="95250" y="0"/>
                </a:moveTo>
                <a:lnTo>
                  <a:pt x="9525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66675"/>
                </a:lnTo>
                <a:lnTo>
                  <a:pt x="66675" y="104775"/>
                </a:lnTo>
                <a:lnTo>
                  <a:pt x="57150" y="133350"/>
                </a:lnTo>
                <a:lnTo>
                  <a:pt x="57150" y="161925"/>
                </a:lnTo>
                <a:lnTo>
                  <a:pt x="47625" y="200025"/>
                </a:lnTo>
                <a:lnTo>
                  <a:pt x="38100" y="219075"/>
                </a:lnTo>
                <a:lnTo>
                  <a:pt x="28575" y="238125"/>
                </a:lnTo>
                <a:lnTo>
                  <a:pt x="19050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0025"/>
                </a:lnTo>
                <a:lnTo>
                  <a:pt x="19050" y="190500"/>
                </a:lnTo>
                <a:lnTo>
                  <a:pt x="19050" y="171450"/>
                </a:lnTo>
                <a:lnTo>
                  <a:pt x="28575" y="161925"/>
                </a:lnTo>
                <a:lnTo>
                  <a:pt x="47625" y="152400"/>
                </a:lnTo>
                <a:lnTo>
                  <a:pt x="57150" y="142875"/>
                </a:lnTo>
                <a:lnTo>
                  <a:pt x="66675" y="133350"/>
                </a:lnTo>
                <a:lnTo>
                  <a:pt x="85725" y="133350"/>
                </a:lnTo>
                <a:lnTo>
                  <a:pt x="95250" y="133350"/>
                </a:lnTo>
                <a:lnTo>
                  <a:pt x="114300" y="142875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200025"/>
                </a:lnTo>
                <a:lnTo>
                  <a:pt x="152400" y="219075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61925" y="314325"/>
                </a:lnTo>
                <a:lnTo>
                  <a:pt x="152400" y="342900"/>
                </a:lnTo>
                <a:lnTo>
                  <a:pt x="142875" y="371475"/>
                </a:lnTo>
                <a:lnTo>
                  <a:pt x="133350" y="390525"/>
                </a:lnTo>
                <a:lnTo>
                  <a:pt x="114300" y="409575"/>
                </a:lnTo>
                <a:lnTo>
                  <a:pt x="104775" y="428625"/>
                </a:lnTo>
                <a:lnTo>
                  <a:pt x="85725" y="438150"/>
                </a:lnTo>
                <a:lnTo>
                  <a:pt x="66675" y="438150"/>
                </a:lnTo>
                <a:lnTo>
                  <a:pt x="57150" y="447675"/>
                </a:lnTo>
                <a:lnTo>
                  <a:pt x="47625" y="438150"/>
                </a:lnTo>
                <a:lnTo>
                  <a:pt x="38100" y="438150"/>
                </a:lnTo>
                <a:lnTo>
                  <a:pt x="28575" y="438150"/>
                </a:lnTo>
                <a:lnTo>
                  <a:pt x="19050" y="438150"/>
                </a:lnTo>
                <a:lnTo>
                  <a:pt x="19050" y="438150"/>
                </a:lnTo>
                <a:lnTo>
                  <a:pt x="19050" y="428625"/>
                </a:lnTo>
                <a:lnTo>
                  <a:pt x="19050" y="428625"/>
                </a:lnTo>
                <a:lnTo>
                  <a:pt x="19050" y="428625"/>
                </a:lnTo>
                <a:lnTo>
                  <a:pt x="19050" y="419100"/>
                </a:lnTo>
                <a:lnTo>
                  <a:pt x="1905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5800725" y="4705350"/>
            <a:ext cx="247651" cy="57151"/>
          </a:xfrm>
          <a:custGeom>
            <a:avLst/>
            <a:gdLst/>
            <a:ahLst/>
            <a:cxnLst/>
            <a:rect l="0" t="0" r="0" b="0"/>
            <a:pathLst>
              <a:path w="247651" h="57151">
                <a:moveTo>
                  <a:pt x="0" y="57150"/>
                </a:move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47625"/>
                </a:lnTo>
                <a:lnTo>
                  <a:pt x="133350" y="47625"/>
                </a:lnTo>
                <a:lnTo>
                  <a:pt x="152400" y="57150"/>
                </a:lnTo>
                <a:lnTo>
                  <a:pt x="161925" y="57150"/>
                </a:lnTo>
                <a:lnTo>
                  <a:pt x="180975" y="47625"/>
                </a:lnTo>
                <a:lnTo>
                  <a:pt x="190500" y="47625"/>
                </a:lnTo>
                <a:lnTo>
                  <a:pt x="200025" y="38100"/>
                </a:lnTo>
                <a:lnTo>
                  <a:pt x="219075" y="38100"/>
                </a:lnTo>
                <a:lnTo>
                  <a:pt x="228600" y="28575"/>
                </a:lnTo>
                <a:lnTo>
                  <a:pt x="247650" y="28575"/>
                </a:lnTo>
                <a:lnTo>
                  <a:pt x="2476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6391275" y="4572000"/>
            <a:ext cx="219076" cy="38101"/>
          </a:xfrm>
          <a:custGeom>
            <a:avLst/>
            <a:gdLst/>
            <a:ahLst/>
            <a:cxnLst/>
            <a:rect l="0" t="0" r="0" b="0"/>
            <a:pathLst>
              <a:path w="21907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28575"/>
                </a:lnTo>
                <a:lnTo>
                  <a:pt x="104775" y="28575"/>
                </a:lnTo>
                <a:lnTo>
                  <a:pt x="133350" y="28575"/>
                </a:lnTo>
                <a:lnTo>
                  <a:pt x="152400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190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6400800" y="473392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6677025" y="4467225"/>
            <a:ext cx="257176" cy="457201"/>
          </a:xfrm>
          <a:custGeom>
            <a:avLst/>
            <a:gdLst/>
            <a:ahLst/>
            <a:cxnLst/>
            <a:rect l="0" t="0" r="0" b="0"/>
            <a:pathLst>
              <a:path w="257176" h="4572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38100" y="38100"/>
                </a:lnTo>
                <a:lnTo>
                  <a:pt x="47625" y="47625"/>
                </a:lnTo>
                <a:lnTo>
                  <a:pt x="66675" y="57150"/>
                </a:lnTo>
                <a:lnTo>
                  <a:pt x="85725" y="66675"/>
                </a:lnTo>
                <a:lnTo>
                  <a:pt x="104775" y="76200"/>
                </a:lnTo>
                <a:lnTo>
                  <a:pt x="123825" y="85725"/>
                </a:lnTo>
                <a:lnTo>
                  <a:pt x="142875" y="95250"/>
                </a:lnTo>
                <a:lnTo>
                  <a:pt x="161925" y="104775"/>
                </a:lnTo>
                <a:lnTo>
                  <a:pt x="180975" y="114300"/>
                </a:lnTo>
                <a:lnTo>
                  <a:pt x="200025" y="133350"/>
                </a:lnTo>
                <a:lnTo>
                  <a:pt x="219075" y="142875"/>
                </a:lnTo>
                <a:lnTo>
                  <a:pt x="228600" y="152400"/>
                </a:lnTo>
                <a:lnTo>
                  <a:pt x="238125" y="161925"/>
                </a:lnTo>
                <a:lnTo>
                  <a:pt x="247650" y="171450"/>
                </a:lnTo>
                <a:lnTo>
                  <a:pt x="257175" y="180975"/>
                </a:lnTo>
                <a:lnTo>
                  <a:pt x="257175" y="190500"/>
                </a:lnTo>
                <a:lnTo>
                  <a:pt x="257175" y="200025"/>
                </a:lnTo>
                <a:lnTo>
                  <a:pt x="247650" y="219075"/>
                </a:lnTo>
                <a:lnTo>
                  <a:pt x="228600" y="238125"/>
                </a:lnTo>
                <a:lnTo>
                  <a:pt x="209550" y="266700"/>
                </a:lnTo>
                <a:lnTo>
                  <a:pt x="180975" y="295275"/>
                </a:lnTo>
                <a:lnTo>
                  <a:pt x="152400" y="323850"/>
                </a:lnTo>
                <a:lnTo>
                  <a:pt x="114300" y="361950"/>
                </a:lnTo>
                <a:lnTo>
                  <a:pt x="76200" y="400050"/>
                </a:lnTo>
                <a:lnTo>
                  <a:pt x="38100" y="438150"/>
                </a:lnTo>
                <a:lnTo>
                  <a:pt x="19050" y="457200"/>
                </a:lnTo>
                <a:lnTo>
                  <a:pt x="190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2495550" y="5267325"/>
            <a:ext cx="771526" cy="733426"/>
          </a:xfrm>
          <a:custGeom>
            <a:avLst/>
            <a:gdLst/>
            <a:ahLst/>
            <a:cxnLst/>
            <a:rect l="0" t="0" r="0" b="0"/>
            <a:pathLst>
              <a:path w="771526" h="733426">
                <a:moveTo>
                  <a:pt x="266700" y="0"/>
                </a:moveTo>
                <a:lnTo>
                  <a:pt x="257175" y="0"/>
                </a:lnTo>
                <a:lnTo>
                  <a:pt x="238125" y="9525"/>
                </a:lnTo>
                <a:lnTo>
                  <a:pt x="209550" y="28575"/>
                </a:lnTo>
                <a:lnTo>
                  <a:pt x="180975" y="47625"/>
                </a:lnTo>
                <a:lnTo>
                  <a:pt x="161925" y="66675"/>
                </a:lnTo>
                <a:lnTo>
                  <a:pt x="133350" y="95250"/>
                </a:lnTo>
                <a:lnTo>
                  <a:pt x="114300" y="133350"/>
                </a:lnTo>
                <a:lnTo>
                  <a:pt x="95250" y="171450"/>
                </a:lnTo>
                <a:lnTo>
                  <a:pt x="76200" y="219075"/>
                </a:lnTo>
                <a:lnTo>
                  <a:pt x="57150" y="266700"/>
                </a:lnTo>
                <a:lnTo>
                  <a:pt x="47625" y="314325"/>
                </a:lnTo>
                <a:lnTo>
                  <a:pt x="38100" y="352425"/>
                </a:lnTo>
                <a:lnTo>
                  <a:pt x="38100" y="390525"/>
                </a:lnTo>
                <a:lnTo>
                  <a:pt x="38100" y="428625"/>
                </a:lnTo>
                <a:lnTo>
                  <a:pt x="47625" y="457200"/>
                </a:lnTo>
                <a:lnTo>
                  <a:pt x="66675" y="485775"/>
                </a:lnTo>
                <a:lnTo>
                  <a:pt x="76200" y="514350"/>
                </a:lnTo>
                <a:lnTo>
                  <a:pt x="95250" y="542925"/>
                </a:lnTo>
                <a:lnTo>
                  <a:pt x="114300" y="571500"/>
                </a:lnTo>
                <a:lnTo>
                  <a:pt x="133350" y="600075"/>
                </a:lnTo>
                <a:lnTo>
                  <a:pt x="161925" y="619125"/>
                </a:lnTo>
                <a:lnTo>
                  <a:pt x="190500" y="638175"/>
                </a:lnTo>
                <a:lnTo>
                  <a:pt x="219075" y="657225"/>
                </a:lnTo>
                <a:lnTo>
                  <a:pt x="257175" y="676275"/>
                </a:lnTo>
                <a:lnTo>
                  <a:pt x="295275" y="685800"/>
                </a:lnTo>
                <a:lnTo>
                  <a:pt x="323850" y="695325"/>
                </a:lnTo>
                <a:lnTo>
                  <a:pt x="361950" y="704850"/>
                </a:lnTo>
                <a:lnTo>
                  <a:pt x="400050" y="704850"/>
                </a:lnTo>
                <a:lnTo>
                  <a:pt x="438150" y="704850"/>
                </a:lnTo>
                <a:lnTo>
                  <a:pt x="476250" y="695325"/>
                </a:lnTo>
                <a:lnTo>
                  <a:pt x="514350" y="695325"/>
                </a:lnTo>
                <a:lnTo>
                  <a:pt x="552450" y="676275"/>
                </a:lnTo>
                <a:lnTo>
                  <a:pt x="590550" y="657225"/>
                </a:lnTo>
                <a:lnTo>
                  <a:pt x="619125" y="628650"/>
                </a:lnTo>
                <a:lnTo>
                  <a:pt x="647700" y="600075"/>
                </a:lnTo>
                <a:lnTo>
                  <a:pt x="676275" y="571500"/>
                </a:lnTo>
                <a:lnTo>
                  <a:pt x="704850" y="542925"/>
                </a:lnTo>
                <a:lnTo>
                  <a:pt x="733425" y="504825"/>
                </a:lnTo>
                <a:lnTo>
                  <a:pt x="742950" y="466725"/>
                </a:lnTo>
                <a:lnTo>
                  <a:pt x="762000" y="428625"/>
                </a:lnTo>
                <a:lnTo>
                  <a:pt x="771525" y="390525"/>
                </a:lnTo>
                <a:lnTo>
                  <a:pt x="771525" y="352425"/>
                </a:lnTo>
                <a:lnTo>
                  <a:pt x="771525" y="314325"/>
                </a:lnTo>
                <a:lnTo>
                  <a:pt x="771525" y="276225"/>
                </a:lnTo>
                <a:lnTo>
                  <a:pt x="752475" y="238125"/>
                </a:lnTo>
                <a:lnTo>
                  <a:pt x="742950" y="200025"/>
                </a:lnTo>
                <a:lnTo>
                  <a:pt x="723900" y="161925"/>
                </a:lnTo>
                <a:lnTo>
                  <a:pt x="695325" y="133350"/>
                </a:lnTo>
                <a:lnTo>
                  <a:pt x="676275" y="104775"/>
                </a:lnTo>
                <a:lnTo>
                  <a:pt x="647700" y="76200"/>
                </a:lnTo>
                <a:lnTo>
                  <a:pt x="609600" y="57150"/>
                </a:lnTo>
                <a:lnTo>
                  <a:pt x="581025" y="38100"/>
                </a:lnTo>
                <a:lnTo>
                  <a:pt x="533400" y="28575"/>
                </a:lnTo>
                <a:lnTo>
                  <a:pt x="495300" y="9525"/>
                </a:lnTo>
                <a:lnTo>
                  <a:pt x="457200" y="9525"/>
                </a:lnTo>
                <a:lnTo>
                  <a:pt x="409575" y="0"/>
                </a:lnTo>
                <a:lnTo>
                  <a:pt x="371475" y="0"/>
                </a:lnTo>
                <a:lnTo>
                  <a:pt x="323850" y="9525"/>
                </a:lnTo>
                <a:lnTo>
                  <a:pt x="285750" y="19050"/>
                </a:lnTo>
                <a:lnTo>
                  <a:pt x="247650" y="28575"/>
                </a:lnTo>
                <a:lnTo>
                  <a:pt x="209550" y="57150"/>
                </a:lnTo>
                <a:lnTo>
                  <a:pt x="171450" y="76200"/>
                </a:lnTo>
                <a:lnTo>
                  <a:pt x="133350" y="104775"/>
                </a:lnTo>
                <a:lnTo>
                  <a:pt x="104775" y="142875"/>
                </a:lnTo>
                <a:lnTo>
                  <a:pt x="76200" y="180975"/>
                </a:lnTo>
                <a:lnTo>
                  <a:pt x="47625" y="219075"/>
                </a:lnTo>
                <a:lnTo>
                  <a:pt x="28575" y="247650"/>
                </a:lnTo>
                <a:lnTo>
                  <a:pt x="19050" y="295275"/>
                </a:lnTo>
                <a:lnTo>
                  <a:pt x="9525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9525" y="428625"/>
                </a:lnTo>
                <a:lnTo>
                  <a:pt x="19050" y="457200"/>
                </a:lnTo>
                <a:lnTo>
                  <a:pt x="28575" y="485775"/>
                </a:lnTo>
                <a:lnTo>
                  <a:pt x="47625" y="514350"/>
                </a:lnTo>
                <a:lnTo>
                  <a:pt x="66675" y="542925"/>
                </a:lnTo>
                <a:lnTo>
                  <a:pt x="85725" y="571500"/>
                </a:lnTo>
                <a:lnTo>
                  <a:pt x="114300" y="600075"/>
                </a:lnTo>
                <a:lnTo>
                  <a:pt x="142875" y="619125"/>
                </a:lnTo>
                <a:lnTo>
                  <a:pt x="180975" y="647700"/>
                </a:lnTo>
                <a:lnTo>
                  <a:pt x="219075" y="666750"/>
                </a:lnTo>
                <a:lnTo>
                  <a:pt x="257175" y="685800"/>
                </a:lnTo>
                <a:lnTo>
                  <a:pt x="285750" y="704850"/>
                </a:lnTo>
                <a:lnTo>
                  <a:pt x="323850" y="714375"/>
                </a:lnTo>
                <a:lnTo>
                  <a:pt x="361950" y="733425"/>
                </a:lnTo>
                <a:lnTo>
                  <a:pt x="409575" y="733425"/>
                </a:lnTo>
                <a:lnTo>
                  <a:pt x="447675" y="733425"/>
                </a:lnTo>
                <a:lnTo>
                  <a:pt x="485775" y="733425"/>
                </a:lnTo>
                <a:lnTo>
                  <a:pt x="533400" y="723900"/>
                </a:lnTo>
                <a:lnTo>
                  <a:pt x="581025" y="704850"/>
                </a:lnTo>
                <a:lnTo>
                  <a:pt x="628650" y="676275"/>
                </a:lnTo>
                <a:lnTo>
                  <a:pt x="666750" y="647700"/>
                </a:lnTo>
                <a:lnTo>
                  <a:pt x="685800" y="628650"/>
                </a:lnTo>
                <a:lnTo>
                  <a:pt x="68580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7496175" y="4333875"/>
            <a:ext cx="38101" cy="752476"/>
          </a:xfrm>
          <a:custGeom>
            <a:avLst/>
            <a:gdLst/>
            <a:ahLst/>
            <a:cxnLst/>
            <a:rect l="0" t="0" r="0" b="0"/>
            <a:pathLst>
              <a:path w="38101" h="752476">
                <a:moveTo>
                  <a:pt x="38100" y="0"/>
                </a:moveTo>
                <a:lnTo>
                  <a:pt x="38100" y="0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66675"/>
                </a:lnTo>
                <a:lnTo>
                  <a:pt x="19050" y="104775"/>
                </a:lnTo>
                <a:lnTo>
                  <a:pt x="19050" y="152400"/>
                </a:lnTo>
                <a:lnTo>
                  <a:pt x="9525" y="200025"/>
                </a:lnTo>
                <a:lnTo>
                  <a:pt x="9525" y="247650"/>
                </a:lnTo>
                <a:lnTo>
                  <a:pt x="0" y="295275"/>
                </a:lnTo>
                <a:lnTo>
                  <a:pt x="0" y="352425"/>
                </a:lnTo>
                <a:lnTo>
                  <a:pt x="0" y="409575"/>
                </a:lnTo>
                <a:lnTo>
                  <a:pt x="0" y="466725"/>
                </a:lnTo>
                <a:lnTo>
                  <a:pt x="0" y="523875"/>
                </a:lnTo>
                <a:lnTo>
                  <a:pt x="0" y="571500"/>
                </a:lnTo>
                <a:lnTo>
                  <a:pt x="0" y="619125"/>
                </a:lnTo>
                <a:lnTo>
                  <a:pt x="0" y="666750"/>
                </a:lnTo>
                <a:lnTo>
                  <a:pt x="0" y="695325"/>
                </a:lnTo>
                <a:lnTo>
                  <a:pt x="0" y="723900"/>
                </a:lnTo>
                <a:lnTo>
                  <a:pt x="0" y="742950"/>
                </a:lnTo>
                <a:lnTo>
                  <a:pt x="0" y="752475"/>
                </a:lnTo>
                <a:lnTo>
                  <a:pt x="0" y="752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7429500" y="4352925"/>
            <a:ext cx="209551" cy="304801"/>
          </a:xfrm>
          <a:custGeom>
            <a:avLst/>
            <a:gdLst/>
            <a:ahLst/>
            <a:cxnLst/>
            <a:rect l="0" t="0" r="0" b="0"/>
            <a:pathLst>
              <a:path w="209551" h="304801">
                <a:moveTo>
                  <a:pt x="0" y="142875"/>
                </a:moveTo>
                <a:lnTo>
                  <a:pt x="0" y="133350"/>
                </a:lnTo>
                <a:lnTo>
                  <a:pt x="0" y="114300"/>
                </a:lnTo>
                <a:lnTo>
                  <a:pt x="9525" y="95250"/>
                </a:lnTo>
                <a:lnTo>
                  <a:pt x="9525" y="66675"/>
                </a:lnTo>
                <a:lnTo>
                  <a:pt x="28575" y="47625"/>
                </a:lnTo>
                <a:lnTo>
                  <a:pt x="38100" y="2857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61925" y="19050"/>
                </a:lnTo>
                <a:lnTo>
                  <a:pt x="180975" y="38100"/>
                </a:lnTo>
                <a:lnTo>
                  <a:pt x="190500" y="57150"/>
                </a:lnTo>
                <a:lnTo>
                  <a:pt x="200025" y="85725"/>
                </a:lnTo>
                <a:lnTo>
                  <a:pt x="209550" y="104775"/>
                </a:lnTo>
                <a:lnTo>
                  <a:pt x="209550" y="133350"/>
                </a:lnTo>
                <a:lnTo>
                  <a:pt x="209550" y="171450"/>
                </a:lnTo>
                <a:lnTo>
                  <a:pt x="200025" y="200025"/>
                </a:lnTo>
                <a:lnTo>
                  <a:pt x="190500" y="228600"/>
                </a:lnTo>
                <a:lnTo>
                  <a:pt x="180975" y="257175"/>
                </a:lnTo>
                <a:lnTo>
                  <a:pt x="152400" y="276225"/>
                </a:lnTo>
                <a:lnTo>
                  <a:pt x="133350" y="295275"/>
                </a:lnTo>
                <a:lnTo>
                  <a:pt x="114300" y="304800"/>
                </a:lnTo>
                <a:lnTo>
                  <a:pt x="95250" y="304800"/>
                </a:lnTo>
                <a:lnTo>
                  <a:pt x="76200" y="304800"/>
                </a:lnTo>
                <a:lnTo>
                  <a:pt x="57150" y="304800"/>
                </a:lnTo>
                <a:lnTo>
                  <a:pt x="38100" y="304800"/>
                </a:lnTo>
                <a:lnTo>
                  <a:pt x="28575" y="30480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7639050" y="4772025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66675" y="85725"/>
                </a:moveTo>
                <a:lnTo>
                  <a:pt x="66675" y="85725"/>
                </a:lnTo>
                <a:lnTo>
                  <a:pt x="66675" y="85725"/>
                </a:lnTo>
                <a:lnTo>
                  <a:pt x="57150" y="95250"/>
                </a:lnTo>
                <a:lnTo>
                  <a:pt x="47625" y="95250"/>
                </a:lnTo>
                <a:lnTo>
                  <a:pt x="38100" y="104775"/>
                </a:lnTo>
                <a:lnTo>
                  <a:pt x="28575" y="104775"/>
                </a:lnTo>
                <a:lnTo>
                  <a:pt x="19050" y="95250"/>
                </a:lnTo>
                <a:lnTo>
                  <a:pt x="9525" y="85725"/>
                </a:lnTo>
                <a:lnTo>
                  <a:pt x="9525" y="76200"/>
                </a:lnTo>
                <a:lnTo>
                  <a:pt x="0" y="5715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28575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85725"/>
                </a:lnTo>
                <a:lnTo>
                  <a:pt x="114300" y="114300"/>
                </a:lnTo>
                <a:lnTo>
                  <a:pt x="104775" y="142875"/>
                </a:lnTo>
                <a:lnTo>
                  <a:pt x="104775" y="171450"/>
                </a:lnTo>
                <a:lnTo>
                  <a:pt x="95250" y="190500"/>
                </a:lnTo>
                <a:lnTo>
                  <a:pt x="85725" y="209550"/>
                </a:lnTo>
                <a:lnTo>
                  <a:pt x="66675" y="228600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57175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28600"/>
                </a:lnTo>
                <a:lnTo>
                  <a:pt x="19050" y="219075"/>
                </a:lnTo>
                <a:lnTo>
                  <a:pt x="19050" y="209550"/>
                </a:lnTo>
                <a:lnTo>
                  <a:pt x="28575" y="200025"/>
                </a:lnTo>
                <a:lnTo>
                  <a:pt x="38100" y="190500"/>
                </a:lnTo>
                <a:lnTo>
                  <a:pt x="47625" y="180975"/>
                </a:lnTo>
                <a:lnTo>
                  <a:pt x="66675" y="180975"/>
                </a:lnTo>
                <a:lnTo>
                  <a:pt x="76200" y="190500"/>
                </a:lnTo>
                <a:lnTo>
                  <a:pt x="95250" y="200025"/>
                </a:lnTo>
                <a:lnTo>
                  <a:pt x="104775" y="209550"/>
                </a:lnTo>
                <a:lnTo>
                  <a:pt x="123825" y="219075"/>
                </a:lnTo>
                <a:lnTo>
                  <a:pt x="123825" y="238125"/>
                </a:lnTo>
                <a:lnTo>
                  <a:pt x="133350" y="247650"/>
                </a:lnTo>
                <a:lnTo>
                  <a:pt x="152400" y="266700"/>
                </a:lnTo>
                <a:lnTo>
                  <a:pt x="152400" y="276225"/>
                </a:lnTo>
                <a:lnTo>
                  <a:pt x="161925" y="285750"/>
                </a:lnTo>
                <a:lnTo>
                  <a:pt x="171450" y="295275"/>
                </a:lnTo>
                <a:lnTo>
                  <a:pt x="171450" y="295275"/>
                </a:lnTo>
                <a:lnTo>
                  <a:pt x="180975" y="295275"/>
                </a:lnTo>
                <a:lnTo>
                  <a:pt x="180975" y="285750"/>
                </a:lnTo>
                <a:lnTo>
                  <a:pt x="1809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7981950" y="461962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8010525" y="4772025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8686800" y="4010025"/>
            <a:ext cx="228601" cy="428626"/>
          </a:xfrm>
          <a:custGeom>
            <a:avLst/>
            <a:gdLst/>
            <a:ahLst/>
            <a:cxnLst/>
            <a:rect l="0" t="0" r="0" b="0"/>
            <a:pathLst>
              <a:path w="228601" h="428626">
                <a:moveTo>
                  <a:pt x="228600" y="19050"/>
                </a:moveTo>
                <a:lnTo>
                  <a:pt x="228600" y="28575"/>
                </a:lnTo>
                <a:lnTo>
                  <a:pt x="219075" y="28575"/>
                </a:lnTo>
                <a:lnTo>
                  <a:pt x="219075" y="38100"/>
                </a:lnTo>
                <a:lnTo>
                  <a:pt x="219075" y="47625"/>
                </a:lnTo>
                <a:lnTo>
                  <a:pt x="219075" y="47625"/>
                </a:lnTo>
                <a:lnTo>
                  <a:pt x="219075" y="57150"/>
                </a:lnTo>
                <a:lnTo>
                  <a:pt x="219075" y="57150"/>
                </a:lnTo>
                <a:lnTo>
                  <a:pt x="219075" y="57150"/>
                </a:lnTo>
                <a:lnTo>
                  <a:pt x="219075" y="57150"/>
                </a:lnTo>
                <a:lnTo>
                  <a:pt x="228600" y="47625"/>
                </a:lnTo>
                <a:lnTo>
                  <a:pt x="228600" y="47625"/>
                </a:lnTo>
                <a:lnTo>
                  <a:pt x="228600" y="38100"/>
                </a:lnTo>
                <a:lnTo>
                  <a:pt x="228600" y="28575"/>
                </a:lnTo>
                <a:lnTo>
                  <a:pt x="219075" y="19050"/>
                </a:lnTo>
                <a:lnTo>
                  <a:pt x="219075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38100"/>
                </a:lnTo>
                <a:lnTo>
                  <a:pt x="85725" y="57150"/>
                </a:lnTo>
                <a:lnTo>
                  <a:pt x="66675" y="85725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23850"/>
                </a:lnTo>
                <a:lnTo>
                  <a:pt x="9525" y="352425"/>
                </a:lnTo>
                <a:lnTo>
                  <a:pt x="19050" y="371475"/>
                </a:lnTo>
                <a:lnTo>
                  <a:pt x="28575" y="390525"/>
                </a:lnTo>
                <a:lnTo>
                  <a:pt x="47625" y="409575"/>
                </a:lnTo>
                <a:lnTo>
                  <a:pt x="66675" y="419100"/>
                </a:lnTo>
                <a:lnTo>
                  <a:pt x="85725" y="419100"/>
                </a:lnTo>
                <a:lnTo>
                  <a:pt x="104775" y="419100"/>
                </a:lnTo>
                <a:lnTo>
                  <a:pt x="123825" y="419100"/>
                </a:lnTo>
                <a:lnTo>
                  <a:pt x="142875" y="409575"/>
                </a:lnTo>
                <a:lnTo>
                  <a:pt x="161925" y="390525"/>
                </a:lnTo>
                <a:lnTo>
                  <a:pt x="171450" y="371475"/>
                </a:lnTo>
                <a:lnTo>
                  <a:pt x="190500" y="352425"/>
                </a:lnTo>
                <a:lnTo>
                  <a:pt x="200025" y="333375"/>
                </a:lnTo>
                <a:lnTo>
                  <a:pt x="200025" y="304800"/>
                </a:lnTo>
                <a:lnTo>
                  <a:pt x="209550" y="285750"/>
                </a:lnTo>
                <a:lnTo>
                  <a:pt x="209550" y="257175"/>
                </a:lnTo>
                <a:lnTo>
                  <a:pt x="209550" y="238125"/>
                </a:lnTo>
                <a:lnTo>
                  <a:pt x="200025" y="219075"/>
                </a:lnTo>
                <a:lnTo>
                  <a:pt x="190500" y="209550"/>
                </a:lnTo>
                <a:lnTo>
                  <a:pt x="180975" y="200025"/>
                </a:lnTo>
                <a:lnTo>
                  <a:pt x="161925" y="200025"/>
                </a:lnTo>
                <a:lnTo>
                  <a:pt x="142875" y="200025"/>
                </a:lnTo>
                <a:lnTo>
                  <a:pt x="123825" y="209550"/>
                </a:lnTo>
                <a:lnTo>
                  <a:pt x="95250" y="228600"/>
                </a:lnTo>
                <a:lnTo>
                  <a:pt x="76200" y="247650"/>
                </a:lnTo>
                <a:lnTo>
                  <a:pt x="66675" y="266700"/>
                </a:lnTo>
                <a:lnTo>
                  <a:pt x="47625" y="285750"/>
                </a:lnTo>
                <a:lnTo>
                  <a:pt x="38100" y="314325"/>
                </a:lnTo>
                <a:lnTo>
                  <a:pt x="28575" y="342900"/>
                </a:lnTo>
                <a:lnTo>
                  <a:pt x="19050" y="371475"/>
                </a:lnTo>
                <a:lnTo>
                  <a:pt x="19050" y="390525"/>
                </a:lnTo>
                <a:lnTo>
                  <a:pt x="28575" y="409575"/>
                </a:lnTo>
                <a:lnTo>
                  <a:pt x="28575" y="428625"/>
                </a:lnTo>
                <a:lnTo>
                  <a:pt x="28575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8972550" y="4029075"/>
            <a:ext cx="190501" cy="400051"/>
          </a:xfrm>
          <a:custGeom>
            <a:avLst/>
            <a:gdLst/>
            <a:ahLst/>
            <a:cxnLst/>
            <a:rect l="0" t="0" r="0" b="0"/>
            <a:pathLst>
              <a:path w="190501" h="40005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23825"/>
                </a:lnTo>
                <a:lnTo>
                  <a:pt x="47625" y="152400"/>
                </a:lnTo>
                <a:lnTo>
                  <a:pt x="38100" y="190500"/>
                </a:lnTo>
                <a:lnTo>
                  <a:pt x="38100" y="228600"/>
                </a:lnTo>
                <a:lnTo>
                  <a:pt x="28575" y="266700"/>
                </a:lnTo>
                <a:lnTo>
                  <a:pt x="28575" y="295275"/>
                </a:lnTo>
                <a:lnTo>
                  <a:pt x="19050" y="323850"/>
                </a:lnTo>
                <a:lnTo>
                  <a:pt x="19050" y="352425"/>
                </a:lnTo>
                <a:lnTo>
                  <a:pt x="9525" y="371475"/>
                </a:lnTo>
                <a:lnTo>
                  <a:pt x="9525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390525"/>
                </a:lnTo>
                <a:lnTo>
                  <a:pt x="0" y="381000"/>
                </a:lnTo>
                <a:lnTo>
                  <a:pt x="0" y="361950"/>
                </a:lnTo>
                <a:lnTo>
                  <a:pt x="9525" y="333375"/>
                </a:lnTo>
                <a:lnTo>
                  <a:pt x="19050" y="304800"/>
                </a:lnTo>
                <a:lnTo>
                  <a:pt x="28575" y="276225"/>
                </a:lnTo>
                <a:lnTo>
                  <a:pt x="38100" y="247650"/>
                </a:lnTo>
                <a:lnTo>
                  <a:pt x="57150" y="209550"/>
                </a:lnTo>
                <a:lnTo>
                  <a:pt x="76200" y="180975"/>
                </a:lnTo>
                <a:lnTo>
                  <a:pt x="95250" y="161925"/>
                </a:lnTo>
                <a:lnTo>
                  <a:pt x="114300" y="133350"/>
                </a:lnTo>
                <a:lnTo>
                  <a:pt x="133350" y="123825"/>
                </a:lnTo>
                <a:lnTo>
                  <a:pt x="152400" y="114300"/>
                </a:lnTo>
                <a:lnTo>
                  <a:pt x="161925" y="114300"/>
                </a:lnTo>
                <a:lnTo>
                  <a:pt x="180975" y="114300"/>
                </a:lnTo>
                <a:lnTo>
                  <a:pt x="190500" y="114300"/>
                </a:lnTo>
                <a:lnTo>
                  <a:pt x="190500" y="114300"/>
                </a:lnTo>
                <a:lnTo>
                  <a:pt x="1905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9020175" y="4276725"/>
            <a:ext cx="180976" cy="152401"/>
          </a:xfrm>
          <a:custGeom>
            <a:avLst/>
            <a:gdLst/>
            <a:ahLst/>
            <a:cxnLst/>
            <a:rect l="0" t="0" r="0" b="0"/>
            <a:pathLst>
              <a:path w="180976" h="1524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28575" y="47625"/>
                </a:lnTo>
                <a:lnTo>
                  <a:pt x="38100" y="66675"/>
                </a:lnTo>
                <a:lnTo>
                  <a:pt x="57150" y="85725"/>
                </a:lnTo>
                <a:lnTo>
                  <a:pt x="76200" y="95250"/>
                </a:lnTo>
                <a:lnTo>
                  <a:pt x="104775" y="114300"/>
                </a:lnTo>
                <a:lnTo>
                  <a:pt x="123825" y="123825"/>
                </a:lnTo>
                <a:lnTo>
                  <a:pt x="152400" y="133350"/>
                </a:lnTo>
                <a:lnTo>
                  <a:pt x="171450" y="142875"/>
                </a:lnTo>
                <a:lnTo>
                  <a:pt x="180975" y="152400"/>
                </a:lnTo>
                <a:lnTo>
                  <a:pt x="1809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8448675" y="4562475"/>
            <a:ext cx="1181101" cy="19051"/>
          </a:xfrm>
          <a:custGeom>
            <a:avLst/>
            <a:gdLst/>
            <a:ahLst/>
            <a:cxnLst/>
            <a:rect l="0" t="0" r="0" b="0"/>
            <a:pathLst>
              <a:path w="1181101" h="19051">
                <a:moveTo>
                  <a:pt x="19050" y="19050"/>
                </a:move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19050"/>
                </a:lnTo>
                <a:lnTo>
                  <a:pt x="209550" y="19050"/>
                </a:lnTo>
                <a:lnTo>
                  <a:pt x="247650" y="19050"/>
                </a:lnTo>
                <a:lnTo>
                  <a:pt x="295275" y="19050"/>
                </a:lnTo>
                <a:lnTo>
                  <a:pt x="333375" y="9525"/>
                </a:lnTo>
                <a:lnTo>
                  <a:pt x="390525" y="9525"/>
                </a:lnTo>
                <a:lnTo>
                  <a:pt x="438150" y="9525"/>
                </a:lnTo>
                <a:lnTo>
                  <a:pt x="495300" y="9525"/>
                </a:lnTo>
                <a:lnTo>
                  <a:pt x="542925" y="9525"/>
                </a:lnTo>
                <a:lnTo>
                  <a:pt x="600075" y="0"/>
                </a:lnTo>
                <a:lnTo>
                  <a:pt x="647700" y="0"/>
                </a:lnTo>
                <a:lnTo>
                  <a:pt x="704850" y="9525"/>
                </a:lnTo>
                <a:lnTo>
                  <a:pt x="752475" y="9525"/>
                </a:lnTo>
                <a:lnTo>
                  <a:pt x="809625" y="9525"/>
                </a:lnTo>
                <a:lnTo>
                  <a:pt x="857250" y="9525"/>
                </a:lnTo>
                <a:lnTo>
                  <a:pt x="904875" y="9525"/>
                </a:lnTo>
                <a:lnTo>
                  <a:pt x="952500" y="9525"/>
                </a:lnTo>
                <a:lnTo>
                  <a:pt x="1000125" y="9525"/>
                </a:lnTo>
                <a:lnTo>
                  <a:pt x="1038225" y="9525"/>
                </a:lnTo>
                <a:lnTo>
                  <a:pt x="1076325" y="9525"/>
                </a:lnTo>
                <a:lnTo>
                  <a:pt x="1114425" y="9525"/>
                </a:lnTo>
                <a:lnTo>
                  <a:pt x="1133475" y="9525"/>
                </a:lnTo>
                <a:lnTo>
                  <a:pt x="1162050" y="9525"/>
                </a:lnTo>
                <a:lnTo>
                  <a:pt x="1171575" y="9525"/>
                </a:lnTo>
                <a:lnTo>
                  <a:pt x="1181100" y="9525"/>
                </a:lnTo>
                <a:lnTo>
                  <a:pt x="11811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8553450" y="4648200"/>
            <a:ext cx="200026" cy="466726"/>
          </a:xfrm>
          <a:custGeom>
            <a:avLst/>
            <a:gdLst/>
            <a:ahLst/>
            <a:cxnLst/>
            <a:rect l="0" t="0" r="0" b="0"/>
            <a:pathLst>
              <a:path w="200026" h="466726">
                <a:moveTo>
                  <a:pt x="180975" y="0"/>
                </a:moveTo>
                <a:lnTo>
                  <a:pt x="180975" y="9525"/>
                </a:lnTo>
                <a:lnTo>
                  <a:pt x="180975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80975" y="47625"/>
                </a:lnTo>
                <a:lnTo>
                  <a:pt x="180975" y="47625"/>
                </a:lnTo>
                <a:lnTo>
                  <a:pt x="190500" y="47625"/>
                </a:lnTo>
                <a:lnTo>
                  <a:pt x="190500" y="47625"/>
                </a:lnTo>
                <a:lnTo>
                  <a:pt x="190500" y="47625"/>
                </a:lnTo>
                <a:lnTo>
                  <a:pt x="200025" y="47625"/>
                </a:lnTo>
                <a:lnTo>
                  <a:pt x="200025" y="38100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14300" y="28575"/>
                </a:lnTo>
                <a:lnTo>
                  <a:pt x="95250" y="47625"/>
                </a:lnTo>
                <a:lnTo>
                  <a:pt x="66675" y="76200"/>
                </a:lnTo>
                <a:lnTo>
                  <a:pt x="47625" y="114300"/>
                </a:lnTo>
                <a:lnTo>
                  <a:pt x="28575" y="152400"/>
                </a:lnTo>
                <a:lnTo>
                  <a:pt x="19050" y="190500"/>
                </a:lnTo>
                <a:lnTo>
                  <a:pt x="9525" y="228600"/>
                </a:lnTo>
                <a:lnTo>
                  <a:pt x="0" y="276225"/>
                </a:lnTo>
                <a:lnTo>
                  <a:pt x="0" y="314325"/>
                </a:lnTo>
                <a:lnTo>
                  <a:pt x="0" y="352425"/>
                </a:lnTo>
                <a:lnTo>
                  <a:pt x="0" y="381000"/>
                </a:lnTo>
                <a:lnTo>
                  <a:pt x="9525" y="409575"/>
                </a:lnTo>
                <a:lnTo>
                  <a:pt x="28575" y="438150"/>
                </a:lnTo>
                <a:lnTo>
                  <a:pt x="38100" y="447675"/>
                </a:lnTo>
                <a:lnTo>
                  <a:pt x="66675" y="457200"/>
                </a:lnTo>
                <a:lnTo>
                  <a:pt x="76200" y="466725"/>
                </a:lnTo>
                <a:lnTo>
                  <a:pt x="95250" y="466725"/>
                </a:lnTo>
                <a:lnTo>
                  <a:pt x="114300" y="457200"/>
                </a:lnTo>
                <a:lnTo>
                  <a:pt x="123825" y="447675"/>
                </a:lnTo>
                <a:lnTo>
                  <a:pt x="133350" y="428625"/>
                </a:lnTo>
                <a:lnTo>
                  <a:pt x="142875" y="409575"/>
                </a:lnTo>
                <a:lnTo>
                  <a:pt x="152400" y="381000"/>
                </a:lnTo>
                <a:lnTo>
                  <a:pt x="161925" y="361950"/>
                </a:lnTo>
                <a:lnTo>
                  <a:pt x="161925" y="333375"/>
                </a:lnTo>
                <a:lnTo>
                  <a:pt x="161925" y="304800"/>
                </a:lnTo>
                <a:lnTo>
                  <a:pt x="152400" y="295275"/>
                </a:lnTo>
                <a:lnTo>
                  <a:pt x="142875" y="276225"/>
                </a:lnTo>
                <a:lnTo>
                  <a:pt x="133350" y="276225"/>
                </a:lnTo>
                <a:lnTo>
                  <a:pt x="114300" y="276225"/>
                </a:lnTo>
                <a:lnTo>
                  <a:pt x="104775" y="276225"/>
                </a:lnTo>
                <a:lnTo>
                  <a:pt x="85725" y="295275"/>
                </a:lnTo>
                <a:lnTo>
                  <a:pt x="76200" y="304800"/>
                </a:lnTo>
                <a:lnTo>
                  <a:pt x="66675" y="333375"/>
                </a:lnTo>
                <a:lnTo>
                  <a:pt x="57150" y="352425"/>
                </a:lnTo>
                <a:lnTo>
                  <a:pt x="38100" y="381000"/>
                </a:lnTo>
                <a:lnTo>
                  <a:pt x="38100" y="409575"/>
                </a:lnTo>
                <a:lnTo>
                  <a:pt x="38100" y="438150"/>
                </a:lnTo>
                <a:lnTo>
                  <a:pt x="38100" y="447675"/>
                </a:lnTo>
                <a:lnTo>
                  <a:pt x="3810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8848725" y="4810125"/>
            <a:ext cx="114301" cy="266701"/>
          </a:xfrm>
          <a:custGeom>
            <a:avLst/>
            <a:gdLst/>
            <a:ahLst/>
            <a:cxnLst/>
            <a:rect l="0" t="0" r="0" b="0"/>
            <a:pathLst>
              <a:path w="114301" h="2667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00025"/>
                </a:lnTo>
                <a:lnTo>
                  <a:pt x="28575" y="180975"/>
                </a:lnTo>
                <a:lnTo>
                  <a:pt x="47625" y="142875"/>
                </a:lnTo>
                <a:lnTo>
                  <a:pt x="57150" y="114300"/>
                </a:lnTo>
                <a:lnTo>
                  <a:pt x="76200" y="85725"/>
                </a:lnTo>
                <a:lnTo>
                  <a:pt x="85725" y="57150"/>
                </a:lnTo>
                <a:lnTo>
                  <a:pt x="104775" y="38100"/>
                </a:lnTo>
                <a:lnTo>
                  <a:pt x="104775" y="1905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76200" y="85725"/>
                </a:lnTo>
                <a:lnTo>
                  <a:pt x="66675" y="114300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80975"/>
                </a:lnTo>
                <a:lnTo>
                  <a:pt x="47625" y="200025"/>
                </a:lnTo>
                <a:lnTo>
                  <a:pt x="47625" y="209550"/>
                </a:lnTo>
                <a:lnTo>
                  <a:pt x="57150" y="219075"/>
                </a:lnTo>
                <a:lnTo>
                  <a:pt x="66675" y="219075"/>
                </a:lnTo>
                <a:lnTo>
                  <a:pt x="85725" y="219075"/>
                </a:lnTo>
                <a:lnTo>
                  <a:pt x="104775" y="209550"/>
                </a:lnTo>
                <a:lnTo>
                  <a:pt x="114300" y="209550"/>
                </a:lnTo>
                <a:lnTo>
                  <a:pt x="1143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9105900" y="49053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9382125" y="4791075"/>
            <a:ext cx="238126" cy="266701"/>
          </a:xfrm>
          <a:custGeom>
            <a:avLst/>
            <a:gdLst/>
            <a:ahLst/>
            <a:cxnLst/>
            <a:rect l="0" t="0" r="0" b="0"/>
            <a:pathLst>
              <a:path w="238126" h="266701">
                <a:moveTo>
                  <a:pt x="47625" y="0"/>
                </a:moveTo>
                <a:lnTo>
                  <a:pt x="47625" y="0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00025"/>
                </a:lnTo>
                <a:lnTo>
                  <a:pt x="19050" y="171450"/>
                </a:lnTo>
                <a:lnTo>
                  <a:pt x="38100" y="142875"/>
                </a:lnTo>
                <a:lnTo>
                  <a:pt x="57150" y="114300"/>
                </a:lnTo>
                <a:lnTo>
                  <a:pt x="76200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90500" y="38100"/>
                </a:lnTo>
                <a:lnTo>
                  <a:pt x="200025" y="47625"/>
                </a:lnTo>
                <a:lnTo>
                  <a:pt x="209550" y="66675"/>
                </a:lnTo>
                <a:lnTo>
                  <a:pt x="209550" y="85725"/>
                </a:lnTo>
                <a:lnTo>
                  <a:pt x="219075" y="114300"/>
                </a:lnTo>
                <a:lnTo>
                  <a:pt x="228600" y="142875"/>
                </a:lnTo>
                <a:lnTo>
                  <a:pt x="228600" y="161925"/>
                </a:lnTo>
                <a:lnTo>
                  <a:pt x="238125" y="190500"/>
                </a:lnTo>
                <a:lnTo>
                  <a:pt x="238125" y="219075"/>
                </a:lnTo>
                <a:lnTo>
                  <a:pt x="238125" y="228600"/>
                </a:lnTo>
                <a:lnTo>
                  <a:pt x="2381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9925050" y="4457700"/>
            <a:ext cx="257176" cy="47626"/>
          </a:xfrm>
          <a:custGeom>
            <a:avLst/>
            <a:gdLst/>
            <a:ahLst/>
            <a:cxnLst/>
            <a:rect l="0" t="0" r="0" b="0"/>
            <a:pathLst>
              <a:path w="257176" h="47626">
                <a:moveTo>
                  <a:pt x="0" y="47625"/>
                </a:moveTo>
                <a:lnTo>
                  <a:pt x="0" y="47625"/>
                </a:lnTo>
                <a:lnTo>
                  <a:pt x="19050" y="47625"/>
                </a:lnTo>
                <a:lnTo>
                  <a:pt x="38100" y="38100"/>
                </a:lnTo>
                <a:lnTo>
                  <a:pt x="66675" y="38100"/>
                </a:lnTo>
                <a:lnTo>
                  <a:pt x="95250" y="28575"/>
                </a:lnTo>
                <a:lnTo>
                  <a:pt x="133350" y="19050"/>
                </a:lnTo>
                <a:lnTo>
                  <a:pt x="161925" y="19050"/>
                </a:lnTo>
                <a:lnTo>
                  <a:pt x="190500" y="9525"/>
                </a:lnTo>
                <a:lnTo>
                  <a:pt x="20955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9963150" y="46005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10325100" y="4200525"/>
            <a:ext cx="238126" cy="552451"/>
          </a:xfrm>
          <a:custGeom>
            <a:avLst/>
            <a:gdLst/>
            <a:ahLst/>
            <a:cxnLst/>
            <a:rect l="0" t="0" r="0" b="0"/>
            <a:pathLst>
              <a:path w="238126" h="552451">
                <a:moveTo>
                  <a:pt x="238125" y="57150"/>
                </a:moveTo>
                <a:lnTo>
                  <a:pt x="238125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38125" y="19050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0"/>
                </a:lnTo>
                <a:lnTo>
                  <a:pt x="171450" y="9525"/>
                </a:lnTo>
                <a:lnTo>
                  <a:pt x="152400" y="19050"/>
                </a:lnTo>
                <a:lnTo>
                  <a:pt x="123825" y="47625"/>
                </a:lnTo>
                <a:lnTo>
                  <a:pt x="104775" y="76200"/>
                </a:lnTo>
                <a:lnTo>
                  <a:pt x="76200" y="114300"/>
                </a:lnTo>
                <a:lnTo>
                  <a:pt x="57150" y="152400"/>
                </a:lnTo>
                <a:lnTo>
                  <a:pt x="38100" y="200025"/>
                </a:lnTo>
                <a:lnTo>
                  <a:pt x="19050" y="257175"/>
                </a:lnTo>
                <a:lnTo>
                  <a:pt x="9525" y="304800"/>
                </a:lnTo>
                <a:lnTo>
                  <a:pt x="9525" y="352425"/>
                </a:lnTo>
                <a:lnTo>
                  <a:pt x="0" y="400050"/>
                </a:lnTo>
                <a:lnTo>
                  <a:pt x="9525" y="438150"/>
                </a:lnTo>
                <a:lnTo>
                  <a:pt x="19050" y="466725"/>
                </a:lnTo>
                <a:lnTo>
                  <a:pt x="28575" y="485775"/>
                </a:lnTo>
                <a:lnTo>
                  <a:pt x="47625" y="495300"/>
                </a:lnTo>
                <a:lnTo>
                  <a:pt x="66675" y="504825"/>
                </a:lnTo>
                <a:lnTo>
                  <a:pt x="95250" y="504825"/>
                </a:lnTo>
                <a:lnTo>
                  <a:pt x="114300" y="495300"/>
                </a:lnTo>
                <a:lnTo>
                  <a:pt x="133350" y="476250"/>
                </a:lnTo>
                <a:lnTo>
                  <a:pt x="152400" y="466725"/>
                </a:lnTo>
                <a:lnTo>
                  <a:pt x="171450" y="438150"/>
                </a:lnTo>
                <a:lnTo>
                  <a:pt x="180975" y="409575"/>
                </a:lnTo>
                <a:lnTo>
                  <a:pt x="190500" y="390525"/>
                </a:lnTo>
                <a:lnTo>
                  <a:pt x="190500" y="361950"/>
                </a:lnTo>
                <a:lnTo>
                  <a:pt x="190500" y="342900"/>
                </a:lnTo>
                <a:lnTo>
                  <a:pt x="180975" y="323850"/>
                </a:lnTo>
                <a:lnTo>
                  <a:pt x="161925" y="304800"/>
                </a:lnTo>
                <a:lnTo>
                  <a:pt x="142875" y="304800"/>
                </a:lnTo>
                <a:lnTo>
                  <a:pt x="123825" y="304800"/>
                </a:lnTo>
                <a:lnTo>
                  <a:pt x="104775" y="323850"/>
                </a:lnTo>
                <a:lnTo>
                  <a:pt x="76200" y="342900"/>
                </a:lnTo>
                <a:lnTo>
                  <a:pt x="57150" y="371475"/>
                </a:lnTo>
                <a:lnTo>
                  <a:pt x="38100" y="400050"/>
                </a:lnTo>
                <a:lnTo>
                  <a:pt x="19050" y="438150"/>
                </a:lnTo>
                <a:lnTo>
                  <a:pt x="9525" y="476250"/>
                </a:lnTo>
                <a:lnTo>
                  <a:pt x="9525" y="504825"/>
                </a:lnTo>
                <a:lnTo>
                  <a:pt x="9525" y="533400"/>
                </a:lnTo>
                <a:lnTo>
                  <a:pt x="28575" y="542925"/>
                </a:lnTo>
                <a:lnTo>
                  <a:pt x="38100" y="552450"/>
                </a:lnTo>
                <a:lnTo>
                  <a:pt x="57150" y="552450"/>
                </a:lnTo>
                <a:lnTo>
                  <a:pt x="5715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10668000" y="4295775"/>
            <a:ext cx="209551" cy="466726"/>
          </a:xfrm>
          <a:custGeom>
            <a:avLst/>
            <a:gdLst/>
            <a:ahLst/>
            <a:cxnLst/>
            <a:rect l="0" t="0" r="0" b="0"/>
            <a:pathLst>
              <a:path w="209551" h="4667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19050"/>
                </a:lnTo>
                <a:lnTo>
                  <a:pt x="66675" y="47625"/>
                </a:lnTo>
                <a:lnTo>
                  <a:pt x="66675" y="76200"/>
                </a:lnTo>
                <a:lnTo>
                  <a:pt x="57150" y="123825"/>
                </a:lnTo>
                <a:lnTo>
                  <a:pt x="47625" y="161925"/>
                </a:lnTo>
                <a:lnTo>
                  <a:pt x="47625" y="209550"/>
                </a:lnTo>
                <a:lnTo>
                  <a:pt x="47625" y="257175"/>
                </a:lnTo>
                <a:lnTo>
                  <a:pt x="38100" y="295275"/>
                </a:lnTo>
                <a:lnTo>
                  <a:pt x="28575" y="342900"/>
                </a:lnTo>
                <a:lnTo>
                  <a:pt x="28575" y="381000"/>
                </a:lnTo>
                <a:lnTo>
                  <a:pt x="28575" y="409575"/>
                </a:lnTo>
                <a:lnTo>
                  <a:pt x="19050" y="438150"/>
                </a:lnTo>
                <a:lnTo>
                  <a:pt x="19050" y="457200"/>
                </a:lnTo>
                <a:lnTo>
                  <a:pt x="19050" y="466725"/>
                </a:lnTo>
                <a:lnTo>
                  <a:pt x="19050" y="466725"/>
                </a:lnTo>
                <a:lnTo>
                  <a:pt x="19050" y="466725"/>
                </a:lnTo>
                <a:lnTo>
                  <a:pt x="9525" y="457200"/>
                </a:lnTo>
                <a:lnTo>
                  <a:pt x="9525" y="428625"/>
                </a:lnTo>
                <a:lnTo>
                  <a:pt x="0" y="400050"/>
                </a:lnTo>
                <a:lnTo>
                  <a:pt x="0" y="361950"/>
                </a:lnTo>
                <a:lnTo>
                  <a:pt x="0" y="314325"/>
                </a:lnTo>
                <a:lnTo>
                  <a:pt x="0" y="266700"/>
                </a:lnTo>
                <a:lnTo>
                  <a:pt x="0" y="209550"/>
                </a:lnTo>
                <a:lnTo>
                  <a:pt x="0" y="161925"/>
                </a:lnTo>
                <a:lnTo>
                  <a:pt x="9525" y="114300"/>
                </a:lnTo>
                <a:lnTo>
                  <a:pt x="28575" y="85725"/>
                </a:lnTo>
                <a:lnTo>
                  <a:pt x="47625" y="47625"/>
                </a:lnTo>
                <a:lnTo>
                  <a:pt x="66675" y="2857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80975" y="57150"/>
                </a:lnTo>
                <a:lnTo>
                  <a:pt x="171450" y="85725"/>
                </a:lnTo>
                <a:lnTo>
                  <a:pt x="161925" y="104775"/>
                </a:lnTo>
                <a:lnTo>
                  <a:pt x="142875" y="133350"/>
                </a:lnTo>
                <a:lnTo>
                  <a:pt x="123825" y="161925"/>
                </a:lnTo>
                <a:lnTo>
                  <a:pt x="95250" y="180975"/>
                </a:lnTo>
                <a:lnTo>
                  <a:pt x="66675" y="200025"/>
                </a:lnTo>
                <a:lnTo>
                  <a:pt x="47625" y="209550"/>
                </a:lnTo>
                <a:lnTo>
                  <a:pt x="38100" y="209550"/>
                </a:lnTo>
                <a:lnTo>
                  <a:pt x="28575" y="209550"/>
                </a:lnTo>
                <a:lnTo>
                  <a:pt x="19050" y="200025"/>
                </a:lnTo>
                <a:lnTo>
                  <a:pt x="19050" y="190500"/>
                </a:lnTo>
                <a:lnTo>
                  <a:pt x="28575" y="180975"/>
                </a:lnTo>
                <a:lnTo>
                  <a:pt x="38100" y="171450"/>
                </a:lnTo>
                <a:lnTo>
                  <a:pt x="47625" y="152400"/>
                </a:lnTo>
                <a:lnTo>
                  <a:pt x="66675" y="142875"/>
                </a:lnTo>
                <a:lnTo>
                  <a:pt x="95250" y="133350"/>
                </a:lnTo>
                <a:lnTo>
                  <a:pt x="114300" y="123825"/>
                </a:lnTo>
                <a:lnTo>
                  <a:pt x="142875" y="123825"/>
                </a:lnTo>
                <a:lnTo>
                  <a:pt x="161925" y="123825"/>
                </a:lnTo>
                <a:lnTo>
                  <a:pt x="171450" y="133350"/>
                </a:lnTo>
                <a:lnTo>
                  <a:pt x="190500" y="152400"/>
                </a:lnTo>
                <a:lnTo>
                  <a:pt x="200025" y="171450"/>
                </a:lnTo>
                <a:lnTo>
                  <a:pt x="209550" y="190500"/>
                </a:lnTo>
                <a:lnTo>
                  <a:pt x="209550" y="228600"/>
                </a:lnTo>
                <a:lnTo>
                  <a:pt x="209550" y="257175"/>
                </a:lnTo>
                <a:lnTo>
                  <a:pt x="200025" y="285750"/>
                </a:lnTo>
                <a:lnTo>
                  <a:pt x="190500" y="314325"/>
                </a:lnTo>
                <a:lnTo>
                  <a:pt x="171450" y="342900"/>
                </a:lnTo>
                <a:lnTo>
                  <a:pt x="161925" y="361950"/>
                </a:lnTo>
                <a:lnTo>
                  <a:pt x="142875" y="381000"/>
                </a:lnTo>
                <a:lnTo>
                  <a:pt x="133350" y="390525"/>
                </a:lnTo>
                <a:lnTo>
                  <a:pt x="123825" y="390525"/>
                </a:lnTo>
                <a:lnTo>
                  <a:pt x="12382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10915650" y="4495800"/>
            <a:ext cx="228601" cy="200026"/>
          </a:xfrm>
          <a:custGeom>
            <a:avLst/>
            <a:gdLst/>
            <a:ahLst/>
            <a:cxnLst/>
            <a:rect l="0" t="0" r="0" b="0"/>
            <a:pathLst>
              <a:path w="228601" h="2000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80975"/>
                </a:lnTo>
                <a:lnTo>
                  <a:pt x="9525" y="161925"/>
                </a:lnTo>
                <a:lnTo>
                  <a:pt x="28575" y="133350"/>
                </a:lnTo>
                <a:lnTo>
                  <a:pt x="38100" y="104775"/>
                </a:lnTo>
                <a:lnTo>
                  <a:pt x="66675" y="76200"/>
                </a:lnTo>
                <a:lnTo>
                  <a:pt x="85725" y="57150"/>
                </a:lnTo>
                <a:lnTo>
                  <a:pt x="104775" y="3810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52400" y="76200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23825" y="152400"/>
                </a:lnTo>
                <a:lnTo>
                  <a:pt x="123825" y="161925"/>
                </a:lnTo>
                <a:lnTo>
                  <a:pt x="114300" y="161925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33350" y="133350"/>
                </a:lnTo>
                <a:lnTo>
                  <a:pt x="142875" y="114300"/>
                </a:lnTo>
                <a:lnTo>
                  <a:pt x="161925" y="95250"/>
                </a:lnTo>
                <a:lnTo>
                  <a:pt x="171450" y="76200"/>
                </a:lnTo>
                <a:lnTo>
                  <a:pt x="190500" y="66675"/>
                </a:lnTo>
                <a:lnTo>
                  <a:pt x="200025" y="66675"/>
                </a:lnTo>
                <a:lnTo>
                  <a:pt x="209550" y="57150"/>
                </a:lnTo>
                <a:lnTo>
                  <a:pt x="219075" y="66675"/>
                </a:lnTo>
                <a:lnTo>
                  <a:pt x="228600" y="66675"/>
                </a:lnTo>
                <a:lnTo>
                  <a:pt x="228600" y="85725"/>
                </a:lnTo>
                <a:lnTo>
                  <a:pt x="228600" y="95250"/>
                </a:lnTo>
                <a:lnTo>
                  <a:pt x="228600" y="104775"/>
                </a:lnTo>
                <a:lnTo>
                  <a:pt x="228600" y="123825"/>
                </a:lnTo>
                <a:lnTo>
                  <a:pt x="228600" y="133350"/>
                </a:lnTo>
                <a:lnTo>
                  <a:pt x="228600" y="152400"/>
                </a:lnTo>
                <a:lnTo>
                  <a:pt x="228600" y="161925"/>
                </a:lnTo>
                <a:lnTo>
                  <a:pt x="219075" y="171450"/>
                </a:lnTo>
                <a:lnTo>
                  <a:pt x="2190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4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47" y="637329"/>
            <a:ext cx="10739846" cy="21419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347" y="2779295"/>
            <a:ext cx="4495800" cy="3648075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7410450" y="3324225"/>
            <a:ext cx="104776" cy="2400301"/>
          </a:xfrm>
          <a:custGeom>
            <a:avLst/>
            <a:gdLst/>
            <a:ahLst/>
            <a:cxnLst/>
            <a:rect l="0" t="0" r="0" b="0"/>
            <a:pathLst>
              <a:path w="104776" h="24003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33375"/>
                </a:lnTo>
                <a:lnTo>
                  <a:pt x="0" y="361950"/>
                </a:lnTo>
                <a:lnTo>
                  <a:pt x="0" y="400050"/>
                </a:lnTo>
                <a:lnTo>
                  <a:pt x="9525" y="428625"/>
                </a:lnTo>
                <a:lnTo>
                  <a:pt x="9525" y="466725"/>
                </a:lnTo>
                <a:lnTo>
                  <a:pt x="9525" y="504825"/>
                </a:lnTo>
                <a:lnTo>
                  <a:pt x="9525" y="542925"/>
                </a:lnTo>
                <a:lnTo>
                  <a:pt x="9525" y="590550"/>
                </a:lnTo>
                <a:lnTo>
                  <a:pt x="19050" y="628650"/>
                </a:lnTo>
                <a:lnTo>
                  <a:pt x="19050" y="676275"/>
                </a:lnTo>
                <a:lnTo>
                  <a:pt x="19050" y="714375"/>
                </a:lnTo>
                <a:lnTo>
                  <a:pt x="19050" y="762000"/>
                </a:lnTo>
                <a:lnTo>
                  <a:pt x="19050" y="809625"/>
                </a:lnTo>
                <a:lnTo>
                  <a:pt x="28575" y="857250"/>
                </a:lnTo>
                <a:lnTo>
                  <a:pt x="28575" y="904875"/>
                </a:lnTo>
                <a:lnTo>
                  <a:pt x="28575" y="962025"/>
                </a:lnTo>
                <a:lnTo>
                  <a:pt x="38100" y="1009650"/>
                </a:lnTo>
                <a:lnTo>
                  <a:pt x="38100" y="1066800"/>
                </a:lnTo>
                <a:lnTo>
                  <a:pt x="38100" y="1123950"/>
                </a:lnTo>
                <a:lnTo>
                  <a:pt x="47625" y="1181100"/>
                </a:lnTo>
                <a:lnTo>
                  <a:pt x="47625" y="1238250"/>
                </a:lnTo>
                <a:lnTo>
                  <a:pt x="57150" y="1295400"/>
                </a:lnTo>
                <a:lnTo>
                  <a:pt x="57150" y="1362075"/>
                </a:lnTo>
                <a:lnTo>
                  <a:pt x="66675" y="1419225"/>
                </a:lnTo>
                <a:lnTo>
                  <a:pt x="66675" y="1476375"/>
                </a:lnTo>
                <a:lnTo>
                  <a:pt x="66675" y="1543050"/>
                </a:lnTo>
                <a:lnTo>
                  <a:pt x="76200" y="1600200"/>
                </a:lnTo>
                <a:lnTo>
                  <a:pt x="76200" y="1657350"/>
                </a:lnTo>
                <a:lnTo>
                  <a:pt x="85725" y="1714500"/>
                </a:lnTo>
                <a:lnTo>
                  <a:pt x="85725" y="1771650"/>
                </a:lnTo>
                <a:lnTo>
                  <a:pt x="95250" y="1828800"/>
                </a:lnTo>
                <a:lnTo>
                  <a:pt x="95250" y="1885950"/>
                </a:lnTo>
                <a:lnTo>
                  <a:pt x="95250" y="1943100"/>
                </a:lnTo>
                <a:lnTo>
                  <a:pt x="95250" y="1990725"/>
                </a:lnTo>
                <a:lnTo>
                  <a:pt x="104775" y="2038350"/>
                </a:lnTo>
                <a:lnTo>
                  <a:pt x="104775" y="2085975"/>
                </a:lnTo>
                <a:lnTo>
                  <a:pt x="104775" y="2133600"/>
                </a:lnTo>
                <a:lnTo>
                  <a:pt x="104775" y="2171700"/>
                </a:lnTo>
                <a:lnTo>
                  <a:pt x="104775" y="2219325"/>
                </a:lnTo>
                <a:lnTo>
                  <a:pt x="104775" y="2247900"/>
                </a:lnTo>
                <a:lnTo>
                  <a:pt x="95250" y="2286000"/>
                </a:lnTo>
                <a:lnTo>
                  <a:pt x="95250" y="2314575"/>
                </a:lnTo>
                <a:lnTo>
                  <a:pt x="95250" y="2343150"/>
                </a:lnTo>
                <a:lnTo>
                  <a:pt x="85725" y="2371725"/>
                </a:lnTo>
                <a:lnTo>
                  <a:pt x="85725" y="2390775"/>
                </a:lnTo>
                <a:lnTo>
                  <a:pt x="85725" y="2400300"/>
                </a:lnTo>
                <a:lnTo>
                  <a:pt x="85725" y="2400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7400925" y="3314700"/>
            <a:ext cx="1771651" cy="95251"/>
          </a:xfrm>
          <a:custGeom>
            <a:avLst/>
            <a:gdLst/>
            <a:ahLst/>
            <a:cxnLst/>
            <a:rect l="0" t="0" r="0" b="0"/>
            <a:pathLst>
              <a:path w="1771651" h="95251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57175" y="0"/>
                </a:lnTo>
                <a:lnTo>
                  <a:pt x="285750" y="0"/>
                </a:lnTo>
                <a:lnTo>
                  <a:pt x="314325" y="0"/>
                </a:lnTo>
                <a:lnTo>
                  <a:pt x="342900" y="0"/>
                </a:lnTo>
                <a:lnTo>
                  <a:pt x="371475" y="0"/>
                </a:lnTo>
                <a:lnTo>
                  <a:pt x="400050" y="0"/>
                </a:lnTo>
                <a:lnTo>
                  <a:pt x="428625" y="9525"/>
                </a:lnTo>
                <a:lnTo>
                  <a:pt x="466725" y="9525"/>
                </a:lnTo>
                <a:lnTo>
                  <a:pt x="504825" y="9525"/>
                </a:lnTo>
                <a:lnTo>
                  <a:pt x="533400" y="9525"/>
                </a:lnTo>
                <a:lnTo>
                  <a:pt x="571500" y="9525"/>
                </a:lnTo>
                <a:lnTo>
                  <a:pt x="609600" y="9525"/>
                </a:lnTo>
                <a:lnTo>
                  <a:pt x="647700" y="9525"/>
                </a:lnTo>
                <a:lnTo>
                  <a:pt x="685800" y="19050"/>
                </a:lnTo>
                <a:lnTo>
                  <a:pt x="723900" y="19050"/>
                </a:lnTo>
                <a:lnTo>
                  <a:pt x="762000" y="19050"/>
                </a:lnTo>
                <a:lnTo>
                  <a:pt x="809625" y="19050"/>
                </a:lnTo>
                <a:lnTo>
                  <a:pt x="857250" y="28575"/>
                </a:lnTo>
                <a:lnTo>
                  <a:pt x="895350" y="28575"/>
                </a:lnTo>
                <a:lnTo>
                  <a:pt x="942975" y="28575"/>
                </a:lnTo>
                <a:lnTo>
                  <a:pt x="990600" y="38100"/>
                </a:lnTo>
                <a:lnTo>
                  <a:pt x="1038225" y="38100"/>
                </a:lnTo>
                <a:lnTo>
                  <a:pt x="1095375" y="38100"/>
                </a:lnTo>
                <a:lnTo>
                  <a:pt x="1143000" y="47625"/>
                </a:lnTo>
                <a:lnTo>
                  <a:pt x="1190625" y="47625"/>
                </a:lnTo>
                <a:lnTo>
                  <a:pt x="1247775" y="57150"/>
                </a:lnTo>
                <a:lnTo>
                  <a:pt x="1295400" y="57150"/>
                </a:lnTo>
                <a:lnTo>
                  <a:pt x="1343025" y="57150"/>
                </a:lnTo>
                <a:lnTo>
                  <a:pt x="1400175" y="66675"/>
                </a:lnTo>
                <a:lnTo>
                  <a:pt x="1447800" y="66675"/>
                </a:lnTo>
                <a:lnTo>
                  <a:pt x="1495425" y="66675"/>
                </a:lnTo>
                <a:lnTo>
                  <a:pt x="1533525" y="66675"/>
                </a:lnTo>
                <a:lnTo>
                  <a:pt x="1571625" y="76200"/>
                </a:lnTo>
                <a:lnTo>
                  <a:pt x="1609725" y="76200"/>
                </a:lnTo>
                <a:lnTo>
                  <a:pt x="1647825" y="76200"/>
                </a:lnTo>
                <a:lnTo>
                  <a:pt x="1666875" y="76200"/>
                </a:lnTo>
                <a:lnTo>
                  <a:pt x="1695450" y="76200"/>
                </a:lnTo>
                <a:lnTo>
                  <a:pt x="1714500" y="76200"/>
                </a:lnTo>
                <a:lnTo>
                  <a:pt x="1733550" y="76200"/>
                </a:lnTo>
                <a:lnTo>
                  <a:pt x="1743075" y="85725"/>
                </a:lnTo>
                <a:lnTo>
                  <a:pt x="1752600" y="85725"/>
                </a:lnTo>
                <a:lnTo>
                  <a:pt x="1762125" y="85725"/>
                </a:lnTo>
                <a:lnTo>
                  <a:pt x="1771650" y="95250"/>
                </a:lnTo>
                <a:lnTo>
                  <a:pt x="1771650" y="95250"/>
                </a:lnTo>
                <a:lnTo>
                  <a:pt x="17716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7429500" y="33242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7124700" y="3190875"/>
            <a:ext cx="304801" cy="133351"/>
          </a:xfrm>
          <a:custGeom>
            <a:avLst/>
            <a:gdLst/>
            <a:ahLst/>
            <a:cxnLst/>
            <a:rect l="0" t="0" r="0" b="0"/>
            <a:pathLst>
              <a:path w="304801" h="133351">
                <a:moveTo>
                  <a:pt x="304800" y="133350"/>
                </a:move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33350"/>
                </a:lnTo>
                <a:lnTo>
                  <a:pt x="304800" y="123825"/>
                </a:lnTo>
                <a:lnTo>
                  <a:pt x="295275" y="123825"/>
                </a:lnTo>
                <a:lnTo>
                  <a:pt x="295275" y="123825"/>
                </a:lnTo>
                <a:lnTo>
                  <a:pt x="295275" y="114300"/>
                </a:lnTo>
                <a:lnTo>
                  <a:pt x="285750" y="114300"/>
                </a:lnTo>
                <a:lnTo>
                  <a:pt x="285750" y="114300"/>
                </a:lnTo>
                <a:lnTo>
                  <a:pt x="276225" y="114300"/>
                </a:lnTo>
                <a:lnTo>
                  <a:pt x="266700" y="104775"/>
                </a:lnTo>
                <a:lnTo>
                  <a:pt x="257175" y="104775"/>
                </a:lnTo>
                <a:lnTo>
                  <a:pt x="247650" y="104775"/>
                </a:lnTo>
                <a:lnTo>
                  <a:pt x="228600" y="95250"/>
                </a:lnTo>
                <a:lnTo>
                  <a:pt x="219075" y="95250"/>
                </a:lnTo>
                <a:lnTo>
                  <a:pt x="209550" y="85725"/>
                </a:lnTo>
                <a:lnTo>
                  <a:pt x="200025" y="85725"/>
                </a:lnTo>
                <a:lnTo>
                  <a:pt x="190500" y="76200"/>
                </a:lnTo>
                <a:lnTo>
                  <a:pt x="180975" y="76200"/>
                </a:lnTo>
                <a:lnTo>
                  <a:pt x="171450" y="66675"/>
                </a:lnTo>
                <a:lnTo>
                  <a:pt x="161925" y="57150"/>
                </a:lnTo>
                <a:lnTo>
                  <a:pt x="142875" y="57150"/>
                </a:lnTo>
                <a:lnTo>
                  <a:pt x="133350" y="47625"/>
                </a:lnTo>
                <a:lnTo>
                  <a:pt x="114300" y="47625"/>
                </a:lnTo>
                <a:lnTo>
                  <a:pt x="104775" y="38100"/>
                </a:lnTo>
                <a:lnTo>
                  <a:pt x="85725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905625" y="3067050"/>
            <a:ext cx="428626" cy="400051"/>
          </a:xfrm>
          <a:custGeom>
            <a:avLst/>
            <a:gdLst/>
            <a:ahLst/>
            <a:cxnLst/>
            <a:rect l="0" t="0" r="0" b="0"/>
            <a:pathLst>
              <a:path w="428626" h="400051">
                <a:moveTo>
                  <a:pt x="85725" y="38100"/>
                </a:moveTo>
                <a:lnTo>
                  <a:pt x="85725" y="38100"/>
                </a:lnTo>
                <a:lnTo>
                  <a:pt x="85725" y="38100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14300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19075"/>
                </a:lnTo>
                <a:lnTo>
                  <a:pt x="38100" y="238125"/>
                </a:lnTo>
                <a:lnTo>
                  <a:pt x="38100" y="247650"/>
                </a:lnTo>
                <a:lnTo>
                  <a:pt x="47625" y="266700"/>
                </a:lnTo>
                <a:lnTo>
                  <a:pt x="47625" y="285750"/>
                </a:lnTo>
                <a:lnTo>
                  <a:pt x="57150" y="295275"/>
                </a:lnTo>
                <a:lnTo>
                  <a:pt x="66675" y="314325"/>
                </a:lnTo>
                <a:lnTo>
                  <a:pt x="85725" y="333375"/>
                </a:lnTo>
                <a:lnTo>
                  <a:pt x="95250" y="342900"/>
                </a:lnTo>
                <a:lnTo>
                  <a:pt x="114300" y="352425"/>
                </a:lnTo>
                <a:lnTo>
                  <a:pt x="123825" y="361950"/>
                </a:lnTo>
                <a:lnTo>
                  <a:pt x="142875" y="371475"/>
                </a:lnTo>
                <a:lnTo>
                  <a:pt x="161925" y="381000"/>
                </a:lnTo>
                <a:lnTo>
                  <a:pt x="180975" y="390525"/>
                </a:lnTo>
                <a:lnTo>
                  <a:pt x="200025" y="390525"/>
                </a:lnTo>
                <a:lnTo>
                  <a:pt x="219075" y="400050"/>
                </a:lnTo>
                <a:lnTo>
                  <a:pt x="238125" y="400050"/>
                </a:lnTo>
                <a:lnTo>
                  <a:pt x="257175" y="400050"/>
                </a:lnTo>
                <a:lnTo>
                  <a:pt x="276225" y="400050"/>
                </a:lnTo>
                <a:lnTo>
                  <a:pt x="295275" y="390525"/>
                </a:lnTo>
                <a:lnTo>
                  <a:pt x="314325" y="390525"/>
                </a:lnTo>
                <a:lnTo>
                  <a:pt x="333375" y="381000"/>
                </a:lnTo>
                <a:lnTo>
                  <a:pt x="352425" y="371475"/>
                </a:lnTo>
                <a:lnTo>
                  <a:pt x="361950" y="361950"/>
                </a:lnTo>
                <a:lnTo>
                  <a:pt x="381000" y="352425"/>
                </a:lnTo>
                <a:lnTo>
                  <a:pt x="390525" y="342900"/>
                </a:lnTo>
                <a:lnTo>
                  <a:pt x="400050" y="333375"/>
                </a:lnTo>
                <a:lnTo>
                  <a:pt x="409575" y="314325"/>
                </a:lnTo>
                <a:lnTo>
                  <a:pt x="419100" y="295275"/>
                </a:lnTo>
                <a:lnTo>
                  <a:pt x="428625" y="285750"/>
                </a:lnTo>
                <a:lnTo>
                  <a:pt x="428625" y="266700"/>
                </a:lnTo>
                <a:lnTo>
                  <a:pt x="428625" y="247650"/>
                </a:lnTo>
                <a:lnTo>
                  <a:pt x="428625" y="228600"/>
                </a:lnTo>
                <a:lnTo>
                  <a:pt x="428625" y="209550"/>
                </a:lnTo>
                <a:lnTo>
                  <a:pt x="428625" y="190500"/>
                </a:lnTo>
                <a:lnTo>
                  <a:pt x="428625" y="171450"/>
                </a:lnTo>
                <a:lnTo>
                  <a:pt x="428625" y="161925"/>
                </a:lnTo>
                <a:lnTo>
                  <a:pt x="419100" y="133350"/>
                </a:lnTo>
                <a:lnTo>
                  <a:pt x="419100" y="123825"/>
                </a:lnTo>
                <a:lnTo>
                  <a:pt x="409575" y="104775"/>
                </a:lnTo>
                <a:lnTo>
                  <a:pt x="400050" y="85725"/>
                </a:lnTo>
                <a:lnTo>
                  <a:pt x="381000" y="66675"/>
                </a:lnTo>
                <a:lnTo>
                  <a:pt x="371475" y="57150"/>
                </a:lnTo>
                <a:lnTo>
                  <a:pt x="352425" y="47625"/>
                </a:lnTo>
                <a:lnTo>
                  <a:pt x="333375" y="38100"/>
                </a:lnTo>
                <a:lnTo>
                  <a:pt x="323850" y="28575"/>
                </a:lnTo>
                <a:lnTo>
                  <a:pt x="304800" y="19050"/>
                </a:lnTo>
                <a:lnTo>
                  <a:pt x="285750" y="9525"/>
                </a:lnTo>
                <a:lnTo>
                  <a:pt x="266700" y="9525"/>
                </a:lnTo>
                <a:lnTo>
                  <a:pt x="247650" y="0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9525"/>
                </a:lnTo>
                <a:lnTo>
                  <a:pt x="171450" y="9525"/>
                </a:lnTo>
                <a:lnTo>
                  <a:pt x="142875" y="19050"/>
                </a:lnTo>
                <a:lnTo>
                  <a:pt x="133350" y="19050"/>
                </a:lnTo>
                <a:lnTo>
                  <a:pt x="11430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66675" y="57150"/>
                </a:lnTo>
                <a:lnTo>
                  <a:pt x="57150" y="76200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19050" y="276225"/>
                </a:lnTo>
                <a:lnTo>
                  <a:pt x="28575" y="285750"/>
                </a:lnTo>
                <a:lnTo>
                  <a:pt x="47625" y="295275"/>
                </a:lnTo>
                <a:lnTo>
                  <a:pt x="66675" y="314325"/>
                </a:lnTo>
                <a:lnTo>
                  <a:pt x="85725" y="323850"/>
                </a:lnTo>
                <a:lnTo>
                  <a:pt x="104775" y="333375"/>
                </a:lnTo>
                <a:lnTo>
                  <a:pt x="114300" y="342900"/>
                </a:lnTo>
                <a:lnTo>
                  <a:pt x="1143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143625" y="5657850"/>
            <a:ext cx="2819401" cy="57151"/>
          </a:xfrm>
          <a:custGeom>
            <a:avLst/>
            <a:gdLst/>
            <a:ahLst/>
            <a:cxnLst/>
            <a:rect l="0" t="0" r="0" b="0"/>
            <a:pathLst>
              <a:path w="2819401" h="571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90500" y="19050"/>
                </a:lnTo>
                <a:lnTo>
                  <a:pt x="209550" y="28575"/>
                </a:lnTo>
                <a:lnTo>
                  <a:pt x="228600" y="28575"/>
                </a:lnTo>
                <a:lnTo>
                  <a:pt x="257175" y="28575"/>
                </a:lnTo>
                <a:lnTo>
                  <a:pt x="285750" y="19050"/>
                </a:lnTo>
                <a:lnTo>
                  <a:pt x="314325" y="19050"/>
                </a:lnTo>
                <a:lnTo>
                  <a:pt x="342900" y="19050"/>
                </a:lnTo>
                <a:lnTo>
                  <a:pt x="371475" y="19050"/>
                </a:lnTo>
                <a:lnTo>
                  <a:pt x="400050" y="19050"/>
                </a:lnTo>
                <a:lnTo>
                  <a:pt x="428625" y="19050"/>
                </a:lnTo>
                <a:lnTo>
                  <a:pt x="457200" y="19050"/>
                </a:lnTo>
                <a:lnTo>
                  <a:pt x="495300" y="19050"/>
                </a:lnTo>
                <a:lnTo>
                  <a:pt x="523875" y="19050"/>
                </a:lnTo>
                <a:lnTo>
                  <a:pt x="552450" y="19050"/>
                </a:lnTo>
                <a:lnTo>
                  <a:pt x="590550" y="19050"/>
                </a:lnTo>
                <a:lnTo>
                  <a:pt x="619125" y="19050"/>
                </a:lnTo>
                <a:lnTo>
                  <a:pt x="657225" y="19050"/>
                </a:lnTo>
                <a:lnTo>
                  <a:pt x="695325" y="19050"/>
                </a:lnTo>
                <a:lnTo>
                  <a:pt x="733425" y="19050"/>
                </a:lnTo>
                <a:lnTo>
                  <a:pt x="771525" y="19050"/>
                </a:lnTo>
                <a:lnTo>
                  <a:pt x="809625" y="19050"/>
                </a:lnTo>
                <a:lnTo>
                  <a:pt x="838200" y="19050"/>
                </a:lnTo>
                <a:lnTo>
                  <a:pt x="876300" y="9525"/>
                </a:lnTo>
                <a:lnTo>
                  <a:pt x="914400" y="9525"/>
                </a:lnTo>
                <a:lnTo>
                  <a:pt x="952500" y="9525"/>
                </a:lnTo>
                <a:lnTo>
                  <a:pt x="990600" y="9525"/>
                </a:lnTo>
                <a:lnTo>
                  <a:pt x="1028700" y="9525"/>
                </a:lnTo>
                <a:lnTo>
                  <a:pt x="1066800" y="9525"/>
                </a:lnTo>
                <a:lnTo>
                  <a:pt x="1104900" y="9525"/>
                </a:lnTo>
                <a:lnTo>
                  <a:pt x="1143000" y="9525"/>
                </a:lnTo>
                <a:lnTo>
                  <a:pt x="1190625" y="9525"/>
                </a:lnTo>
                <a:lnTo>
                  <a:pt x="1228725" y="9525"/>
                </a:lnTo>
                <a:lnTo>
                  <a:pt x="1266825" y="9525"/>
                </a:lnTo>
                <a:lnTo>
                  <a:pt x="1304925" y="9525"/>
                </a:lnTo>
                <a:lnTo>
                  <a:pt x="1343025" y="0"/>
                </a:lnTo>
                <a:lnTo>
                  <a:pt x="1381125" y="0"/>
                </a:lnTo>
                <a:lnTo>
                  <a:pt x="1428750" y="0"/>
                </a:lnTo>
                <a:lnTo>
                  <a:pt x="1466850" y="0"/>
                </a:lnTo>
                <a:lnTo>
                  <a:pt x="1514475" y="0"/>
                </a:lnTo>
                <a:lnTo>
                  <a:pt x="1552575" y="0"/>
                </a:lnTo>
                <a:lnTo>
                  <a:pt x="1600200" y="0"/>
                </a:lnTo>
                <a:lnTo>
                  <a:pt x="1647825" y="0"/>
                </a:lnTo>
                <a:lnTo>
                  <a:pt x="1685925" y="0"/>
                </a:lnTo>
                <a:lnTo>
                  <a:pt x="1724025" y="0"/>
                </a:lnTo>
                <a:lnTo>
                  <a:pt x="1771650" y="0"/>
                </a:lnTo>
                <a:lnTo>
                  <a:pt x="1809750" y="0"/>
                </a:lnTo>
                <a:lnTo>
                  <a:pt x="1857375" y="0"/>
                </a:lnTo>
                <a:lnTo>
                  <a:pt x="1905000" y="9525"/>
                </a:lnTo>
                <a:lnTo>
                  <a:pt x="1943100" y="9525"/>
                </a:lnTo>
                <a:lnTo>
                  <a:pt x="1990725" y="9525"/>
                </a:lnTo>
                <a:lnTo>
                  <a:pt x="2038350" y="9525"/>
                </a:lnTo>
                <a:lnTo>
                  <a:pt x="2085975" y="9525"/>
                </a:lnTo>
                <a:lnTo>
                  <a:pt x="2124075" y="9525"/>
                </a:lnTo>
                <a:lnTo>
                  <a:pt x="2171700" y="19050"/>
                </a:lnTo>
                <a:lnTo>
                  <a:pt x="2209800" y="19050"/>
                </a:lnTo>
                <a:lnTo>
                  <a:pt x="2257425" y="19050"/>
                </a:lnTo>
                <a:lnTo>
                  <a:pt x="2295525" y="19050"/>
                </a:lnTo>
                <a:lnTo>
                  <a:pt x="2333625" y="19050"/>
                </a:lnTo>
                <a:lnTo>
                  <a:pt x="2381250" y="19050"/>
                </a:lnTo>
                <a:lnTo>
                  <a:pt x="2419350" y="28575"/>
                </a:lnTo>
                <a:lnTo>
                  <a:pt x="2466975" y="28575"/>
                </a:lnTo>
                <a:lnTo>
                  <a:pt x="2505075" y="28575"/>
                </a:lnTo>
                <a:lnTo>
                  <a:pt x="2543175" y="38100"/>
                </a:lnTo>
                <a:lnTo>
                  <a:pt x="2571750" y="38100"/>
                </a:lnTo>
                <a:lnTo>
                  <a:pt x="2609850" y="38100"/>
                </a:lnTo>
                <a:lnTo>
                  <a:pt x="2647950" y="38100"/>
                </a:lnTo>
                <a:lnTo>
                  <a:pt x="2676525" y="38100"/>
                </a:lnTo>
                <a:lnTo>
                  <a:pt x="2705100" y="38100"/>
                </a:lnTo>
                <a:lnTo>
                  <a:pt x="2724150" y="47625"/>
                </a:lnTo>
                <a:lnTo>
                  <a:pt x="2752725" y="47625"/>
                </a:lnTo>
                <a:lnTo>
                  <a:pt x="2771775" y="47625"/>
                </a:lnTo>
                <a:lnTo>
                  <a:pt x="2790825" y="47625"/>
                </a:lnTo>
                <a:lnTo>
                  <a:pt x="2809875" y="47625"/>
                </a:lnTo>
                <a:lnTo>
                  <a:pt x="2819400" y="57150"/>
                </a:lnTo>
                <a:lnTo>
                  <a:pt x="28194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896100" y="3267075"/>
            <a:ext cx="66676" cy="933451"/>
          </a:xfrm>
          <a:custGeom>
            <a:avLst/>
            <a:gdLst/>
            <a:ahLst/>
            <a:cxnLst/>
            <a:rect l="0" t="0" r="0" b="0"/>
            <a:pathLst>
              <a:path w="66676" h="93345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19050" y="333375"/>
                </a:lnTo>
                <a:lnTo>
                  <a:pt x="19050" y="361950"/>
                </a:lnTo>
                <a:lnTo>
                  <a:pt x="19050" y="381000"/>
                </a:lnTo>
                <a:lnTo>
                  <a:pt x="28575" y="400050"/>
                </a:lnTo>
                <a:lnTo>
                  <a:pt x="28575" y="428625"/>
                </a:lnTo>
                <a:lnTo>
                  <a:pt x="28575" y="447675"/>
                </a:lnTo>
                <a:lnTo>
                  <a:pt x="28575" y="476250"/>
                </a:lnTo>
                <a:lnTo>
                  <a:pt x="28575" y="495300"/>
                </a:lnTo>
                <a:lnTo>
                  <a:pt x="28575" y="514350"/>
                </a:lnTo>
                <a:lnTo>
                  <a:pt x="38100" y="542925"/>
                </a:lnTo>
                <a:lnTo>
                  <a:pt x="38100" y="561975"/>
                </a:lnTo>
                <a:lnTo>
                  <a:pt x="38100" y="590550"/>
                </a:lnTo>
                <a:lnTo>
                  <a:pt x="47625" y="609600"/>
                </a:lnTo>
                <a:lnTo>
                  <a:pt x="47625" y="638175"/>
                </a:lnTo>
                <a:lnTo>
                  <a:pt x="47625" y="657225"/>
                </a:lnTo>
                <a:lnTo>
                  <a:pt x="47625" y="676275"/>
                </a:lnTo>
                <a:lnTo>
                  <a:pt x="47625" y="704850"/>
                </a:lnTo>
                <a:lnTo>
                  <a:pt x="47625" y="723900"/>
                </a:lnTo>
                <a:lnTo>
                  <a:pt x="47625" y="742950"/>
                </a:lnTo>
                <a:lnTo>
                  <a:pt x="57150" y="762000"/>
                </a:lnTo>
                <a:lnTo>
                  <a:pt x="57150" y="781050"/>
                </a:lnTo>
                <a:lnTo>
                  <a:pt x="57150" y="800100"/>
                </a:lnTo>
                <a:lnTo>
                  <a:pt x="57150" y="819150"/>
                </a:lnTo>
                <a:lnTo>
                  <a:pt x="57150" y="838200"/>
                </a:lnTo>
                <a:lnTo>
                  <a:pt x="57150" y="857250"/>
                </a:lnTo>
                <a:lnTo>
                  <a:pt x="57150" y="866775"/>
                </a:lnTo>
                <a:lnTo>
                  <a:pt x="57150" y="885825"/>
                </a:lnTo>
                <a:lnTo>
                  <a:pt x="57150" y="895350"/>
                </a:lnTo>
                <a:lnTo>
                  <a:pt x="66675" y="904875"/>
                </a:lnTo>
                <a:lnTo>
                  <a:pt x="66675" y="914400"/>
                </a:lnTo>
                <a:lnTo>
                  <a:pt x="66675" y="923925"/>
                </a:lnTo>
                <a:lnTo>
                  <a:pt x="66675" y="923925"/>
                </a:lnTo>
                <a:lnTo>
                  <a:pt x="66675" y="933450"/>
                </a:lnTo>
                <a:lnTo>
                  <a:pt x="57150" y="933450"/>
                </a:lnTo>
                <a:lnTo>
                  <a:pt x="57150" y="933450"/>
                </a:lnTo>
                <a:lnTo>
                  <a:pt x="57150" y="933450"/>
                </a:lnTo>
                <a:lnTo>
                  <a:pt x="57150" y="933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829425" y="4191000"/>
            <a:ext cx="276226" cy="9526"/>
          </a:xfrm>
          <a:custGeom>
            <a:avLst/>
            <a:gdLst/>
            <a:ahLst/>
            <a:cxnLst/>
            <a:rect l="0" t="0" r="0" b="0"/>
            <a:pathLst>
              <a:path w="2762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810375" y="4181475"/>
            <a:ext cx="38101" cy="457201"/>
          </a:xfrm>
          <a:custGeom>
            <a:avLst/>
            <a:gdLst/>
            <a:ahLst/>
            <a:cxnLst/>
            <a:rect l="0" t="0" r="0" b="0"/>
            <a:pathLst>
              <a:path w="38101" h="4572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19075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295275"/>
                </a:lnTo>
                <a:lnTo>
                  <a:pt x="19050" y="314325"/>
                </a:lnTo>
                <a:lnTo>
                  <a:pt x="28575" y="342900"/>
                </a:lnTo>
                <a:lnTo>
                  <a:pt x="28575" y="361950"/>
                </a:lnTo>
                <a:lnTo>
                  <a:pt x="28575" y="390525"/>
                </a:lnTo>
                <a:lnTo>
                  <a:pt x="28575" y="409575"/>
                </a:lnTo>
                <a:lnTo>
                  <a:pt x="38100" y="428625"/>
                </a:lnTo>
                <a:lnTo>
                  <a:pt x="38100" y="447675"/>
                </a:lnTo>
                <a:lnTo>
                  <a:pt x="38100" y="457200"/>
                </a:lnTo>
                <a:lnTo>
                  <a:pt x="38100" y="457200"/>
                </a:lnTo>
                <a:lnTo>
                  <a:pt x="3810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810375" y="4238625"/>
            <a:ext cx="276226" cy="409576"/>
          </a:xfrm>
          <a:custGeom>
            <a:avLst/>
            <a:gdLst/>
            <a:ahLst/>
            <a:cxnLst/>
            <a:rect l="0" t="0" r="0" b="0"/>
            <a:pathLst>
              <a:path w="276226" h="409576">
                <a:moveTo>
                  <a:pt x="247650" y="0"/>
                </a:move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28575"/>
                </a:lnTo>
                <a:lnTo>
                  <a:pt x="238125" y="38100"/>
                </a:lnTo>
                <a:lnTo>
                  <a:pt x="228600" y="47625"/>
                </a:lnTo>
                <a:lnTo>
                  <a:pt x="228600" y="66675"/>
                </a:lnTo>
                <a:lnTo>
                  <a:pt x="228600" y="85725"/>
                </a:lnTo>
                <a:lnTo>
                  <a:pt x="228600" y="104775"/>
                </a:lnTo>
                <a:lnTo>
                  <a:pt x="228600" y="133350"/>
                </a:lnTo>
                <a:lnTo>
                  <a:pt x="228600" y="152400"/>
                </a:lnTo>
                <a:lnTo>
                  <a:pt x="238125" y="171450"/>
                </a:lnTo>
                <a:lnTo>
                  <a:pt x="238125" y="190500"/>
                </a:lnTo>
                <a:lnTo>
                  <a:pt x="238125" y="219075"/>
                </a:lnTo>
                <a:lnTo>
                  <a:pt x="247650" y="238125"/>
                </a:lnTo>
                <a:lnTo>
                  <a:pt x="247650" y="257175"/>
                </a:lnTo>
                <a:lnTo>
                  <a:pt x="257175" y="285750"/>
                </a:lnTo>
                <a:lnTo>
                  <a:pt x="266700" y="304800"/>
                </a:lnTo>
                <a:lnTo>
                  <a:pt x="266700" y="323850"/>
                </a:lnTo>
                <a:lnTo>
                  <a:pt x="276225" y="342900"/>
                </a:lnTo>
                <a:lnTo>
                  <a:pt x="276225" y="361950"/>
                </a:lnTo>
                <a:lnTo>
                  <a:pt x="276225" y="371475"/>
                </a:lnTo>
                <a:lnTo>
                  <a:pt x="276225" y="381000"/>
                </a:lnTo>
                <a:lnTo>
                  <a:pt x="276225" y="390525"/>
                </a:lnTo>
                <a:lnTo>
                  <a:pt x="276225" y="390525"/>
                </a:lnTo>
                <a:lnTo>
                  <a:pt x="276225" y="390525"/>
                </a:lnTo>
                <a:lnTo>
                  <a:pt x="276225" y="400050"/>
                </a:lnTo>
                <a:lnTo>
                  <a:pt x="266700" y="400050"/>
                </a:lnTo>
                <a:lnTo>
                  <a:pt x="257175" y="400050"/>
                </a:lnTo>
                <a:lnTo>
                  <a:pt x="238125" y="400050"/>
                </a:lnTo>
                <a:lnTo>
                  <a:pt x="219075" y="400050"/>
                </a:lnTo>
                <a:lnTo>
                  <a:pt x="200025" y="400050"/>
                </a:lnTo>
                <a:lnTo>
                  <a:pt x="180975" y="400050"/>
                </a:lnTo>
                <a:lnTo>
                  <a:pt x="152400" y="400050"/>
                </a:lnTo>
                <a:lnTo>
                  <a:pt x="133350" y="400050"/>
                </a:lnTo>
                <a:lnTo>
                  <a:pt x="114300" y="400050"/>
                </a:lnTo>
                <a:lnTo>
                  <a:pt x="95250" y="409575"/>
                </a:lnTo>
                <a:lnTo>
                  <a:pt x="66675" y="409575"/>
                </a:lnTo>
                <a:lnTo>
                  <a:pt x="47625" y="409575"/>
                </a:lnTo>
                <a:lnTo>
                  <a:pt x="38100" y="409575"/>
                </a:lnTo>
                <a:lnTo>
                  <a:pt x="28575" y="409575"/>
                </a:lnTo>
                <a:lnTo>
                  <a:pt x="19050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419850" y="3819525"/>
            <a:ext cx="38101" cy="657226"/>
          </a:xfrm>
          <a:custGeom>
            <a:avLst/>
            <a:gdLst/>
            <a:ahLst/>
            <a:cxnLst/>
            <a:rect l="0" t="0" r="0" b="0"/>
            <a:pathLst>
              <a:path w="38101" h="6572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9525" y="285750"/>
                </a:lnTo>
                <a:lnTo>
                  <a:pt x="9525" y="323850"/>
                </a:lnTo>
                <a:lnTo>
                  <a:pt x="19050" y="361950"/>
                </a:lnTo>
                <a:lnTo>
                  <a:pt x="19050" y="400050"/>
                </a:lnTo>
                <a:lnTo>
                  <a:pt x="19050" y="438150"/>
                </a:lnTo>
                <a:lnTo>
                  <a:pt x="19050" y="476250"/>
                </a:lnTo>
                <a:lnTo>
                  <a:pt x="19050" y="514350"/>
                </a:lnTo>
                <a:lnTo>
                  <a:pt x="19050" y="552450"/>
                </a:lnTo>
                <a:lnTo>
                  <a:pt x="28575" y="590550"/>
                </a:lnTo>
                <a:lnTo>
                  <a:pt x="28575" y="619125"/>
                </a:lnTo>
                <a:lnTo>
                  <a:pt x="28575" y="647700"/>
                </a:lnTo>
                <a:lnTo>
                  <a:pt x="38100" y="657225"/>
                </a:lnTo>
                <a:lnTo>
                  <a:pt x="38100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286500" y="3714750"/>
            <a:ext cx="180976" cy="266701"/>
          </a:xfrm>
          <a:custGeom>
            <a:avLst/>
            <a:gdLst/>
            <a:ahLst/>
            <a:cxnLst/>
            <a:rect l="0" t="0" r="0" b="0"/>
            <a:pathLst>
              <a:path w="180976" h="266701">
                <a:moveTo>
                  <a:pt x="95250" y="9525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95250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61925"/>
                </a:lnTo>
                <a:lnTo>
                  <a:pt x="38100" y="190500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0" y="257175"/>
                </a:lnTo>
                <a:lnTo>
                  <a:pt x="0" y="238125"/>
                </a:lnTo>
                <a:lnTo>
                  <a:pt x="9525" y="228600"/>
                </a:lnTo>
                <a:lnTo>
                  <a:pt x="19050" y="200025"/>
                </a:lnTo>
                <a:lnTo>
                  <a:pt x="28575" y="180975"/>
                </a:lnTo>
                <a:lnTo>
                  <a:pt x="47625" y="152400"/>
                </a:lnTo>
                <a:lnTo>
                  <a:pt x="57150" y="123825"/>
                </a:lnTo>
                <a:lnTo>
                  <a:pt x="66675" y="104775"/>
                </a:lnTo>
                <a:lnTo>
                  <a:pt x="76200" y="76200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23825" y="66675"/>
                </a:lnTo>
                <a:lnTo>
                  <a:pt x="133350" y="95250"/>
                </a:lnTo>
                <a:lnTo>
                  <a:pt x="133350" y="123825"/>
                </a:lnTo>
                <a:lnTo>
                  <a:pt x="142875" y="152400"/>
                </a:lnTo>
                <a:lnTo>
                  <a:pt x="152400" y="180975"/>
                </a:lnTo>
                <a:lnTo>
                  <a:pt x="161925" y="209550"/>
                </a:lnTo>
                <a:lnTo>
                  <a:pt x="171450" y="238125"/>
                </a:lnTo>
                <a:lnTo>
                  <a:pt x="180975" y="247650"/>
                </a:lnTo>
                <a:lnTo>
                  <a:pt x="1809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7153275" y="4200525"/>
            <a:ext cx="123826" cy="457201"/>
          </a:xfrm>
          <a:custGeom>
            <a:avLst/>
            <a:gdLst/>
            <a:ahLst/>
            <a:cxnLst/>
            <a:rect l="0" t="0" r="0" b="0"/>
            <a:pathLst>
              <a:path w="123826" h="457201">
                <a:moveTo>
                  <a:pt x="123825" y="19050"/>
                </a:moveTo>
                <a:lnTo>
                  <a:pt x="114300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33350"/>
                </a:lnTo>
                <a:lnTo>
                  <a:pt x="47625" y="161925"/>
                </a:lnTo>
                <a:lnTo>
                  <a:pt x="47625" y="200025"/>
                </a:lnTo>
                <a:lnTo>
                  <a:pt x="47625" y="238125"/>
                </a:lnTo>
                <a:lnTo>
                  <a:pt x="47625" y="276225"/>
                </a:lnTo>
                <a:lnTo>
                  <a:pt x="47625" y="304800"/>
                </a:lnTo>
                <a:lnTo>
                  <a:pt x="38100" y="342900"/>
                </a:lnTo>
                <a:lnTo>
                  <a:pt x="38100" y="371475"/>
                </a:lnTo>
                <a:lnTo>
                  <a:pt x="28575" y="400050"/>
                </a:lnTo>
                <a:lnTo>
                  <a:pt x="19050" y="419100"/>
                </a:lnTo>
                <a:lnTo>
                  <a:pt x="9525" y="43815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7200900" y="4257675"/>
            <a:ext cx="142876" cy="428626"/>
          </a:xfrm>
          <a:custGeom>
            <a:avLst/>
            <a:gdLst/>
            <a:ahLst/>
            <a:cxnLst/>
            <a:rect l="0" t="0" r="0" b="0"/>
            <a:pathLst>
              <a:path w="142876" h="428626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28575" y="228600"/>
                </a:lnTo>
                <a:lnTo>
                  <a:pt x="38100" y="238125"/>
                </a:lnTo>
                <a:lnTo>
                  <a:pt x="47625" y="247650"/>
                </a:lnTo>
                <a:lnTo>
                  <a:pt x="66675" y="247650"/>
                </a:lnTo>
                <a:lnTo>
                  <a:pt x="76200" y="247650"/>
                </a:lnTo>
                <a:lnTo>
                  <a:pt x="85725" y="238125"/>
                </a:lnTo>
                <a:lnTo>
                  <a:pt x="104775" y="219075"/>
                </a:lnTo>
                <a:lnTo>
                  <a:pt x="114300" y="200025"/>
                </a:lnTo>
                <a:lnTo>
                  <a:pt x="123825" y="171450"/>
                </a:lnTo>
                <a:lnTo>
                  <a:pt x="133350" y="142875"/>
                </a:lnTo>
                <a:lnTo>
                  <a:pt x="142875" y="114300"/>
                </a:lnTo>
                <a:lnTo>
                  <a:pt x="142875" y="85725"/>
                </a:lnTo>
                <a:lnTo>
                  <a:pt x="142875" y="66675"/>
                </a:lnTo>
                <a:lnTo>
                  <a:pt x="142875" y="47625"/>
                </a:lnTo>
                <a:lnTo>
                  <a:pt x="142875" y="28575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76200"/>
                </a:lnTo>
                <a:lnTo>
                  <a:pt x="123825" y="104775"/>
                </a:lnTo>
                <a:lnTo>
                  <a:pt x="123825" y="142875"/>
                </a:lnTo>
                <a:lnTo>
                  <a:pt x="123825" y="180975"/>
                </a:lnTo>
                <a:lnTo>
                  <a:pt x="114300" y="228600"/>
                </a:lnTo>
                <a:lnTo>
                  <a:pt x="114300" y="276225"/>
                </a:lnTo>
                <a:lnTo>
                  <a:pt x="114300" y="323850"/>
                </a:lnTo>
                <a:lnTo>
                  <a:pt x="114300" y="371475"/>
                </a:lnTo>
                <a:lnTo>
                  <a:pt x="123825" y="409575"/>
                </a:lnTo>
                <a:lnTo>
                  <a:pt x="123825" y="428625"/>
                </a:lnTo>
                <a:lnTo>
                  <a:pt x="123825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7381875" y="3943350"/>
            <a:ext cx="466726" cy="38101"/>
          </a:xfrm>
          <a:custGeom>
            <a:avLst/>
            <a:gdLst/>
            <a:ahLst/>
            <a:cxnLst/>
            <a:rect l="0" t="0" r="0" b="0"/>
            <a:pathLst>
              <a:path w="4667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19075" y="38100"/>
                </a:lnTo>
                <a:lnTo>
                  <a:pt x="247650" y="38100"/>
                </a:lnTo>
                <a:lnTo>
                  <a:pt x="276225" y="38100"/>
                </a:lnTo>
                <a:lnTo>
                  <a:pt x="295275" y="38100"/>
                </a:lnTo>
                <a:lnTo>
                  <a:pt x="323850" y="38100"/>
                </a:lnTo>
                <a:lnTo>
                  <a:pt x="352425" y="38100"/>
                </a:lnTo>
                <a:lnTo>
                  <a:pt x="381000" y="38100"/>
                </a:lnTo>
                <a:lnTo>
                  <a:pt x="409575" y="38100"/>
                </a:lnTo>
                <a:lnTo>
                  <a:pt x="438150" y="38100"/>
                </a:lnTo>
                <a:lnTo>
                  <a:pt x="457200" y="38100"/>
                </a:lnTo>
                <a:lnTo>
                  <a:pt x="466725" y="38100"/>
                </a:lnTo>
                <a:lnTo>
                  <a:pt x="4667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7629525" y="3362325"/>
            <a:ext cx="180976" cy="542926"/>
          </a:xfrm>
          <a:custGeom>
            <a:avLst/>
            <a:gdLst/>
            <a:ahLst/>
            <a:cxnLst/>
            <a:rect l="0" t="0" r="0" b="0"/>
            <a:pathLst>
              <a:path w="180976" h="542926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95250" y="161925"/>
                </a:lnTo>
                <a:lnTo>
                  <a:pt x="85725" y="180975"/>
                </a:lnTo>
                <a:lnTo>
                  <a:pt x="95250" y="209550"/>
                </a:lnTo>
                <a:lnTo>
                  <a:pt x="95250" y="228600"/>
                </a:lnTo>
                <a:lnTo>
                  <a:pt x="104775" y="257175"/>
                </a:lnTo>
                <a:lnTo>
                  <a:pt x="104775" y="276225"/>
                </a:lnTo>
                <a:lnTo>
                  <a:pt x="104775" y="304800"/>
                </a:lnTo>
                <a:lnTo>
                  <a:pt x="114300" y="333375"/>
                </a:lnTo>
                <a:lnTo>
                  <a:pt x="114300" y="352425"/>
                </a:lnTo>
                <a:lnTo>
                  <a:pt x="114300" y="381000"/>
                </a:lnTo>
                <a:lnTo>
                  <a:pt x="123825" y="409575"/>
                </a:lnTo>
                <a:lnTo>
                  <a:pt x="123825" y="428625"/>
                </a:lnTo>
                <a:lnTo>
                  <a:pt x="123825" y="457200"/>
                </a:lnTo>
                <a:lnTo>
                  <a:pt x="133350" y="466725"/>
                </a:lnTo>
                <a:lnTo>
                  <a:pt x="133350" y="485775"/>
                </a:lnTo>
                <a:lnTo>
                  <a:pt x="133350" y="504825"/>
                </a:lnTo>
                <a:lnTo>
                  <a:pt x="133350" y="523875"/>
                </a:lnTo>
                <a:lnTo>
                  <a:pt x="133350" y="523875"/>
                </a:lnTo>
                <a:lnTo>
                  <a:pt x="142875" y="533400"/>
                </a:lnTo>
                <a:lnTo>
                  <a:pt x="142875" y="542925"/>
                </a:lnTo>
                <a:lnTo>
                  <a:pt x="133350" y="542925"/>
                </a:lnTo>
                <a:lnTo>
                  <a:pt x="133350" y="542925"/>
                </a:lnTo>
                <a:lnTo>
                  <a:pt x="133350" y="533400"/>
                </a:lnTo>
                <a:lnTo>
                  <a:pt x="123825" y="533400"/>
                </a:lnTo>
                <a:lnTo>
                  <a:pt x="123825" y="533400"/>
                </a:lnTo>
                <a:lnTo>
                  <a:pt x="114300" y="523875"/>
                </a:lnTo>
                <a:lnTo>
                  <a:pt x="104775" y="514350"/>
                </a:lnTo>
                <a:lnTo>
                  <a:pt x="95250" y="504825"/>
                </a:lnTo>
                <a:lnTo>
                  <a:pt x="85725" y="495300"/>
                </a:lnTo>
                <a:lnTo>
                  <a:pt x="85725" y="476250"/>
                </a:lnTo>
                <a:lnTo>
                  <a:pt x="76200" y="466725"/>
                </a:lnTo>
                <a:lnTo>
                  <a:pt x="57150" y="457200"/>
                </a:lnTo>
                <a:lnTo>
                  <a:pt x="47625" y="447675"/>
                </a:lnTo>
                <a:lnTo>
                  <a:pt x="38100" y="438150"/>
                </a:lnTo>
                <a:lnTo>
                  <a:pt x="38100" y="428625"/>
                </a:lnTo>
                <a:lnTo>
                  <a:pt x="28575" y="419100"/>
                </a:lnTo>
                <a:lnTo>
                  <a:pt x="19050" y="419100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  <a:lnTo>
                  <a:pt x="9525" y="419100"/>
                </a:lnTo>
                <a:lnTo>
                  <a:pt x="9525" y="428625"/>
                </a:lnTo>
                <a:lnTo>
                  <a:pt x="9525" y="428625"/>
                </a:lnTo>
                <a:lnTo>
                  <a:pt x="19050" y="438150"/>
                </a:lnTo>
                <a:lnTo>
                  <a:pt x="28575" y="457200"/>
                </a:lnTo>
                <a:lnTo>
                  <a:pt x="38100" y="466725"/>
                </a:lnTo>
                <a:lnTo>
                  <a:pt x="47625" y="476250"/>
                </a:lnTo>
                <a:lnTo>
                  <a:pt x="57150" y="485775"/>
                </a:lnTo>
                <a:lnTo>
                  <a:pt x="66675" y="495300"/>
                </a:lnTo>
                <a:lnTo>
                  <a:pt x="66675" y="514350"/>
                </a:lnTo>
                <a:lnTo>
                  <a:pt x="76200" y="523875"/>
                </a:lnTo>
                <a:lnTo>
                  <a:pt x="85725" y="533400"/>
                </a:lnTo>
                <a:lnTo>
                  <a:pt x="85725" y="533400"/>
                </a:lnTo>
                <a:lnTo>
                  <a:pt x="95250" y="542925"/>
                </a:lnTo>
                <a:lnTo>
                  <a:pt x="95250" y="542925"/>
                </a:lnTo>
                <a:lnTo>
                  <a:pt x="104775" y="542925"/>
                </a:lnTo>
                <a:lnTo>
                  <a:pt x="104775" y="542925"/>
                </a:lnTo>
                <a:lnTo>
                  <a:pt x="114300" y="542925"/>
                </a:lnTo>
                <a:lnTo>
                  <a:pt x="114300" y="533400"/>
                </a:lnTo>
                <a:lnTo>
                  <a:pt x="123825" y="533400"/>
                </a:lnTo>
                <a:lnTo>
                  <a:pt x="133350" y="514350"/>
                </a:lnTo>
                <a:lnTo>
                  <a:pt x="133350" y="504825"/>
                </a:lnTo>
                <a:lnTo>
                  <a:pt x="142875" y="485775"/>
                </a:lnTo>
                <a:lnTo>
                  <a:pt x="161925" y="457200"/>
                </a:lnTo>
                <a:lnTo>
                  <a:pt x="171450" y="438150"/>
                </a:lnTo>
                <a:lnTo>
                  <a:pt x="180975" y="419100"/>
                </a:lnTo>
                <a:lnTo>
                  <a:pt x="180975" y="409575"/>
                </a:lnTo>
                <a:lnTo>
                  <a:pt x="1809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7639050" y="3371850"/>
            <a:ext cx="161926" cy="123826"/>
          </a:xfrm>
          <a:custGeom>
            <a:avLst/>
            <a:gdLst/>
            <a:ahLst/>
            <a:cxnLst/>
            <a:rect l="0" t="0" r="0" b="0"/>
            <a:pathLst>
              <a:path w="161926" h="123826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104775" y="47625"/>
                </a:lnTo>
                <a:lnTo>
                  <a:pt x="114300" y="57150"/>
                </a:lnTo>
                <a:lnTo>
                  <a:pt x="123825" y="66675"/>
                </a:lnTo>
                <a:lnTo>
                  <a:pt x="133350" y="85725"/>
                </a:lnTo>
                <a:lnTo>
                  <a:pt x="142875" y="104775"/>
                </a:lnTo>
                <a:lnTo>
                  <a:pt x="152400" y="114300"/>
                </a:lnTo>
                <a:lnTo>
                  <a:pt x="161925" y="123825"/>
                </a:lnTo>
                <a:lnTo>
                  <a:pt x="1619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8105775" y="3486150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66675" y="104775"/>
                </a:lnTo>
                <a:lnTo>
                  <a:pt x="76200" y="114300"/>
                </a:lnTo>
                <a:lnTo>
                  <a:pt x="85725" y="114300"/>
                </a:lnTo>
                <a:lnTo>
                  <a:pt x="104775" y="123825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14300" y="238125"/>
                </a:lnTo>
                <a:lnTo>
                  <a:pt x="104775" y="247650"/>
                </a:lnTo>
                <a:lnTo>
                  <a:pt x="85725" y="247650"/>
                </a:lnTo>
                <a:lnTo>
                  <a:pt x="76200" y="247650"/>
                </a:lnTo>
                <a:lnTo>
                  <a:pt x="66675" y="247650"/>
                </a:lnTo>
                <a:lnTo>
                  <a:pt x="47625" y="247650"/>
                </a:lnTo>
                <a:lnTo>
                  <a:pt x="38100" y="247650"/>
                </a:lnTo>
                <a:lnTo>
                  <a:pt x="28575" y="247650"/>
                </a:lnTo>
                <a:lnTo>
                  <a:pt x="19050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8334375" y="3600450"/>
            <a:ext cx="342901" cy="142876"/>
          </a:xfrm>
          <a:custGeom>
            <a:avLst/>
            <a:gdLst/>
            <a:ahLst/>
            <a:cxnLst/>
            <a:rect l="0" t="0" r="0" b="0"/>
            <a:pathLst>
              <a:path w="342901" h="142876">
                <a:moveTo>
                  <a:pt x="28575" y="95250"/>
                </a:moveTo>
                <a:lnTo>
                  <a:pt x="28575" y="95250"/>
                </a:lnTo>
                <a:lnTo>
                  <a:pt x="28575" y="95250"/>
                </a:lnTo>
                <a:lnTo>
                  <a:pt x="28575" y="85725"/>
                </a:lnTo>
                <a:lnTo>
                  <a:pt x="28575" y="85725"/>
                </a:lnTo>
                <a:lnTo>
                  <a:pt x="19050" y="76200"/>
                </a:lnTo>
                <a:lnTo>
                  <a:pt x="1905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33350"/>
                </a:lnTo>
                <a:lnTo>
                  <a:pt x="57150" y="123825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4762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66675"/>
                </a:lnTo>
                <a:lnTo>
                  <a:pt x="104775" y="85725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61925" y="123825"/>
                </a:lnTo>
                <a:lnTo>
                  <a:pt x="171450" y="114300"/>
                </a:lnTo>
                <a:lnTo>
                  <a:pt x="180975" y="104775"/>
                </a:lnTo>
                <a:lnTo>
                  <a:pt x="200025" y="85725"/>
                </a:lnTo>
                <a:lnTo>
                  <a:pt x="209550" y="66675"/>
                </a:lnTo>
                <a:lnTo>
                  <a:pt x="219075" y="57150"/>
                </a:lnTo>
                <a:lnTo>
                  <a:pt x="238125" y="38100"/>
                </a:lnTo>
                <a:lnTo>
                  <a:pt x="238125" y="19050"/>
                </a:lnTo>
                <a:lnTo>
                  <a:pt x="247650" y="9525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9525"/>
                </a:lnTo>
                <a:lnTo>
                  <a:pt x="247650" y="19050"/>
                </a:lnTo>
                <a:lnTo>
                  <a:pt x="247650" y="38100"/>
                </a:lnTo>
                <a:lnTo>
                  <a:pt x="238125" y="57150"/>
                </a:lnTo>
                <a:lnTo>
                  <a:pt x="238125" y="76200"/>
                </a:lnTo>
                <a:lnTo>
                  <a:pt x="238125" y="95250"/>
                </a:lnTo>
                <a:lnTo>
                  <a:pt x="238125" y="114300"/>
                </a:lnTo>
                <a:lnTo>
                  <a:pt x="238125" y="123825"/>
                </a:lnTo>
                <a:lnTo>
                  <a:pt x="247650" y="133350"/>
                </a:lnTo>
                <a:lnTo>
                  <a:pt x="257175" y="142875"/>
                </a:lnTo>
                <a:lnTo>
                  <a:pt x="276225" y="142875"/>
                </a:lnTo>
                <a:lnTo>
                  <a:pt x="285750" y="133350"/>
                </a:lnTo>
                <a:lnTo>
                  <a:pt x="314325" y="133350"/>
                </a:lnTo>
                <a:lnTo>
                  <a:pt x="333375" y="123825"/>
                </a:lnTo>
                <a:lnTo>
                  <a:pt x="342900" y="123825"/>
                </a:lnTo>
                <a:lnTo>
                  <a:pt x="3429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9286875" y="3571875"/>
            <a:ext cx="19051" cy="609601"/>
          </a:xfrm>
          <a:custGeom>
            <a:avLst/>
            <a:gdLst/>
            <a:ahLst/>
            <a:cxnLst/>
            <a:rect l="0" t="0" r="0" b="0"/>
            <a:pathLst>
              <a:path w="19051" h="6096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47650"/>
                </a:lnTo>
                <a:lnTo>
                  <a:pt x="19050" y="285750"/>
                </a:lnTo>
                <a:lnTo>
                  <a:pt x="19050" y="333375"/>
                </a:lnTo>
                <a:lnTo>
                  <a:pt x="19050" y="371475"/>
                </a:lnTo>
                <a:lnTo>
                  <a:pt x="19050" y="409575"/>
                </a:lnTo>
                <a:lnTo>
                  <a:pt x="19050" y="447675"/>
                </a:lnTo>
                <a:lnTo>
                  <a:pt x="19050" y="485775"/>
                </a:lnTo>
                <a:lnTo>
                  <a:pt x="9525" y="523875"/>
                </a:lnTo>
                <a:lnTo>
                  <a:pt x="9525" y="552450"/>
                </a:lnTo>
                <a:lnTo>
                  <a:pt x="9525" y="581025"/>
                </a:lnTo>
                <a:lnTo>
                  <a:pt x="0" y="600075"/>
                </a:lnTo>
                <a:lnTo>
                  <a:pt x="0" y="609600"/>
                </a:lnTo>
                <a:lnTo>
                  <a:pt x="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9229725" y="3590925"/>
            <a:ext cx="200026" cy="285751"/>
          </a:xfrm>
          <a:custGeom>
            <a:avLst/>
            <a:gdLst/>
            <a:ahLst/>
            <a:cxnLst/>
            <a:rect l="0" t="0" r="0" b="0"/>
            <a:pathLst>
              <a:path w="200026" h="285751">
                <a:moveTo>
                  <a:pt x="9525" y="66675"/>
                </a:moveTo>
                <a:lnTo>
                  <a:pt x="9525" y="66675"/>
                </a:lnTo>
                <a:lnTo>
                  <a:pt x="9525" y="57150"/>
                </a:lnTo>
                <a:lnTo>
                  <a:pt x="9525" y="3810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9525"/>
                </a:lnTo>
                <a:lnTo>
                  <a:pt x="123825" y="19050"/>
                </a:lnTo>
                <a:lnTo>
                  <a:pt x="142875" y="38100"/>
                </a:lnTo>
                <a:lnTo>
                  <a:pt x="161925" y="47625"/>
                </a:lnTo>
                <a:lnTo>
                  <a:pt x="171450" y="76200"/>
                </a:lnTo>
                <a:lnTo>
                  <a:pt x="190500" y="95250"/>
                </a:lnTo>
                <a:lnTo>
                  <a:pt x="190500" y="123825"/>
                </a:lnTo>
                <a:lnTo>
                  <a:pt x="200025" y="142875"/>
                </a:lnTo>
                <a:lnTo>
                  <a:pt x="190500" y="171450"/>
                </a:lnTo>
                <a:lnTo>
                  <a:pt x="180975" y="190500"/>
                </a:lnTo>
                <a:lnTo>
                  <a:pt x="171450" y="209550"/>
                </a:lnTo>
                <a:lnTo>
                  <a:pt x="152400" y="228600"/>
                </a:lnTo>
                <a:lnTo>
                  <a:pt x="133350" y="247650"/>
                </a:lnTo>
                <a:lnTo>
                  <a:pt x="104775" y="257175"/>
                </a:lnTo>
                <a:lnTo>
                  <a:pt x="76200" y="266700"/>
                </a:lnTo>
                <a:lnTo>
                  <a:pt x="57150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9401175" y="3952875"/>
            <a:ext cx="247651" cy="142876"/>
          </a:xfrm>
          <a:custGeom>
            <a:avLst/>
            <a:gdLst/>
            <a:ahLst/>
            <a:cxnLst/>
            <a:rect l="0" t="0" r="0" b="0"/>
            <a:pathLst>
              <a:path w="247651" h="14287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85725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0" y="95250"/>
                </a:lnTo>
                <a:lnTo>
                  <a:pt x="0" y="76200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66675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76200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95250" y="142875"/>
                </a:lnTo>
                <a:lnTo>
                  <a:pt x="104775" y="133350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42875" y="95250"/>
                </a:lnTo>
                <a:lnTo>
                  <a:pt x="142875" y="76200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66675"/>
                </a:lnTo>
                <a:lnTo>
                  <a:pt x="152400" y="76200"/>
                </a:lnTo>
                <a:lnTo>
                  <a:pt x="152400" y="95250"/>
                </a:lnTo>
                <a:lnTo>
                  <a:pt x="152400" y="104775"/>
                </a:lnTo>
                <a:lnTo>
                  <a:pt x="161925" y="123825"/>
                </a:lnTo>
                <a:lnTo>
                  <a:pt x="171450" y="123825"/>
                </a:lnTo>
                <a:lnTo>
                  <a:pt x="171450" y="133350"/>
                </a:lnTo>
                <a:lnTo>
                  <a:pt x="190500" y="133350"/>
                </a:lnTo>
                <a:lnTo>
                  <a:pt x="200025" y="123825"/>
                </a:lnTo>
                <a:lnTo>
                  <a:pt x="219075" y="123825"/>
                </a:lnTo>
                <a:lnTo>
                  <a:pt x="219075" y="114300"/>
                </a:lnTo>
                <a:lnTo>
                  <a:pt x="238125" y="104775"/>
                </a:lnTo>
                <a:lnTo>
                  <a:pt x="238125" y="95250"/>
                </a:lnTo>
                <a:lnTo>
                  <a:pt x="247650" y="76200"/>
                </a:lnTo>
                <a:lnTo>
                  <a:pt x="247650" y="66675"/>
                </a:lnTo>
                <a:lnTo>
                  <a:pt x="247650" y="47625"/>
                </a:lnTo>
                <a:lnTo>
                  <a:pt x="238125" y="38100"/>
                </a:lnTo>
                <a:lnTo>
                  <a:pt x="228600" y="28575"/>
                </a:lnTo>
                <a:lnTo>
                  <a:pt x="219075" y="19050"/>
                </a:lnTo>
                <a:lnTo>
                  <a:pt x="200025" y="19050"/>
                </a:lnTo>
                <a:lnTo>
                  <a:pt x="190500" y="28575"/>
                </a:lnTo>
                <a:lnTo>
                  <a:pt x="171450" y="38100"/>
                </a:lnTo>
                <a:lnTo>
                  <a:pt x="161925" y="47625"/>
                </a:lnTo>
                <a:lnTo>
                  <a:pt x="152400" y="57150"/>
                </a:lnTo>
                <a:lnTo>
                  <a:pt x="1524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667875" y="3905250"/>
            <a:ext cx="95251" cy="219076"/>
          </a:xfrm>
          <a:custGeom>
            <a:avLst/>
            <a:gdLst/>
            <a:ahLst/>
            <a:cxnLst/>
            <a:rect l="0" t="0" r="0" b="0"/>
            <a:pathLst>
              <a:path w="95251" h="219076">
                <a:moveTo>
                  <a:pt x="0" y="161925"/>
                </a:move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180975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42875"/>
                </a:lnTo>
                <a:lnTo>
                  <a:pt x="76200" y="123825"/>
                </a:lnTo>
                <a:lnTo>
                  <a:pt x="85725" y="95250"/>
                </a:lnTo>
                <a:lnTo>
                  <a:pt x="95250" y="76200"/>
                </a:lnTo>
                <a:lnTo>
                  <a:pt x="95250" y="5715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76200" y="142875"/>
                </a:lnTo>
                <a:lnTo>
                  <a:pt x="76200" y="171450"/>
                </a:lnTo>
                <a:lnTo>
                  <a:pt x="76200" y="190500"/>
                </a:lnTo>
                <a:lnTo>
                  <a:pt x="85725" y="209550"/>
                </a:lnTo>
                <a:lnTo>
                  <a:pt x="85725" y="219075"/>
                </a:lnTo>
                <a:lnTo>
                  <a:pt x="857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9867900" y="38671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9867900" y="39433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0096500" y="3648075"/>
            <a:ext cx="190501" cy="457201"/>
          </a:xfrm>
          <a:custGeom>
            <a:avLst/>
            <a:gdLst/>
            <a:ahLst/>
            <a:cxnLst/>
            <a:rect l="0" t="0" r="0" b="0"/>
            <a:pathLst>
              <a:path w="190501" h="457201">
                <a:moveTo>
                  <a:pt x="190500" y="47625"/>
                </a:moveTo>
                <a:lnTo>
                  <a:pt x="190500" y="47625"/>
                </a:lnTo>
                <a:lnTo>
                  <a:pt x="180975" y="38100"/>
                </a:lnTo>
                <a:lnTo>
                  <a:pt x="180975" y="28575"/>
                </a:lnTo>
                <a:lnTo>
                  <a:pt x="171450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23825" y="95250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23825" y="200025"/>
                </a:lnTo>
                <a:lnTo>
                  <a:pt x="123825" y="238125"/>
                </a:lnTo>
                <a:lnTo>
                  <a:pt x="123825" y="266700"/>
                </a:lnTo>
                <a:lnTo>
                  <a:pt x="114300" y="304800"/>
                </a:lnTo>
                <a:lnTo>
                  <a:pt x="114300" y="342900"/>
                </a:lnTo>
                <a:lnTo>
                  <a:pt x="104775" y="371475"/>
                </a:lnTo>
                <a:lnTo>
                  <a:pt x="104775" y="400050"/>
                </a:lnTo>
                <a:lnTo>
                  <a:pt x="95250" y="419100"/>
                </a:lnTo>
                <a:lnTo>
                  <a:pt x="85725" y="428625"/>
                </a:lnTo>
                <a:lnTo>
                  <a:pt x="76200" y="447675"/>
                </a:lnTo>
                <a:lnTo>
                  <a:pt x="57150" y="447675"/>
                </a:lnTo>
                <a:lnTo>
                  <a:pt x="47625" y="457200"/>
                </a:lnTo>
                <a:lnTo>
                  <a:pt x="38100" y="457200"/>
                </a:lnTo>
                <a:lnTo>
                  <a:pt x="28575" y="457200"/>
                </a:lnTo>
                <a:lnTo>
                  <a:pt x="9525" y="447675"/>
                </a:lnTo>
                <a:lnTo>
                  <a:pt x="0" y="438150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0239375" y="3676650"/>
            <a:ext cx="190501" cy="371476"/>
          </a:xfrm>
          <a:custGeom>
            <a:avLst/>
            <a:gdLst/>
            <a:ahLst/>
            <a:cxnLst/>
            <a:rect l="0" t="0" r="0" b="0"/>
            <a:pathLst>
              <a:path w="190501" h="37147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42875"/>
                </a:lnTo>
                <a:lnTo>
                  <a:pt x="19050" y="171450"/>
                </a:lnTo>
                <a:lnTo>
                  <a:pt x="19050" y="200025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19050" y="304800"/>
                </a:lnTo>
                <a:lnTo>
                  <a:pt x="19050" y="314325"/>
                </a:lnTo>
                <a:lnTo>
                  <a:pt x="28575" y="314325"/>
                </a:lnTo>
                <a:lnTo>
                  <a:pt x="38100" y="314325"/>
                </a:lnTo>
                <a:lnTo>
                  <a:pt x="47625" y="314325"/>
                </a:lnTo>
                <a:lnTo>
                  <a:pt x="57150" y="304800"/>
                </a:lnTo>
                <a:lnTo>
                  <a:pt x="76200" y="276225"/>
                </a:lnTo>
                <a:lnTo>
                  <a:pt x="95250" y="257175"/>
                </a:lnTo>
                <a:lnTo>
                  <a:pt x="104775" y="228600"/>
                </a:lnTo>
                <a:lnTo>
                  <a:pt x="123825" y="190500"/>
                </a:lnTo>
                <a:lnTo>
                  <a:pt x="142875" y="161925"/>
                </a:lnTo>
                <a:lnTo>
                  <a:pt x="152400" y="123825"/>
                </a:lnTo>
                <a:lnTo>
                  <a:pt x="161925" y="95250"/>
                </a:lnTo>
                <a:lnTo>
                  <a:pt x="180975" y="66675"/>
                </a:lnTo>
                <a:lnTo>
                  <a:pt x="180975" y="47625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71450" y="47625"/>
                </a:lnTo>
                <a:lnTo>
                  <a:pt x="161925" y="66675"/>
                </a:lnTo>
                <a:lnTo>
                  <a:pt x="152400" y="95250"/>
                </a:lnTo>
                <a:lnTo>
                  <a:pt x="142875" y="123825"/>
                </a:lnTo>
                <a:lnTo>
                  <a:pt x="133350" y="161925"/>
                </a:lnTo>
                <a:lnTo>
                  <a:pt x="123825" y="200025"/>
                </a:lnTo>
                <a:lnTo>
                  <a:pt x="123825" y="228600"/>
                </a:lnTo>
                <a:lnTo>
                  <a:pt x="114300" y="266700"/>
                </a:lnTo>
                <a:lnTo>
                  <a:pt x="114300" y="295275"/>
                </a:lnTo>
                <a:lnTo>
                  <a:pt x="123825" y="323850"/>
                </a:lnTo>
                <a:lnTo>
                  <a:pt x="123825" y="342900"/>
                </a:lnTo>
                <a:lnTo>
                  <a:pt x="133350" y="361950"/>
                </a:lnTo>
                <a:lnTo>
                  <a:pt x="142875" y="361950"/>
                </a:lnTo>
                <a:lnTo>
                  <a:pt x="152400" y="371475"/>
                </a:lnTo>
                <a:lnTo>
                  <a:pt x="161925" y="361950"/>
                </a:lnTo>
                <a:lnTo>
                  <a:pt x="171450" y="361950"/>
                </a:lnTo>
                <a:lnTo>
                  <a:pt x="1714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0401300" y="3800475"/>
            <a:ext cx="180976" cy="552451"/>
          </a:xfrm>
          <a:custGeom>
            <a:avLst/>
            <a:gdLst/>
            <a:ahLst/>
            <a:cxnLst/>
            <a:rect l="0" t="0" r="0" b="0"/>
            <a:pathLst>
              <a:path w="180976" h="552451">
                <a:moveTo>
                  <a:pt x="133350" y="76200"/>
                </a:moveTo>
                <a:lnTo>
                  <a:pt x="133350" y="66675"/>
                </a:lnTo>
                <a:lnTo>
                  <a:pt x="142875" y="57150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04775" y="57150"/>
                </a:lnTo>
                <a:lnTo>
                  <a:pt x="95250" y="76200"/>
                </a:lnTo>
                <a:lnTo>
                  <a:pt x="85725" y="104775"/>
                </a:lnTo>
                <a:lnTo>
                  <a:pt x="76200" y="133350"/>
                </a:lnTo>
                <a:lnTo>
                  <a:pt x="76200" y="152400"/>
                </a:lnTo>
                <a:lnTo>
                  <a:pt x="76200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95250" y="190500"/>
                </a:lnTo>
                <a:lnTo>
                  <a:pt x="114300" y="190500"/>
                </a:lnTo>
                <a:lnTo>
                  <a:pt x="123825" y="180975"/>
                </a:lnTo>
                <a:lnTo>
                  <a:pt x="142875" y="171450"/>
                </a:lnTo>
                <a:lnTo>
                  <a:pt x="152400" y="152400"/>
                </a:lnTo>
                <a:lnTo>
                  <a:pt x="161925" y="133350"/>
                </a:lnTo>
                <a:lnTo>
                  <a:pt x="171450" y="104775"/>
                </a:lnTo>
                <a:lnTo>
                  <a:pt x="171450" y="85725"/>
                </a:lnTo>
                <a:lnTo>
                  <a:pt x="180975" y="66675"/>
                </a:lnTo>
                <a:lnTo>
                  <a:pt x="180975" y="57150"/>
                </a:lnTo>
                <a:lnTo>
                  <a:pt x="180975" y="47625"/>
                </a:lnTo>
                <a:lnTo>
                  <a:pt x="180975" y="38100"/>
                </a:lnTo>
                <a:lnTo>
                  <a:pt x="180975" y="38100"/>
                </a:lnTo>
                <a:lnTo>
                  <a:pt x="180975" y="47625"/>
                </a:lnTo>
                <a:lnTo>
                  <a:pt x="180975" y="57150"/>
                </a:lnTo>
                <a:lnTo>
                  <a:pt x="171450" y="76200"/>
                </a:lnTo>
                <a:lnTo>
                  <a:pt x="171450" y="104775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61925" y="200025"/>
                </a:lnTo>
                <a:lnTo>
                  <a:pt x="161925" y="247650"/>
                </a:lnTo>
                <a:lnTo>
                  <a:pt x="161925" y="285750"/>
                </a:lnTo>
                <a:lnTo>
                  <a:pt x="161925" y="323850"/>
                </a:lnTo>
                <a:lnTo>
                  <a:pt x="161925" y="371475"/>
                </a:lnTo>
                <a:lnTo>
                  <a:pt x="161925" y="409575"/>
                </a:lnTo>
                <a:lnTo>
                  <a:pt x="161925" y="447675"/>
                </a:lnTo>
                <a:lnTo>
                  <a:pt x="152400" y="476250"/>
                </a:lnTo>
                <a:lnTo>
                  <a:pt x="152400" y="504825"/>
                </a:lnTo>
                <a:lnTo>
                  <a:pt x="142875" y="523875"/>
                </a:lnTo>
                <a:lnTo>
                  <a:pt x="133350" y="542925"/>
                </a:lnTo>
                <a:lnTo>
                  <a:pt x="123825" y="552450"/>
                </a:lnTo>
                <a:lnTo>
                  <a:pt x="114300" y="552450"/>
                </a:lnTo>
                <a:lnTo>
                  <a:pt x="95250" y="552450"/>
                </a:lnTo>
                <a:lnTo>
                  <a:pt x="76200" y="552450"/>
                </a:lnTo>
                <a:lnTo>
                  <a:pt x="57150" y="533400"/>
                </a:lnTo>
                <a:lnTo>
                  <a:pt x="38100" y="523875"/>
                </a:lnTo>
                <a:lnTo>
                  <a:pt x="28575" y="504825"/>
                </a:lnTo>
                <a:lnTo>
                  <a:pt x="9525" y="485775"/>
                </a:lnTo>
                <a:lnTo>
                  <a:pt x="0" y="466725"/>
                </a:lnTo>
                <a:lnTo>
                  <a:pt x="0" y="438150"/>
                </a:lnTo>
                <a:lnTo>
                  <a:pt x="0" y="419100"/>
                </a:lnTo>
                <a:lnTo>
                  <a:pt x="0" y="390525"/>
                </a:lnTo>
                <a:lnTo>
                  <a:pt x="9525" y="361950"/>
                </a:lnTo>
                <a:lnTo>
                  <a:pt x="28575" y="333375"/>
                </a:lnTo>
                <a:lnTo>
                  <a:pt x="38100" y="314325"/>
                </a:lnTo>
                <a:lnTo>
                  <a:pt x="57150" y="295275"/>
                </a:lnTo>
                <a:lnTo>
                  <a:pt x="66675" y="285750"/>
                </a:lnTo>
                <a:lnTo>
                  <a:pt x="666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0696575" y="3876675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0839450" y="3609975"/>
            <a:ext cx="428626" cy="361951"/>
          </a:xfrm>
          <a:custGeom>
            <a:avLst/>
            <a:gdLst/>
            <a:ahLst/>
            <a:cxnLst/>
            <a:rect l="0" t="0" r="0" b="0"/>
            <a:pathLst>
              <a:path w="428626" h="361951">
                <a:moveTo>
                  <a:pt x="0" y="266700"/>
                </a:moveTo>
                <a:lnTo>
                  <a:pt x="9525" y="257175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38100" y="190500"/>
                </a:lnTo>
                <a:lnTo>
                  <a:pt x="47625" y="161925"/>
                </a:lnTo>
                <a:lnTo>
                  <a:pt x="57150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66675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57150" y="85725"/>
                </a:lnTo>
                <a:lnTo>
                  <a:pt x="57150" y="85725"/>
                </a:lnTo>
                <a:lnTo>
                  <a:pt x="57150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295275"/>
                </a:lnTo>
                <a:lnTo>
                  <a:pt x="19050" y="314325"/>
                </a:lnTo>
                <a:lnTo>
                  <a:pt x="28575" y="333375"/>
                </a:lnTo>
                <a:lnTo>
                  <a:pt x="38100" y="352425"/>
                </a:lnTo>
                <a:lnTo>
                  <a:pt x="38100" y="361950"/>
                </a:lnTo>
                <a:lnTo>
                  <a:pt x="47625" y="361950"/>
                </a:lnTo>
                <a:lnTo>
                  <a:pt x="66675" y="361950"/>
                </a:lnTo>
                <a:lnTo>
                  <a:pt x="76200" y="361950"/>
                </a:lnTo>
                <a:lnTo>
                  <a:pt x="85725" y="352425"/>
                </a:lnTo>
                <a:lnTo>
                  <a:pt x="104775" y="333375"/>
                </a:lnTo>
                <a:lnTo>
                  <a:pt x="114300" y="314325"/>
                </a:lnTo>
                <a:lnTo>
                  <a:pt x="123825" y="285750"/>
                </a:lnTo>
                <a:lnTo>
                  <a:pt x="133350" y="257175"/>
                </a:lnTo>
                <a:lnTo>
                  <a:pt x="142875" y="228600"/>
                </a:lnTo>
                <a:lnTo>
                  <a:pt x="152400" y="200025"/>
                </a:lnTo>
                <a:lnTo>
                  <a:pt x="152400" y="161925"/>
                </a:lnTo>
                <a:lnTo>
                  <a:pt x="161925" y="133350"/>
                </a:lnTo>
                <a:lnTo>
                  <a:pt x="161925" y="95250"/>
                </a:lnTo>
                <a:lnTo>
                  <a:pt x="161925" y="76200"/>
                </a:lnTo>
                <a:lnTo>
                  <a:pt x="161925" y="4762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42875" y="57150"/>
                </a:lnTo>
                <a:lnTo>
                  <a:pt x="152400" y="66675"/>
                </a:lnTo>
                <a:lnTo>
                  <a:pt x="171450" y="76200"/>
                </a:lnTo>
                <a:lnTo>
                  <a:pt x="190500" y="85725"/>
                </a:lnTo>
                <a:lnTo>
                  <a:pt x="209550" y="85725"/>
                </a:lnTo>
                <a:lnTo>
                  <a:pt x="238125" y="85725"/>
                </a:lnTo>
                <a:lnTo>
                  <a:pt x="266700" y="85725"/>
                </a:lnTo>
                <a:lnTo>
                  <a:pt x="295275" y="76200"/>
                </a:lnTo>
                <a:lnTo>
                  <a:pt x="333375" y="66675"/>
                </a:lnTo>
                <a:lnTo>
                  <a:pt x="352425" y="57150"/>
                </a:lnTo>
                <a:lnTo>
                  <a:pt x="381000" y="57150"/>
                </a:lnTo>
                <a:lnTo>
                  <a:pt x="409575" y="47625"/>
                </a:lnTo>
                <a:lnTo>
                  <a:pt x="419100" y="38100"/>
                </a:lnTo>
                <a:lnTo>
                  <a:pt x="428625" y="38100"/>
                </a:lnTo>
                <a:lnTo>
                  <a:pt x="4286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8143875" y="4438650"/>
            <a:ext cx="285751" cy="533401"/>
          </a:xfrm>
          <a:custGeom>
            <a:avLst/>
            <a:gdLst/>
            <a:ahLst/>
            <a:cxnLst/>
            <a:rect l="0" t="0" r="0" b="0"/>
            <a:pathLst>
              <a:path w="285751" h="533401">
                <a:moveTo>
                  <a:pt x="38100" y="85725"/>
                </a:moveTo>
                <a:lnTo>
                  <a:pt x="38100" y="85725"/>
                </a:lnTo>
                <a:lnTo>
                  <a:pt x="38100" y="85725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95250" y="152400"/>
                </a:lnTo>
                <a:lnTo>
                  <a:pt x="114300" y="152400"/>
                </a:lnTo>
                <a:lnTo>
                  <a:pt x="142875" y="152400"/>
                </a:lnTo>
                <a:lnTo>
                  <a:pt x="161925" y="142875"/>
                </a:lnTo>
                <a:lnTo>
                  <a:pt x="180975" y="133350"/>
                </a:lnTo>
                <a:lnTo>
                  <a:pt x="200025" y="114300"/>
                </a:lnTo>
                <a:lnTo>
                  <a:pt x="219075" y="104775"/>
                </a:lnTo>
                <a:lnTo>
                  <a:pt x="238125" y="85725"/>
                </a:lnTo>
                <a:lnTo>
                  <a:pt x="257175" y="66675"/>
                </a:lnTo>
                <a:lnTo>
                  <a:pt x="266700" y="57150"/>
                </a:lnTo>
                <a:lnTo>
                  <a:pt x="266700" y="38100"/>
                </a:lnTo>
                <a:lnTo>
                  <a:pt x="266700" y="28575"/>
                </a:lnTo>
                <a:lnTo>
                  <a:pt x="266700" y="19050"/>
                </a:lnTo>
                <a:lnTo>
                  <a:pt x="257175" y="9525"/>
                </a:lnTo>
                <a:lnTo>
                  <a:pt x="238125" y="0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61925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23825" y="152400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71450" y="180975"/>
                </a:lnTo>
                <a:lnTo>
                  <a:pt x="190500" y="180975"/>
                </a:lnTo>
                <a:lnTo>
                  <a:pt x="209550" y="190500"/>
                </a:lnTo>
                <a:lnTo>
                  <a:pt x="228600" y="180975"/>
                </a:lnTo>
                <a:lnTo>
                  <a:pt x="247650" y="180975"/>
                </a:lnTo>
                <a:lnTo>
                  <a:pt x="257175" y="180975"/>
                </a:lnTo>
                <a:lnTo>
                  <a:pt x="276225" y="171450"/>
                </a:lnTo>
                <a:lnTo>
                  <a:pt x="285750" y="161925"/>
                </a:lnTo>
                <a:lnTo>
                  <a:pt x="285750" y="161925"/>
                </a:lnTo>
                <a:lnTo>
                  <a:pt x="285750" y="152400"/>
                </a:lnTo>
                <a:lnTo>
                  <a:pt x="276225" y="152400"/>
                </a:lnTo>
                <a:lnTo>
                  <a:pt x="266700" y="142875"/>
                </a:lnTo>
                <a:lnTo>
                  <a:pt x="257175" y="142875"/>
                </a:lnTo>
                <a:lnTo>
                  <a:pt x="228600" y="142875"/>
                </a:lnTo>
                <a:lnTo>
                  <a:pt x="209550" y="152400"/>
                </a:lnTo>
                <a:lnTo>
                  <a:pt x="180975" y="161925"/>
                </a:lnTo>
                <a:lnTo>
                  <a:pt x="152400" y="180975"/>
                </a:lnTo>
                <a:lnTo>
                  <a:pt x="133350" y="200025"/>
                </a:lnTo>
                <a:lnTo>
                  <a:pt x="104775" y="228600"/>
                </a:lnTo>
                <a:lnTo>
                  <a:pt x="76200" y="257175"/>
                </a:lnTo>
                <a:lnTo>
                  <a:pt x="57150" y="285750"/>
                </a:lnTo>
                <a:lnTo>
                  <a:pt x="38100" y="314325"/>
                </a:lnTo>
                <a:lnTo>
                  <a:pt x="19050" y="342900"/>
                </a:lnTo>
                <a:lnTo>
                  <a:pt x="9525" y="381000"/>
                </a:lnTo>
                <a:lnTo>
                  <a:pt x="0" y="409575"/>
                </a:lnTo>
                <a:lnTo>
                  <a:pt x="0" y="428625"/>
                </a:lnTo>
                <a:lnTo>
                  <a:pt x="0" y="457200"/>
                </a:lnTo>
                <a:lnTo>
                  <a:pt x="9525" y="485775"/>
                </a:lnTo>
                <a:lnTo>
                  <a:pt x="28575" y="495300"/>
                </a:lnTo>
                <a:lnTo>
                  <a:pt x="38100" y="514350"/>
                </a:lnTo>
                <a:lnTo>
                  <a:pt x="66675" y="523875"/>
                </a:lnTo>
                <a:lnTo>
                  <a:pt x="85725" y="523875"/>
                </a:lnTo>
                <a:lnTo>
                  <a:pt x="114300" y="523875"/>
                </a:lnTo>
                <a:lnTo>
                  <a:pt x="142875" y="523875"/>
                </a:lnTo>
                <a:lnTo>
                  <a:pt x="161925" y="514350"/>
                </a:lnTo>
                <a:lnTo>
                  <a:pt x="190500" y="504825"/>
                </a:lnTo>
                <a:lnTo>
                  <a:pt x="200025" y="495300"/>
                </a:lnTo>
                <a:lnTo>
                  <a:pt x="219075" y="476250"/>
                </a:lnTo>
                <a:lnTo>
                  <a:pt x="228600" y="466725"/>
                </a:lnTo>
                <a:lnTo>
                  <a:pt x="238125" y="447675"/>
                </a:lnTo>
                <a:lnTo>
                  <a:pt x="238125" y="428625"/>
                </a:lnTo>
                <a:lnTo>
                  <a:pt x="238125" y="419100"/>
                </a:lnTo>
                <a:lnTo>
                  <a:pt x="238125" y="400050"/>
                </a:lnTo>
                <a:lnTo>
                  <a:pt x="228600" y="390525"/>
                </a:lnTo>
                <a:lnTo>
                  <a:pt x="219075" y="381000"/>
                </a:lnTo>
                <a:lnTo>
                  <a:pt x="209550" y="381000"/>
                </a:lnTo>
                <a:lnTo>
                  <a:pt x="190500" y="381000"/>
                </a:lnTo>
                <a:lnTo>
                  <a:pt x="180975" y="381000"/>
                </a:lnTo>
                <a:lnTo>
                  <a:pt x="161925" y="390525"/>
                </a:lnTo>
                <a:lnTo>
                  <a:pt x="142875" y="400050"/>
                </a:lnTo>
                <a:lnTo>
                  <a:pt x="123825" y="419100"/>
                </a:lnTo>
                <a:lnTo>
                  <a:pt x="114300" y="438150"/>
                </a:lnTo>
                <a:lnTo>
                  <a:pt x="95250" y="457200"/>
                </a:lnTo>
                <a:lnTo>
                  <a:pt x="85725" y="485775"/>
                </a:lnTo>
                <a:lnTo>
                  <a:pt x="76200" y="504825"/>
                </a:lnTo>
                <a:lnTo>
                  <a:pt x="76200" y="523875"/>
                </a:lnTo>
                <a:lnTo>
                  <a:pt x="66675" y="533400"/>
                </a:lnTo>
                <a:lnTo>
                  <a:pt x="66675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8610600" y="4533900"/>
            <a:ext cx="66676" cy="390526"/>
          </a:xfrm>
          <a:custGeom>
            <a:avLst/>
            <a:gdLst/>
            <a:ahLst/>
            <a:cxnLst/>
            <a:rect l="0" t="0" r="0" b="0"/>
            <a:pathLst>
              <a:path w="66676" h="390526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8553450" y="4495800"/>
            <a:ext cx="276226" cy="28576"/>
          </a:xfrm>
          <a:custGeom>
            <a:avLst/>
            <a:gdLst/>
            <a:ahLst/>
            <a:cxnLst/>
            <a:rect l="0" t="0" r="0" b="0"/>
            <a:pathLst>
              <a:path w="2762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8458200" y="492442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8877300" y="4657725"/>
            <a:ext cx="219076" cy="38101"/>
          </a:xfrm>
          <a:custGeom>
            <a:avLst/>
            <a:gdLst/>
            <a:ahLst/>
            <a:cxnLst/>
            <a:rect l="0" t="0" r="0" b="0"/>
            <a:pathLst>
              <a:path w="219076" h="38101">
                <a:moveTo>
                  <a:pt x="0" y="38100"/>
                </a:move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8896350" y="480060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9477375" y="4505325"/>
            <a:ext cx="57151" cy="400051"/>
          </a:xfrm>
          <a:custGeom>
            <a:avLst/>
            <a:gdLst/>
            <a:ahLst/>
            <a:cxnLst/>
            <a:rect l="0" t="0" r="0" b="0"/>
            <a:pathLst>
              <a:path w="57151" h="400051">
                <a:moveTo>
                  <a:pt x="57150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9353550" y="4457700"/>
            <a:ext cx="304801" cy="76201"/>
          </a:xfrm>
          <a:custGeom>
            <a:avLst/>
            <a:gdLst/>
            <a:ahLst/>
            <a:cxnLst/>
            <a:rect l="0" t="0" r="0" b="0"/>
            <a:pathLst>
              <a:path w="304801" h="76201">
                <a:moveTo>
                  <a:pt x="19050" y="76200"/>
                </a:moveTo>
                <a:lnTo>
                  <a:pt x="19050" y="76200"/>
                </a:lnTo>
                <a:lnTo>
                  <a:pt x="19050" y="66675"/>
                </a:lnTo>
                <a:lnTo>
                  <a:pt x="9525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9525"/>
                </a:lnTo>
                <a:lnTo>
                  <a:pt x="295275" y="9525"/>
                </a:lnTo>
                <a:lnTo>
                  <a:pt x="304800" y="19050"/>
                </a:lnTo>
                <a:lnTo>
                  <a:pt x="3048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9296400" y="4838700"/>
            <a:ext cx="266701" cy="19051"/>
          </a:xfrm>
          <a:custGeom>
            <a:avLst/>
            <a:gdLst/>
            <a:ahLst/>
            <a:cxnLst/>
            <a:rect l="0" t="0" r="0" b="0"/>
            <a:pathLst>
              <a:path w="26670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19050"/>
                </a:lnTo>
                <a:lnTo>
                  <a:pt x="2667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9715500" y="4371975"/>
            <a:ext cx="95251" cy="200026"/>
          </a:xfrm>
          <a:custGeom>
            <a:avLst/>
            <a:gdLst/>
            <a:ahLst/>
            <a:cxnLst/>
            <a:rect l="0" t="0" r="0" b="0"/>
            <a:pathLst>
              <a:path w="95251" h="200026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76200" y="85725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42875"/>
                </a:lnTo>
                <a:lnTo>
                  <a:pt x="38100" y="152400"/>
                </a:lnTo>
                <a:lnTo>
                  <a:pt x="28575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38100" y="180975"/>
                </a:lnTo>
                <a:lnTo>
                  <a:pt x="38100" y="190500"/>
                </a:lnTo>
                <a:lnTo>
                  <a:pt x="47625" y="190500"/>
                </a:lnTo>
                <a:lnTo>
                  <a:pt x="57150" y="200025"/>
                </a:lnTo>
                <a:lnTo>
                  <a:pt x="66675" y="200025"/>
                </a:lnTo>
                <a:lnTo>
                  <a:pt x="76200" y="200025"/>
                </a:lnTo>
                <a:lnTo>
                  <a:pt x="762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9925050" y="4438650"/>
            <a:ext cx="66676" cy="419101"/>
          </a:xfrm>
          <a:custGeom>
            <a:avLst/>
            <a:gdLst/>
            <a:ahLst/>
            <a:cxnLst/>
            <a:rect l="0" t="0" r="0" b="0"/>
            <a:pathLst>
              <a:path w="66676" h="41910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95275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9896475" y="4448175"/>
            <a:ext cx="228601" cy="390526"/>
          </a:xfrm>
          <a:custGeom>
            <a:avLst/>
            <a:gdLst/>
            <a:ahLst/>
            <a:cxnLst/>
            <a:rect l="0" t="0" r="0" b="0"/>
            <a:pathLst>
              <a:path w="228601" h="390526">
                <a:moveTo>
                  <a:pt x="19050" y="85725"/>
                </a:moveTo>
                <a:lnTo>
                  <a:pt x="19050" y="85725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28575"/>
                </a:lnTo>
                <a:lnTo>
                  <a:pt x="180975" y="47625"/>
                </a:lnTo>
                <a:lnTo>
                  <a:pt x="180975" y="76200"/>
                </a:lnTo>
                <a:lnTo>
                  <a:pt x="180975" y="95250"/>
                </a:lnTo>
                <a:lnTo>
                  <a:pt x="180975" y="123825"/>
                </a:lnTo>
                <a:lnTo>
                  <a:pt x="171450" y="152400"/>
                </a:lnTo>
                <a:lnTo>
                  <a:pt x="152400" y="171450"/>
                </a:lnTo>
                <a:lnTo>
                  <a:pt x="142875" y="200025"/>
                </a:lnTo>
                <a:lnTo>
                  <a:pt x="123825" y="228600"/>
                </a:lnTo>
                <a:lnTo>
                  <a:pt x="95250" y="247650"/>
                </a:lnTo>
                <a:lnTo>
                  <a:pt x="76200" y="257175"/>
                </a:lnTo>
                <a:lnTo>
                  <a:pt x="47625" y="266700"/>
                </a:lnTo>
                <a:lnTo>
                  <a:pt x="28575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19050" y="219075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200025"/>
                </a:lnTo>
                <a:lnTo>
                  <a:pt x="66675" y="200025"/>
                </a:lnTo>
                <a:lnTo>
                  <a:pt x="85725" y="200025"/>
                </a:lnTo>
                <a:lnTo>
                  <a:pt x="95250" y="209550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42875" y="295275"/>
                </a:lnTo>
                <a:lnTo>
                  <a:pt x="142875" y="314325"/>
                </a:lnTo>
                <a:lnTo>
                  <a:pt x="142875" y="333375"/>
                </a:lnTo>
                <a:lnTo>
                  <a:pt x="152400" y="352425"/>
                </a:lnTo>
                <a:lnTo>
                  <a:pt x="161925" y="361950"/>
                </a:lnTo>
                <a:lnTo>
                  <a:pt x="161925" y="371475"/>
                </a:lnTo>
                <a:lnTo>
                  <a:pt x="171450" y="381000"/>
                </a:lnTo>
                <a:lnTo>
                  <a:pt x="180975" y="390525"/>
                </a:lnTo>
                <a:lnTo>
                  <a:pt x="190500" y="390525"/>
                </a:lnTo>
                <a:lnTo>
                  <a:pt x="200025" y="381000"/>
                </a:lnTo>
                <a:lnTo>
                  <a:pt x="219075" y="381000"/>
                </a:lnTo>
                <a:lnTo>
                  <a:pt x="228600" y="371475"/>
                </a:lnTo>
                <a:lnTo>
                  <a:pt x="22860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0306050" y="46196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0401300" y="4486275"/>
            <a:ext cx="38101" cy="219076"/>
          </a:xfrm>
          <a:custGeom>
            <a:avLst/>
            <a:gdLst/>
            <a:ahLst/>
            <a:cxnLst/>
            <a:rect l="0" t="0" r="0" b="0"/>
            <a:pathLst>
              <a:path w="38101" h="219076">
                <a:moveTo>
                  <a:pt x="38100" y="0"/>
                </a:move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42875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0553700" y="4429125"/>
            <a:ext cx="180976" cy="400051"/>
          </a:xfrm>
          <a:custGeom>
            <a:avLst/>
            <a:gdLst/>
            <a:ahLst/>
            <a:cxnLst/>
            <a:rect l="0" t="0" r="0" b="0"/>
            <a:pathLst>
              <a:path w="180976" h="400051">
                <a:moveTo>
                  <a:pt x="180975" y="0"/>
                </a:move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28575"/>
                </a:lnTo>
                <a:lnTo>
                  <a:pt x="142875" y="38100"/>
                </a:lnTo>
                <a:lnTo>
                  <a:pt x="133350" y="57150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42875"/>
                </a:lnTo>
                <a:lnTo>
                  <a:pt x="114300" y="171450"/>
                </a:lnTo>
                <a:lnTo>
                  <a:pt x="114300" y="209550"/>
                </a:lnTo>
                <a:lnTo>
                  <a:pt x="104775" y="247650"/>
                </a:lnTo>
                <a:lnTo>
                  <a:pt x="104775" y="276225"/>
                </a:lnTo>
                <a:lnTo>
                  <a:pt x="104775" y="304800"/>
                </a:lnTo>
                <a:lnTo>
                  <a:pt x="95250" y="333375"/>
                </a:lnTo>
                <a:lnTo>
                  <a:pt x="85725" y="352425"/>
                </a:lnTo>
                <a:lnTo>
                  <a:pt x="85725" y="371475"/>
                </a:lnTo>
                <a:lnTo>
                  <a:pt x="66675" y="381000"/>
                </a:lnTo>
                <a:lnTo>
                  <a:pt x="66675" y="390525"/>
                </a:lnTo>
                <a:lnTo>
                  <a:pt x="47625" y="400050"/>
                </a:lnTo>
                <a:lnTo>
                  <a:pt x="28575" y="400050"/>
                </a:lnTo>
                <a:lnTo>
                  <a:pt x="19050" y="390525"/>
                </a:lnTo>
                <a:lnTo>
                  <a:pt x="9525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0696575" y="4391025"/>
            <a:ext cx="419101" cy="752476"/>
          </a:xfrm>
          <a:custGeom>
            <a:avLst/>
            <a:gdLst/>
            <a:ahLst/>
            <a:cxnLst/>
            <a:rect l="0" t="0" r="0" b="0"/>
            <a:pathLst>
              <a:path w="419101" h="752476">
                <a:moveTo>
                  <a:pt x="0" y="38100"/>
                </a:moveTo>
                <a:lnTo>
                  <a:pt x="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47625" y="190500"/>
                </a:lnTo>
                <a:lnTo>
                  <a:pt x="38100" y="209550"/>
                </a:lnTo>
                <a:lnTo>
                  <a:pt x="38100" y="238125"/>
                </a:lnTo>
                <a:lnTo>
                  <a:pt x="38100" y="266700"/>
                </a:lnTo>
                <a:lnTo>
                  <a:pt x="38100" y="285750"/>
                </a:lnTo>
                <a:lnTo>
                  <a:pt x="47625" y="304800"/>
                </a:lnTo>
                <a:lnTo>
                  <a:pt x="57150" y="304800"/>
                </a:lnTo>
                <a:lnTo>
                  <a:pt x="66675" y="314325"/>
                </a:lnTo>
                <a:lnTo>
                  <a:pt x="76200" y="314325"/>
                </a:lnTo>
                <a:lnTo>
                  <a:pt x="85725" y="304800"/>
                </a:lnTo>
                <a:lnTo>
                  <a:pt x="104775" y="295275"/>
                </a:lnTo>
                <a:lnTo>
                  <a:pt x="114300" y="266700"/>
                </a:lnTo>
                <a:lnTo>
                  <a:pt x="142875" y="247650"/>
                </a:lnTo>
                <a:lnTo>
                  <a:pt x="161925" y="219075"/>
                </a:lnTo>
                <a:lnTo>
                  <a:pt x="171450" y="180975"/>
                </a:lnTo>
                <a:lnTo>
                  <a:pt x="190500" y="152400"/>
                </a:lnTo>
                <a:lnTo>
                  <a:pt x="200025" y="123825"/>
                </a:lnTo>
                <a:lnTo>
                  <a:pt x="209550" y="95250"/>
                </a:lnTo>
                <a:lnTo>
                  <a:pt x="219075" y="66675"/>
                </a:lnTo>
                <a:lnTo>
                  <a:pt x="228600" y="38100"/>
                </a:lnTo>
                <a:lnTo>
                  <a:pt x="219075" y="19050"/>
                </a:lnTo>
                <a:lnTo>
                  <a:pt x="219075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9525"/>
                </a:lnTo>
                <a:lnTo>
                  <a:pt x="209550" y="19050"/>
                </a:lnTo>
                <a:lnTo>
                  <a:pt x="200025" y="28575"/>
                </a:lnTo>
                <a:lnTo>
                  <a:pt x="190500" y="47625"/>
                </a:lnTo>
                <a:lnTo>
                  <a:pt x="180975" y="66675"/>
                </a:lnTo>
                <a:lnTo>
                  <a:pt x="171450" y="95250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61925" y="200025"/>
                </a:lnTo>
                <a:lnTo>
                  <a:pt x="152400" y="228600"/>
                </a:lnTo>
                <a:lnTo>
                  <a:pt x="152400" y="257175"/>
                </a:lnTo>
                <a:lnTo>
                  <a:pt x="152400" y="285750"/>
                </a:lnTo>
                <a:lnTo>
                  <a:pt x="161925" y="314325"/>
                </a:lnTo>
                <a:lnTo>
                  <a:pt x="161925" y="333375"/>
                </a:lnTo>
                <a:lnTo>
                  <a:pt x="171450" y="352425"/>
                </a:lnTo>
                <a:lnTo>
                  <a:pt x="180975" y="361950"/>
                </a:lnTo>
                <a:lnTo>
                  <a:pt x="200025" y="361950"/>
                </a:lnTo>
                <a:lnTo>
                  <a:pt x="209550" y="361950"/>
                </a:lnTo>
                <a:lnTo>
                  <a:pt x="228600" y="352425"/>
                </a:lnTo>
                <a:lnTo>
                  <a:pt x="257175" y="333375"/>
                </a:lnTo>
                <a:lnTo>
                  <a:pt x="285750" y="314325"/>
                </a:lnTo>
                <a:lnTo>
                  <a:pt x="314325" y="295275"/>
                </a:lnTo>
                <a:lnTo>
                  <a:pt x="342900" y="276225"/>
                </a:lnTo>
                <a:lnTo>
                  <a:pt x="361950" y="247650"/>
                </a:lnTo>
                <a:lnTo>
                  <a:pt x="381000" y="219075"/>
                </a:lnTo>
                <a:lnTo>
                  <a:pt x="400050" y="190500"/>
                </a:lnTo>
                <a:lnTo>
                  <a:pt x="409575" y="171450"/>
                </a:lnTo>
                <a:lnTo>
                  <a:pt x="409575" y="142875"/>
                </a:lnTo>
                <a:lnTo>
                  <a:pt x="409575" y="133350"/>
                </a:lnTo>
                <a:lnTo>
                  <a:pt x="409575" y="123825"/>
                </a:lnTo>
                <a:lnTo>
                  <a:pt x="400050" y="114300"/>
                </a:lnTo>
                <a:lnTo>
                  <a:pt x="390525" y="114300"/>
                </a:lnTo>
                <a:lnTo>
                  <a:pt x="381000" y="114300"/>
                </a:lnTo>
                <a:lnTo>
                  <a:pt x="371475" y="123825"/>
                </a:lnTo>
                <a:lnTo>
                  <a:pt x="352425" y="133350"/>
                </a:lnTo>
                <a:lnTo>
                  <a:pt x="342900" y="152400"/>
                </a:lnTo>
                <a:lnTo>
                  <a:pt x="323850" y="171450"/>
                </a:lnTo>
                <a:lnTo>
                  <a:pt x="314325" y="200025"/>
                </a:lnTo>
                <a:lnTo>
                  <a:pt x="304800" y="219075"/>
                </a:lnTo>
                <a:lnTo>
                  <a:pt x="304800" y="238125"/>
                </a:lnTo>
                <a:lnTo>
                  <a:pt x="295275" y="266700"/>
                </a:lnTo>
                <a:lnTo>
                  <a:pt x="304800" y="276225"/>
                </a:lnTo>
                <a:lnTo>
                  <a:pt x="304800" y="285750"/>
                </a:lnTo>
                <a:lnTo>
                  <a:pt x="314325" y="295275"/>
                </a:lnTo>
                <a:lnTo>
                  <a:pt x="323850" y="304800"/>
                </a:lnTo>
                <a:lnTo>
                  <a:pt x="342900" y="304800"/>
                </a:lnTo>
                <a:lnTo>
                  <a:pt x="352425" y="295275"/>
                </a:lnTo>
                <a:lnTo>
                  <a:pt x="381000" y="285750"/>
                </a:lnTo>
                <a:lnTo>
                  <a:pt x="390525" y="276225"/>
                </a:lnTo>
                <a:lnTo>
                  <a:pt x="400050" y="266700"/>
                </a:lnTo>
                <a:lnTo>
                  <a:pt x="409575" y="247650"/>
                </a:lnTo>
                <a:lnTo>
                  <a:pt x="409575" y="238125"/>
                </a:lnTo>
                <a:lnTo>
                  <a:pt x="409575" y="228600"/>
                </a:lnTo>
                <a:lnTo>
                  <a:pt x="419100" y="209550"/>
                </a:lnTo>
                <a:lnTo>
                  <a:pt x="419100" y="209550"/>
                </a:lnTo>
                <a:lnTo>
                  <a:pt x="419100" y="200025"/>
                </a:lnTo>
                <a:lnTo>
                  <a:pt x="409575" y="200025"/>
                </a:lnTo>
                <a:lnTo>
                  <a:pt x="409575" y="209550"/>
                </a:lnTo>
                <a:lnTo>
                  <a:pt x="409575" y="219075"/>
                </a:lnTo>
                <a:lnTo>
                  <a:pt x="400050" y="238125"/>
                </a:lnTo>
                <a:lnTo>
                  <a:pt x="400050" y="257175"/>
                </a:lnTo>
                <a:lnTo>
                  <a:pt x="400050" y="285750"/>
                </a:lnTo>
                <a:lnTo>
                  <a:pt x="390525" y="323850"/>
                </a:lnTo>
                <a:lnTo>
                  <a:pt x="390525" y="352425"/>
                </a:lnTo>
                <a:lnTo>
                  <a:pt x="381000" y="400050"/>
                </a:lnTo>
                <a:lnTo>
                  <a:pt x="381000" y="438150"/>
                </a:lnTo>
                <a:lnTo>
                  <a:pt x="371475" y="485775"/>
                </a:lnTo>
                <a:lnTo>
                  <a:pt x="361950" y="523875"/>
                </a:lnTo>
                <a:lnTo>
                  <a:pt x="361950" y="561975"/>
                </a:lnTo>
                <a:lnTo>
                  <a:pt x="352425" y="609600"/>
                </a:lnTo>
                <a:lnTo>
                  <a:pt x="342900" y="647700"/>
                </a:lnTo>
                <a:lnTo>
                  <a:pt x="333375" y="676275"/>
                </a:lnTo>
                <a:lnTo>
                  <a:pt x="314325" y="704850"/>
                </a:lnTo>
                <a:lnTo>
                  <a:pt x="304800" y="723900"/>
                </a:lnTo>
                <a:lnTo>
                  <a:pt x="285750" y="742950"/>
                </a:lnTo>
                <a:lnTo>
                  <a:pt x="266700" y="752475"/>
                </a:lnTo>
                <a:lnTo>
                  <a:pt x="247650" y="752475"/>
                </a:lnTo>
                <a:lnTo>
                  <a:pt x="228600" y="752475"/>
                </a:lnTo>
                <a:lnTo>
                  <a:pt x="219075" y="733425"/>
                </a:lnTo>
                <a:lnTo>
                  <a:pt x="200025" y="723900"/>
                </a:lnTo>
                <a:lnTo>
                  <a:pt x="190500" y="704850"/>
                </a:lnTo>
                <a:lnTo>
                  <a:pt x="190500" y="676275"/>
                </a:lnTo>
                <a:lnTo>
                  <a:pt x="180975" y="647700"/>
                </a:lnTo>
                <a:lnTo>
                  <a:pt x="180975" y="609600"/>
                </a:lnTo>
                <a:lnTo>
                  <a:pt x="180975" y="571500"/>
                </a:lnTo>
                <a:lnTo>
                  <a:pt x="190500" y="533400"/>
                </a:lnTo>
                <a:lnTo>
                  <a:pt x="209550" y="485775"/>
                </a:lnTo>
                <a:lnTo>
                  <a:pt x="228600" y="447675"/>
                </a:lnTo>
                <a:lnTo>
                  <a:pt x="238125" y="419100"/>
                </a:lnTo>
                <a:lnTo>
                  <a:pt x="257175" y="400050"/>
                </a:lnTo>
                <a:lnTo>
                  <a:pt x="25717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1239500" y="4371975"/>
            <a:ext cx="466726" cy="371476"/>
          </a:xfrm>
          <a:custGeom>
            <a:avLst/>
            <a:gdLst/>
            <a:ahLst/>
            <a:cxnLst/>
            <a:rect l="0" t="0" r="0" b="0"/>
            <a:pathLst>
              <a:path w="466726" h="371476">
                <a:moveTo>
                  <a:pt x="0" y="247650"/>
                </a:move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33350"/>
                </a:lnTo>
                <a:lnTo>
                  <a:pt x="47625" y="123825"/>
                </a:lnTo>
                <a:lnTo>
                  <a:pt x="47625" y="104775"/>
                </a:lnTo>
                <a:lnTo>
                  <a:pt x="66675" y="104775"/>
                </a:lnTo>
                <a:lnTo>
                  <a:pt x="66675" y="95250"/>
                </a:lnTo>
                <a:lnTo>
                  <a:pt x="76200" y="95250"/>
                </a:lnTo>
                <a:lnTo>
                  <a:pt x="76200" y="104775"/>
                </a:lnTo>
                <a:lnTo>
                  <a:pt x="76200" y="114300"/>
                </a:lnTo>
                <a:lnTo>
                  <a:pt x="76200" y="133350"/>
                </a:lnTo>
                <a:lnTo>
                  <a:pt x="66675" y="161925"/>
                </a:lnTo>
                <a:lnTo>
                  <a:pt x="57150" y="180975"/>
                </a:lnTo>
                <a:lnTo>
                  <a:pt x="47625" y="209550"/>
                </a:lnTo>
                <a:lnTo>
                  <a:pt x="47625" y="247650"/>
                </a:lnTo>
                <a:lnTo>
                  <a:pt x="38100" y="276225"/>
                </a:lnTo>
                <a:lnTo>
                  <a:pt x="38100" y="304800"/>
                </a:lnTo>
                <a:lnTo>
                  <a:pt x="38100" y="323850"/>
                </a:lnTo>
                <a:lnTo>
                  <a:pt x="38100" y="342900"/>
                </a:lnTo>
                <a:lnTo>
                  <a:pt x="47625" y="361950"/>
                </a:lnTo>
                <a:lnTo>
                  <a:pt x="47625" y="371475"/>
                </a:lnTo>
                <a:lnTo>
                  <a:pt x="66675" y="371475"/>
                </a:lnTo>
                <a:lnTo>
                  <a:pt x="76200" y="371475"/>
                </a:lnTo>
                <a:lnTo>
                  <a:pt x="95250" y="361950"/>
                </a:lnTo>
                <a:lnTo>
                  <a:pt x="104775" y="342900"/>
                </a:lnTo>
                <a:lnTo>
                  <a:pt x="123825" y="323850"/>
                </a:lnTo>
                <a:lnTo>
                  <a:pt x="142875" y="295275"/>
                </a:lnTo>
                <a:lnTo>
                  <a:pt x="152400" y="266700"/>
                </a:lnTo>
                <a:lnTo>
                  <a:pt x="161925" y="228600"/>
                </a:lnTo>
                <a:lnTo>
                  <a:pt x="180975" y="190500"/>
                </a:lnTo>
                <a:lnTo>
                  <a:pt x="180975" y="161925"/>
                </a:lnTo>
                <a:lnTo>
                  <a:pt x="190500" y="123825"/>
                </a:lnTo>
                <a:lnTo>
                  <a:pt x="190500" y="85725"/>
                </a:lnTo>
                <a:lnTo>
                  <a:pt x="190500" y="57150"/>
                </a:lnTo>
                <a:lnTo>
                  <a:pt x="190500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61925" y="38100"/>
                </a:lnTo>
                <a:lnTo>
                  <a:pt x="171450" y="47625"/>
                </a:lnTo>
                <a:lnTo>
                  <a:pt x="180975" y="66675"/>
                </a:lnTo>
                <a:lnTo>
                  <a:pt x="190500" y="76200"/>
                </a:lnTo>
                <a:lnTo>
                  <a:pt x="209550" y="76200"/>
                </a:lnTo>
                <a:lnTo>
                  <a:pt x="238125" y="76200"/>
                </a:lnTo>
                <a:lnTo>
                  <a:pt x="266700" y="76200"/>
                </a:lnTo>
                <a:lnTo>
                  <a:pt x="295275" y="76200"/>
                </a:lnTo>
                <a:lnTo>
                  <a:pt x="333375" y="66675"/>
                </a:lnTo>
                <a:lnTo>
                  <a:pt x="371475" y="66675"/>
                </a:lnTo>
                <a:lnTo>
                  <a:pt x="409575" y="57150"/>
                </a:lnTo>
                <a:lnTo>
                  <a:pt x="428625" y="57150"/>
                </a:lnTo>
                <a:lnTo>
                  <a:pt x="457200" y="57150"/>
                </a:lnTo>
                <a:lnTo>
                  <a:pt x="466725" y="57150"/>
                </a:lnTo>
                <a:lnTo>
                  <a:pt x="4667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3562350" y="5534025"/>
            <a:ext cx="76201" cy="85726"/>
          </a:xfrm>
          <a:custGeom>
            <a:avLst/>
            <a:gdLst/>
            <a:ahLst/>
            <a:cxnLst/>
            <a:rect l="0" t="0" r="0" b="0"/>
            <a:pathLst>
              <a:path w="76201" h="85726">
                <a:moveTo>
                  <a:pt x="38100" y="19050"/>
                </a:move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3590925" y="5591175"/>
            <a:ext cx="9526" cy="152401"/>
          </a:xfrm>
          <a:custGeom>
            <a:avLst/>
            <a:gdLst/>
            <a:ahLst/>
            <a:cxnLst/>
            <a:rect l="0" t="0" r="0" b="0"/>
            <a:pathLst>
              <a:path w="9526" h="1524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3609975" y="5791200"/>
            <a:ext cx="9526" cy="123826"/>
          </a:xfrm>
          <a:custGeom>
            <a:avLst/>
            <a:gdLst/>
            <a:ahLst/>
            <a:cxnLst/>
            <a:rect l="0" t="0" r="0" b="0"/>
            <a:pathLst>
              <a:path w="9526" h="1238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3609975" y="5962650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896225" y="4914900"/>
            <a:ext cx="3609976" cy="238126"/>
          </a:xfrm>
          <a:custGeom>
            <a:avLst/>
            <a:gdLst/>
            <a:ahLst/>
            <a:cxnLst/>
            <a:rect l="0" t="0" r="0" b="0"/>
            <a:pathLst>
              <a:path w="3609976" h="238126">
                <a:moveTo>
                  <a:pt x="38100" y="0"/>
                </a:move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38125"/>
                </a:lnTo>
                <a:lnTo>
                  <a:pt x="38100" y="238125"/>
                </a:lnTo>
                <a:lnTo>
                  <a:pt x="47625" y="228600"/>
                </a:lnTo>
                <a:lnTo>
                  <a:pt x="57150" y="228600"/>
                </a:lnTo>
                <a:lnTo>
                  <a:pt x="66675" y="228600"/>
                </a:lnTo>
                <a:lnTo>
                  <a:pt x="85725" y="228600"/>
                </a:lnTo>
                <a:lnTo>
                  <a:pt x="104775" y="228600"/>
                </a:lnTo>
                <a:lnTo>
                  <a:pt x="123825" y="228600"/>
                </a:lnTo>
                <a:lnTo>
                  <a:pt x="142875" y="228600"/>
                </a:lnTo>
                <a:lnTo>
                  <a:pt x="161925" y="228600"/>
                </a:lnTo>
                <a:lnTo>
                  <a:pt x="190500" y="219075"/>
                </a:lnTo>
                <a:lnTo>
                  <a:pt x="209550" y="219075"/>
                </a:lnTo>
                <a:lnTo>
                  <a:pt x="228600" y="219075"/>
                </a:lnTo>
                <a:lnTo>
                  <a:pt x="257175" y="219075"/>
                </a:lnTo>
                <a:lnTo>
                  <a:pt x="276225" y="219075"/>
                </a:lnTo>
                <a:lnTo>
                  <a:pt x="304800" y="219075"/>
                </a:lnTo>
                <a:lnTo>
                  <a:pt x="333375" y="219075"/>
                </a:lnTo>
                <a:lnTo>
                  <a:pt x="352425" y="219075"/>
                </a:lnTo>
                <a:lnTo>
                  <a:pt x="390525" y="219075"/>
                </a:lnTo>
                <a:lnTo>
                  <a:pt x="409575" y="219075"/>
                </a:lnTo>
                <a:lnTo>
                  <a:pt x="447675" y="219075"/>
                </a:lnTo>
                <a:lnTo>
                  <a:pt x="476250" y="219075"/>
                </a:lnTo>
                <a:lnTo>
                  <a:pt x="514350" y="219075"/>
                </a:lnTo>
                <a:lnTo>
                  <a:pt x="552450" y="219075"/>
                </a:lnTo>
                <a:lnTo>
                  <a:pt x="581025" y="209550"/>
                </a:lnTo>
                <a:lnTo>
                  <a:pt x="619125" y="209550"/>
                </a:lnTo>
                <a:lnTo>
                  <a:pt x="657225" y="209550"/>
                </a:lnTo>
                <a:lnTo>
                  <a:pt x="695325" y="209550"/>
                </a:lnTo>
                <a:lnTo>
                  <a:pt x="733425" y="209550"/>
                </a:lnTo>
                <a:lnTo>
                  <a:pt x="771525" y="209550"/>
                </a:lnTo>
                <a:lnTo>
                  <a:pt x="819150" y="209550"/>
                </a:lnTo>
                <a:lnTo>
                  <a:pt x="857250" y="200025"/>
                </a:lnTo>
                <a:lnTo>
                  <a:pt x="904875" y="200025"/>
                </a:lnTo>
                <a:lnTo>
                  <a:pt x="942975" y="200025"/>
                </a:lnTo>
                <a:lnTo>
                  <a:pt x="990600" y="200025"/>
                </a:lnTo>
                <a:lnTo>
                  <a:pt x="1038225" y="200025"/>
                </a:lnTo>
                <a:lnTo>
                  <a:pt x="1076325" y="190500"/>
                </a:lnTo>
                <a:lnTo>
                  <a:pt x="1123950" y="190500"/>
                </a:lnTo>
                <a:lnTo>
                  <a:pt x="1171575" y="190500"/>
                </a:lnTo>
                <a:lnTo>
                  <a:pt x="1219200" y="190500"/>
                </a:lnTo>
                <a:lnTo>
                  <a:pt x="1266825" y="190500"/>
                </a:lnTo>
                <a:lnTo>
                  <a:pt x="1314450" y="190500"/>
                </a:lnTo>
                <a:lnTo>
                  <a:pt x="1362075" y="180975"/>
                </a:lnTo>
                <a:lnTo>
                  <a:pt x="1419225" y="180975"/>
                </a:lnTo>
                <a:lnTo>
                  <a:pt x="1466850" y="180975"/>
                </a:lnTo>
                <a:lnTo>
                  <a:pt x="1514475" y="180975"/>
                </a:lnTo>
                <a:lnTo>
                  <a:pt x="1571625" y="180975"/>
                </a:lnTo>
                <a:lnTo>
                  <a:pt x="1619250" y="171450"/>
                </a:lnTo>
                <a:lnTo>
                  <a:pt x="1676400" y="171450"/>
                </a:lnTo>
                <a:lnTo>
                  <a:pt x="1724025" y="180975"/>
                </a:lnTo>
                <a:lnTo>
                  <a:pt x="1771650" y="180975"/>
                </a:lnTo>
                <a:lnTo>
                  <a:pt x="1828800" y="180975"/>
                </a:lnTo>
                <a:lnTo>
                  <a:pt x="1885950" y="180975"/>
                </a:lnTo>
                <a:lnTo>
                  <a:pt x="1943100" y="180975"/>
                </a:lnTo>
                <a:lnTo>
                  <a:pt x="1990725" y="180975"/>
                </a:lnTo>
                <a:lnTo>
                  <a:pt x="2047875" y="180975"/>
                </a:lnTo>
                <a:lnTo>
                  <a:pt x="2105025" y="180975"/>
                </a:lnTo>
                <a:lnTo>
                  <a:pt x="2162175" y="180975"/>
                </a:lnTo>
                <a:lnTo>
                  <a:pt x="2209800" y="180975"/>
                </a:lnTo>
                <a:lnTo>
                  <a:pt x="2257425" y="180975"/>
                </a:lnTo>
                <a:lnTo>
                  <a:pt x="2314575" y="190500"/>
                </a:lnTo>
                <a:lnTo>
                  <a:pt x="2371725" y="190500"/>
                </a:lnTo>
                <a:lnTo>
                  <a:pt x="2428875" y="190500"/>
                </a:lnTo>
                <a:lnTo>
                  <a:pt x="2476500" y="200025"/>
                </a:lnTo>
                <a:lnTo>
                  <a:pt x="2533650" y="200025"/>
                </a:lnTo>
                <a:lnTo>
                  <a:pt x="2581275" y="200025"/>
                </a:lnTo>
                <a:lnTo>
                  <a:pt x="2638425" y="200025"/>
                </a:lnTo>
                <a:lnTo>
                  <a:pt x="2695575" y="200025"/>
                </a:lnTo>
                <a:lnTo>
                  <a:pt x="2752725" y="209550"/>
                </a:lnTo>
                <a:lnTo>
                  <a:pt x="2800350" y="209550"/>
                </a:lnTo>
                <a:lnTo>
                  <a:pt x="2847975" y="209550"/>
                </a:lnTo>
                <a:lnTo>
                  <a:pt x="2905125" y="209550"/>
                </a:lnTo>
                <a:lnTo>
                  <a:pt x="2952750" y="209550"/>
                </a:lnTo>
                <a:lnTo>
                  <a:pt x="3000375" y="209550"/>
                </a:lnTo>
                <a:lnTo>
                  <a:pt x="3057525" y="209550"/>
                </a:lnTo>
                <a:lnTo>
                  <a:pt x="3105150" y="209550"/>
                </a:lnTo>
                <a:lnTo>
                  <a:pt x="3152775" y="209550"/>
                </a:lnTo>
                <a:lnTo>
                  <a:pt x="3200400" y="209550"/>
                </a:lnTo>
                <a:lnTo>
                  <a:pt x="3248025" y="219075"/>
                </a:lnTo>
                <a:lnTo>
                  <a:pt x="3286125" y="219075"/>
                </a:lnTo>
                <a:lnTo>
                  <a:pt x="3324225" y="209550"/>
                </a:lnTo>
                <a:lnTo>
                  <a:pt x="3362325" y="209550"/>
                </a:lnTo>
                <a:lnTo>
                  <a:pt x="3400425" y="209550"/>
                </a:lnTo>
                <a:lnTo>
                  <a:pt x="3438525" y="209550"/>
                </a:lnTo>
                <a:lnTo>
                  <a:pt x="3467100" y="200025"/>
                </a:lnTo>
                <a:lnTo>
                  <a:pt x="3495675" y="200025"/>
                </a:lnTo>
                <a:lnTo>
                  <a:pt x="3514725" y="200025"/>
                </a:lnTo>
                <a:lnTo>
                  <a:pt x="3533775" y="200025"/>
                </a:lnTo>
                <a:lnTo>
                  <a:pt x="3552825" y="190500"/>
                </a:lnTo>
                <a:lnTo>
                  <a:pt x="3562350" y="190500"/>
                </a:lnTo>
                <a:lnTo>
                  <a:pt x="3571875" y="190500"/>
                </a:lnTo>
                <a:lnTo>
                  <a:pt x="3571875" y="190500"/>
                </a:lnTo>
                <a:lnTo>
                  <a:pt x="3571875" y="180975"/>
                </a:lnTo>
                <a:lnTo>
                  <a:pt x="3581400" y="171450"/>
                </a:lnTo>
                <a:lnTo>
                  <a:pt x="3581400" y="152400"/>
                </a:lnTo>
                <a:lnTo>
                  <a:pt x="3590925" y="133350"/>
                </a:lnTo>
                <a:lnTo>
                  <a:pt x="3590925" y="114300"/>
                </a:lnTo>
                <a:lnTo>
                  <a:pt x="3600450" y="104775"/>
                </a:lnTo>
                <a:lnTo>
                  <a:pt x="3600450" y="85725"/>
                </a:lnTo>
                <a:lnTo>
                  <a:pt x="3609975" y="76200"/>
                </a:lnTo>
                <a:lnTo>
                  <a:pt x="3609975" y="66675"/>
                </a:lnTo>
                <a:lnTo>
                  <a:pt x="3609975" y="47625"/>
                </a:lnTo>
                <a:lnTo>
                  <a:pt x="3609975" y="47625"/>
                </a:lnTo>
                <a:lnTo>
                  <a:pt x="3609975" y="47625"/>
                </a:lnTo>
                <a:lnTo>
                  <a:pt x="3609975" y="47625"/>
                </a:lnTo>
                <a:lnTo>
                  <a:pt x="3609975" y="47625"/>
                </a:lnTo>
                <a:lnTo>
                  <a:pt x="3609975" y="57150"/>
                </a:lnTo>
                <a:lnTo>
                  <a:pt x="3600450" y="66675"/>
                </a:lnTo>
                <a:lnTo>
                  <a:pt x="3600450" y="76200"/>
                </a:lnTo>
                <a:lnTo>
                  <a:pt x="3590925" y="85725"/>
                </a:lnTo>
                <a:lnTo>
                  <a:pt x="35909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2095500" y="5334000"/>
            <a:ext cx="323851" cy="428626"/>
          </a:xfrm>
          <a:custGeom>
            <a:avLst/>
            <a:gdLst/>
            <a:ahLst/>
            <a:cxnLst/>
            <a:rect l="0" t="0" r="0" b="0"/>
            <a:pathLst>
              <a:path w="323851" h="428626">
                <a:moveTo>
                  <a:pt x="142875" y="28575"/>
                </a:moveTo>
                <a:lnTo>
                  <a:pt x="142875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9525" y="180975"/>
                </a:lnTo>
                <a:lnTo>
                  <a:pt x="9525" y="200025"/>
                </a:lnTo>
                <a:lnTo>
                  <a:pt x="19050" y="200025"/>
                </a:lnTo>
                <a:lnTo>
                  <a:pt x="28575" y="209550"/>
                </a:lnTo>
                <a:lnTo>
                  <a:pt x="28575" y="209550"/>
                </a:lnTo>
                <a:lnTo>
                  <a:pt x="47625" y="200025"/>
                </a:lnTo>
                <a:lnTo>
                  <a:pt x="57150" y="200025"/>
                </a:lnTo>
                <a:lnTo>
                  <a:pt x="66675" y="190500"/>
                </a:lnTo>
                <a:lnTo>
                  <a:pt x="76200" y="171450"/>
                </a:lnTo>
                <a:lnTo>
                  <a:pt x="85725" y="161925"/>
                </a:lnTo>
                <a:lnTo>
                  <a:pt x="95250" y="142875"/>
                </a:lnTo>
                <a:lnTo>
                  <a:pt x="104775" y="123825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23825" y="190500"/>
                </a:lnTo>
                <a:lnTo>
                  <a:pt x="123825" y="219075"/>
                </a:lnTo>
                <a:lnTo>
                  <a:pt x="123825" y="247650"/>
                </a:lnTo>
                <a:lnTo>
                  <a:pt x="123825" y="276225"/>
                </a:lnTo>
                <a:lnTo>
                  <a:pt x="123825" y="304800"/>
                </a:lnTo>
                <a:lnTo>
                  <a:pt x="123825" y="333375"/>
                </a:lnTo>
                <a:lnTo>
                  <a:pt x="123825" y="361950"/>
                </a:lnTo>
                <a:lnTo>
                  <a:pt x="114300" y="381000"/>
                </a:lnTo>
                <a:lnTo>
                  <a:pt x="114300" y="400050"/>
                </a:lnTo>
                <a:lnTo>
                  <a:pt x="104775" y="409575"/>
                </a:lnTo>
                <a:lnTo>
                  <a:pt x="95250" y="419100"/>
                </a:lnTo>
                <a:lnTo>
                  <a:pt x="85725" y="428625"/>
                </a:lnTo>
                <a:lnTo>
                  <a:pt x="66675" y="428625"/>
                </a:lnTo>
                <a:lnTo>
                  <a:pt x="57150" y="419100"/>
                </a:lnTo>
                <a:lnTo>
                  <a:pt x="47625" y="419100"/>
                </a:lnTo>
                <a:lnTo>
                  <a:pt x="28575" y="409575"/>
                </a:lnTo>
                <a:lnTo>
                  <a:pt x="19050" y="400050"/>
                </a:lnTo>
                <a:lnTo>
                  <a:pt x="19050" y="390525"/>
                </a:lnTo>
                <a:lnTo>
                  <a:pt x="9525" y="381000"/>
                </a:lnTo>
                <a:lnTo>
                  <a:pt x="9525" y="361950"/>
                </a:lnTo>
                <a:lnTo>
                  <a:pt x="9525" y="352425"/>
                </a:lnTo>
                <a:lnTo>
                  <a:pt x="9525" y="333375"/>
                </a:lnTo>
                <a:lnTo>
                  <a:pt x="19050" y="314325"/>
                </a:lnTo>
                <a:lnTo>
                  <a:pt x="28575" y="304800"/>
                </a:lnTo>
                <a:lnTo>
                  <a:pt x="28575" y="285750"/>
                </a:lnTo>
                <a:lnTo>
                  <a:pt x="47625" y="266700"/>
                </a:lnTo>
                <a:lnTo>
                  <a:pt x="57150" y="247650"/>
                </a:lnTo>
                <a:lnTo>
                  <a:pt x="76200" y="228600"/>
                </a:lnTo>
                <a:lnTo>
                  <a:pt x="95250" y="209550"/>
                </a:lnTo>
                <a:lnTo>
                  <a:pt x="104775" y="190500"/>
                </a:lnTo>
                <a:lnTo>
                  <a:pt x="123825" y="171450"/>
                </a:lnTo>
                <a:lnTo>
                  <a:pt x="142875" y="152400"/>
                </a:lnTo>
                <a:lnTo>
                  <a:pt x="152400" y="142875"/>
                </a:lnTo>
                <a:lnTo>
                  <a:pt x="161925" y="133350"/>
                </a:lnTo>
                <a:lnTo>
                  <a:pt x="171450" y="133350"/>
                </a:lnTo>
                <a:lnTo>
                  <a:pt x="180975" y="123825"/>
                </a:lnTo>
                <a:lnTo>
                  <a:pt x="180975" y="123825"/>
                </a:lnTo>
                <a:lnTo>
                  <a:pt x="190500" y="133350"/>
                </a:lnTo>
                <a:lnTo>
                  <a:pt x="190500" y="142875"/>
                </a:lnTo>
                <a:lnTo>
                  <a:pt x="190500" y="152400"/>
                </a:lnTo>
                <a:lnTo>
                  <a:pt x="190500" y="161925"/>
                </a:lnTo>
                <a:lnTo>
                  <a:pt x="200025" y="171450"/>
                </a:lnTo>
                <a:lnTo>
                  <a:pt x="209550" y="180975"/>
                </a:lnTo>
                <a:lnTo>
                  <a:pt x="219075" y="190500"/>
                </a:lnTo>
                <a:lnTo>
                  <a:pt x="228600" y="190500"/>
                </a:lnTo>
                <a:lnTo>
                  <a:pt x="238125" y="190500"/>
                </a:lnTo>
                <a:lnTo>
                  <a:pt x="247650" y="190500"/>
                </a:lnTo>
                <a:lnTo>
                  <a:pt x="257175" y="180975"/>
                </a:lnTo>
                <a:lnTo>
                  <a:pt x="266700" y="171450"/>
                </a:lnTo>
                <a:lnTo>
                  <a:pt x="285750" y="161925"/>
                </a:lnTo>
                <a:lnTo>
                  <a:pt x="295275" y="142875"/>
                </a:lnTo>
                <a:lnTo>
                  <a:pt x="304800" y="133350"/>
                </a:lnTo>
                <a:lnTo>
                  <a:pt x="314325" y="114300"/>
                </a:lnTo>
                <a:lnTo>
                  <a:pt x="314325" y="104775"/>
                </a:lnTo>
                <a:lnTo>
                  <a:pt x="323850" y="85725"/>
                </a:lnTo>
                <a:lnTo>
                  <a:pt x="323850" y="76200"/>
                </a:lnTo>
                <a:lnTo>
                  <a:pt x="323850" y="57150"/>
                </a:lnTo>
                <a:lnTo>
                  <a:pt x="314325" y="47625"/>
                </a:lnTo>
                <a:lnTo>
                  <a:pt x="304800" y="38100"/>
                </a:lnTo>
                <a:lnTo>
                  <a:pt x="285750" y="28575"/>
                </a:lnTo>
                <a:lnTo>
                  <a:pt x="276225" y="38100"/>
                </a:lnTo>
                <a:lnTo>
                  <a:pt x="257175" y="38100"/>
                </a:lnTo>
                <a:lnTo>
                  <a:pt x="238125" y="57150"/>
                </a:lnTo>
                <a:lnTo>
                  <a:pt x="228600" y="76200"/>
                </a:lnTo>
                <a:lnTo>
                  <a:pt x="219075" y="104775"/>
                </a:lnTo>
                <a:lnTo>
                  <a:pt x="209550" y="114300"/>
                </a:lnTo>
                <a:lnTo>
                  <a:pt x="2095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4152900" y="4067175"/>
            <a:ext cx="304801" cy="238126"/>
          </a:xfrm>
          <a:custGeom>
            <a:avLst/>
            <a:gdLst/>
            <a:ahLst/>
            <a:cxnLst/>
            <a:rect l="0" t="0" r="0" b="0"/>
            <a:pathLst>
              <a:path w="304801" h="238126">
                <a:moveTo>
                  <a:pt x="85725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9525" y="180975"/>
                </a:lnTo>
                <a:lnTo>
                  <a:pt x="9525" y="152400"/>
                </a:lnTo>
                <a:lnTo>
                  <a:pt x="28575" y="142875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85725" y="171450"/>
                </a:lnTo>
                <a:lnTo>
                  <a:pt x="85725" y="200025"/>
                </a:lnTo>
                <a:lnTo>
                  <a:pt x="85725" y="219075"/>
                </a:lnTo>
                <a:lnTo>
                  <a:pt x="95250" y="228600"/>
                </a:lnTo>
                <a:lnTo>
                  <a:pt x="95250" y="238125"/>
                </a:lnTo>
                <a:lnTo>
                  <a:pt x="104775" y="238125"/>
                </a:lnTo>
                <a:lnTo>
                  <a:pt x="114300" y="238125"/>
                </a:lnTo>
                <a:lnTo>
                  <a:pt x="123825" y="228600"/>
                </a:lnTo>
                <a:lnTo>
                  <a:pt x="133350" y="209550"/>
                </a:lnTo>
                <a:lnTo>
                  <a:pt x="152400" y="190500"/>
                </a:lnTo>
                <a:lnTo>
                  <a:pt x="161925" y="171450"/>
                </a:lnTo>
                <a:lnTo>
                  <a:pt x="180975" y="152400"/>
                </a:lnTo>
                <a:lnTo>
                  <a:pt x="190500" y="133350"/>
                </a:lnTo>
                <a:lnTo>
                  <a:pt x="200025" y="114300"/>
                </a:lnTo>
                <a:lnTo>
                  <a:pt x="200025" y="104775"/>
                </a:lnTo>
                <a:lnTo>
                  <a:pt x="209550" y="95250"/>
                </a:lnTo>
                <a:lnTo>
                  <a:pt x="209550" y="85725"/>
                </a:lnTo>
                <a:lnTo>
                  <a:pt x="209550" y="95250"/>
                </a:lnTo>
                <a:lnTo>
                  <a:pt x="209550" y="95250"/>
                </a:lnTo>
                <a:lnTo>
                  <a:pt x="200025" y="114300"/>
                </a:lnTo>
                <a:lnTo>
                  <a:pt x="200025" y="123825"/>
                </a:lnTo>
                <a:lnTo>
                  <a:pt x="200025" y="142875"/>
                </a:lnTo>
                <a:lnTo>
                  <a:pt x="200025" y="161925"/>
                </a:lnTo>
                <a:lnTo>
                  <a:pt x="200025" y="180975"/>
                </a:lnTo>
                <a:lnTo>
                  <a:pt x="209550" y="190500"/>
                </a:lnTo>
                <a:lnTo>
                  <a:pt x="209550" y="200025"/>
                </a:lnTo>
                <a:lnTo>
                  <a:pt x="228600" y="200025"/>
                </a:lnTo>
                <a:lnTo>
                  <a:pt x="238125" y="200025"/>
                </a:lnTo>
                <a:lnTo>
                  <a:pt x="247650" y="190500"/>
                </a:lnTo>
                <a:lnTo>
                  <a:pt x="266700" y="180975"/>
                </a:lnTo>
                <a:lnTo>
                  <a:pt x="276225" y="161925"/>
                </a:lnTo>
                <a:lnTo>
                  <a:pt x="285750" y="142875"/>
                </a:lnTo>
                <a:lnTo>
                  <a:pt x="295275" y="133350"/>
                </a:lnTo>
                <a:lnTo>
                  <a:pt x="304800" y="114300"/>
                </a:lnTo>
                <a:lnTo>
                  <a:pt x="304800" y="95250"/>
                </a:lnTo>
                <a:lnTo>
                  <a:pt x="304800" y="76200"/>
                </a:lnTo>
                <a:lnTo>
                  <a:pt x="304800" y="66675"/>
                </a:lnTo>
                <a:lnTo>
                  <a:pt x="295275" y="57150"/>
                </a:lnTo>
                <a:lnTo>
                  <a:pt x="285750" y="47625"/>
                </a:lnTo>
                <a:lnTo>
                  <a:pt x="266700" y="47625"/>
                </a:lnTo>
                <a:lnTo>
                  <a:pt x="257175" y="57150"/>
                </a:lnTo>
                <a:lnTo>
                  <a:pt x="238125" y="66675"/>
                </a:lnTo>
                <a:lnTo>
                  <a:pt x="228600" y="85725"/>
                </a:lnTo>
                <a:lnTo>
                  <a:pt x="209550" y="95250"/>
                </a:lnTo>
                <a:lnTo>
                  <a:pt x="209550" y="104775"/>
                </a:lnTo>
                <a:lnTo>
                  <a:pt x="2095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4524375" y="4076700"/>
            <a:ext cx="209551" cy="171451"/>
          </a:xfrm>
          <a:custGeom>
            <a:avLst/>
            <a:gdLst/>
            <a:ahLst/>
            <a:cxnLst/>
            <a:rect l="0" t="0" r="0" b="0"/>
            <a:pathLst>
              <a:path w="209551" h="171451">
                <a:moveTo>
                  <a:pt x="47625" y="66675"/>
                </a:moveTo>
                <a:lnTo>
                  <a:pt x="4762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66675"/>
                </a:lnTo>
                <a:lnTo>
                  <a:pt x="76200" y="66675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47625" y="152400"/>
                </a:lnTo>
                <a:lnTo>
                  <a:pt x="66675" y="142875"/>
                </a:lnTo>
                <a:lnTo>
                  <a:pt x="85725" y="123825"/>
                </a:lnTo>
                <a:lnTo>
                  <a:pt x="104775" y="95250"/>
                </a:lnTo>
                <a:lnTo>
                  <a:pt x="123825" y="76200"/>
                </a:lnTo>
                <a:lnTo>
                  <a:pt x="142875" y="57150"/>
                </a:lnTo>
                <a:lnTo>
                  <a:pt x="161925" y="38100"/>
                </a:lnTo>
                <a:lnTo>
                  <a:pt x="171450" y="28575"/>
                </a:lnTo>
                <a:lnTo>
                  <a:pt x="18097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80975" y="28575"/>
                </a:lnTo>
                <a:lnTo>
                  <a:pt x="180975" y="38100"/>
                </a:lnTo>
                <a:lnTo>
                  <a:pt x="171450" y="57150"/>
                </a:lnTo>
                <a:lnTo>
                  <a:pt x="161925" y="76200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23825" y="142875"/>
                </a:lnTo>
                <a:lnTo>
                  <a:pt x="114300" y="152400"/>
                </a:lnTo>
                <a:lnTo>
                  <a:pt x="104775" y="161925"/>
                </a:lnTo>
                <a:lnTo>
                  <a:pt x="104775" y="161925"/>
                </a:lnTo>
                <a:lnTo>
                  <a:pt x="104775" y="161925"/>
                </a:lnTo>
                <a:lnTo>
                  <a:pt x="104775" y="161925"/>
                </a:lnTo>
                <a:lnTo>
                  <a:pt x="104775" y="142875"/>
                </a:lnTo>
                <a:lnTo>
                  <a:pt x="114300" y="133350"/>
                </a:lnTo>
                <a:lnTo>
                  <a:pt x="123825" y="104775"/>
                </a:lnTo>
                <a:lnTo>
                  <a:pt x="133350" y="85725"/>
                </a:lnTo>
                <a:lnTo>
                  <a:pt x="142875" y="66675"/>
                </a:lnTo>
                <a:lnTo>
                  <a:pt x="152400" y="38100"/>
                </a:lnTo>
                <a:lnTo>
                  <a:pt x="171450" y="19050"/>
                </a:lnTo>
                <a:lnTo>
                  <a:pt x="180975" y="9525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19050"/>
                </a:lnTo>
                <a:lnTo>
                  <a:pt x="209550" y="28575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9550" y="85725"/>
                </a:lnTo>
                <a:lnTo>
                  <a:pt x="209550" y="104775"/>
                </a:lnTo>
                <a:lnTo>
                  <a:pt x="200025" y="123825"/>
                </a:lnTo>
                <a:lnTo>
                  <a:pt x="200025" y="142875"/>
                </a:lnTo>
                <a:lnTo>
                  <a:pt x="2000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4781550" y="4057650"/>
            <a:ext cx="257176" cy="152401"/>
          </a:xfrm>
          <a:custGeom>
            <a:avLst/>
            <a:gdLst/>
            <a:ahLst/>
            <a:cxnLst/>
            <a:rect l="0" t="0" r="0" b="0"/>
            <a:pathLst>
              <a:path w="257176" h="15240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04775"/>
                </a:lnTo>
                <a:lnTo>
                  <a:pt x="66675" y="95250"/>
                </a:lnTo>
                <a:lnTo>
                  <a:pt x="76200" y="85725"/>
                </a:lnTo>
                <a:lnTo>
                  <a:pt x="95250" y="66675"/>
                </a:lnTo>
                <a:lnTo>
                  <a:pt x="114300" y="57150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95250" y="28575"/>
                </a:lnTo>
                <a:lnTo>
                  <a:pt x="76200" y="47625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14300"/>
                </a:lnTo>
                <a:lnTo>
                  <a:pt x="57150" y="123825"/>
                </a:lnTo>
                <a:lnTo>
                  <a:pt x="66675" y="142875"/>
                </a:lnTo>
                <a:lnTo>
                  <a:pt x="76200" y="142875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52400" y="142875"/>
                </a:lnTo>
                <a:lnTo>
                  <a:pt x="180975" y="133350"/>
                </a:lnTo>
                <a:lnTo>
                  <a:pt x="209550" y="133350"/>
                </a:lnTo>
                <a:lnTo>
                  <a:pt x="228600" y="123825"/>
                </a:lnTo>
                <a:lnTo>
                  <a:pt x="247650" y="114300"/>
                </a:lnTo>
                <a:lnTo>
                  <a:pt x="257175" y="114300"/>
                </a:lnTo>
                <a:lnTo>
                  <a:pt x="2571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447800" y="5981700"/>
            <a:ext cx="95251" cy="66676"/>
          </a:xfrm>
          <a:custGeom>
            <a:avLst/>
            <a:gdLst/>
            <a:ahLst/>
            <a:cxnLst/>
            <a:rect l="0" t="0" r="0" b="0"/>
            <a:pathLst>
              <a:path w="95251" h="66676">
                <a:moveTo>
                  <a:pt x="85725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66675" y="57150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95250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3581400" y="55245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4314825" y="3267075"/>
            <a:ext cx="66676" cy="76201"/>
          </a:xfrm>
          <a:custGeom>
            <a:avLst/>
            <a:gdLst/>
            <a:ahLst/>
            <a:cxnLst/>
            <a:rect l="0" t="0" r="0" b="0"/>
            <a:pathLst>
              <a:path w="66676" h="76201">
                <a:moveTo>
                  <a:pt x="9525" y="952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66675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514475" y="6124575"/>
            <a:ext cx="1971676" cy="171451"/>
          </a:xfrm>
          <a:custGeom>
            <a:avLst/>
            <a:gdLst/>
            <a:ahLst/>
            <a:cxnLst/>
            <a:rect l="0" t="0" r="0" b="0"/>
            <a:pathLst>
              <a:path w="1971676" h="17145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76200"/>
                </a:lnTo>
                <a:lnTo>
                  <a:pt x="76200" y="76200"/>
                </a:lnTo>
                <a:lnTo>
                  <a:pt x="85725" y="85725"/>
                </a:lnTo>
                <a:lnTo>
                  <a:pt x="104775" y="85725"/>
                </a:lnTo>
                <a:lnTo>
                  <a:pt x="123825" y="95250"/>
                </a:lnTo>
                <a:lnTo>
                  <a:pt x="133350" y="95250"/>
                </a:lnTo>
                <a:lnTo>
                  <a:pt x="152400" y="104775"/>
                </a:lnTo>
                <a:lnTo>
                  <a:pt x="171450" y="104775"/>
                </a:lnTo>
                <a:lnTo>
                  <a:pt x="190500" y="114300"/>
                </a:lnTo>
                <a:lnTo>
                  <a:pt x="209550" y="114300"/>
                </a:lnTo>
                <a:lnTo>
                  <a:pt x="228600" y="114300"/>
                </a:lnTo>
                <a:lnTo>
                  <a:pt x="238125" y="114300"/>
                </a:lnTo>
                <a:lnTo>
                  <a:pt x="266700" y="114300"/>
                </a:lnTo>
                <a:lnTo>
                  <a:pt x="285750" y="114300"/>
                </a:lnTo>
                <a:lnTo>
                  <a:pt x="295275" y="104775"/>
                </a:lnTo>
                <a:lnTo>
                  <a:pt x="323850" y="104775"/>
                </a:lnTo>
                <a:lnTo>
                  <a:pt x="342900" y="104775"/>
                </a:lnTo>
                <a:lnTo>
                  <a:pt x="361950" y="95250"/>
                </a:lnTo>
                <a:lnTo>
                  <a:pt x="381000" y="95250"/>
                </a:lnTo>
                <a:lnTo>
                  <a:pt x="400050" y="85725"/>
                </a:lnTo>
                <a:lnTo>
                  <a:pt x="419100" y="76200"/>
                </a:lnTo>
                <a:lnTo>
                  <a:pt x="438150" y="76200"/>
                </a:lnTo>
                <a:lnTo>
                  <a:pt x="457200" y="66675"/>
                </a:lnTo>
                <a:lnTo>
                  <a:pt x="476250" y="66675"/>
                </a:lnTo>
                <a:lnTo>
                  <a:pt x="495300" y="57150"/>
                </a:lnTo>
                <a:lnTo>
                  <a:pt x="514350" y="47625"/>
                </a:lnTo>
                <a:lnTo>
                  <a:pt x="542925" y="47625"/>
                </a:lnTo>
                <a:lnTo>
                  <a:pt x="561975" y="38100"/>
                </a:lnTo>
                <a:lnTo>
                  <a:pt x="581025" y="38100"/>
                </a:lnTo>
                <a:lnTo>
                  <a:pt x="600075" y="28575"/>
                </a:lnTo>
                <a:lnTo>
                  <a:pt x="619125" y="28575"/>
                </a:lnTo>
                <a:lnTo>
                  <a:pt x="638175" y="28575"/>
                </a:lnTo>
                <a:lnTo>
                  <a:pt x="657225" y="28575"/>
                </a:lnTo>
                <a:lnTo>
                  <a:pt x="676275" y="28575"/>
                </a:lnTo>
                <a:lnTo>
                  <a:pt x="695325" y="28575"/>
                </a:lnTo>
                <a:lnTo>
                  <a:pt x="714375" y="28575"/>
                </a:lnTo>
                <a:lnTo>
                  <a:pt x="733425" y="28575"/>
                </a:lnTo>
                <a:lnTo>
                  <a:pt x="752475" y="28575"/>
                </a:lnTo>
                <a:lnTo>
                  <a:pt x="771525" y="28575"/>
                </a:lnTo>
                <a:lnTo>
                  <a:pt x="781050" y="38100"/>
                </a:lnTo>
                <a:lnTo>
                  <a:pt x="800100" y="38100"/>
                </a:lnTo>
                <a:lnTo>
                  <a:pt x="819150" y="47625"/>
                </a:lnTo>
                <a:lnTo>
                  <a:pt x="838200" y="57150"/>
                </a:lnTo>
                <a:lnTo>
                  <a:pt x="847725" y="57150"/>
                </a:lnTo>
                <a:lnTo>
                  <a:pt x="866775" y="66675"/>
                </a:lnTo>
                <a:lnTo>
                  <a:pt x="876300" y="76200"/>
                </a:lnTo>
                <a:lnTo>
                  <a:pt x="895350" y="85725"/>
                </a:lnTo>
                <a:lnTo>
                  <a:pt x="904875" y="95250"/>
                </a:lnTo>
                <a:lnTo>
                  <a:pt x="914400" y="104775"/>
                </a:lnTo>
                <a:lnTo>
                  <a:pt x="923925" y="114300"/>
                </a:lnTo>
                <a:lnTo>
                  <a:pt x="933450" y="123825"/>
                </a:lnTo>
                <a:lnTo>
                  <a:pt x="942975" y="133350"/>
                </a:lnTo>
                <a:lnTo>
                  <a:pt x="952500" y="142875"/>
                </a:lnTo>
                <a:lnTo>
                  <a:pt x="962025" y="152400"/>
                </a:lnTo>
                <a:lnTo>
                  <a:pt x="971550" y="161925"/>
                </a:lnTo>
                <a:lnTo>
                  <a:pt x="981075" y="161925"/>
                </a:lnTo>
                <a:lnTo>
                  <a:pt x="990600" y="171450"/>
                </a:lnTo>
                <a:lnTo>
                  <a:pt x="990600" y="171450"/>
                </a:lnTo>
                <a:lnTo>
                  <a:pt x="1000125" y="171450"/>
                </a:lnTo>
                <a:lnTo>
                  <a:pt x="1009650" y="161925"/>
                </a:lnTo>
                <a:lnTo>
                  <a:pt x="1009650" y="161925"/>
                </a:lnTo>
                <a:lnTo>
                  <a:pt x="1019175" y="161925"/>
                </a:lnTo>
                <a:lnTo>
                  <a:pt x="1028700" y="152400"/>
                </a:lnTo>
                <a:lnTo>
                  <a:pt x="1038225" y="152400"/>
                </a:lnTo>
                <a:lnTo>
                  <a:pt x="1047750" y="142875"/>
                </a:lnTo>
                <a:lnTo>
                  <a:pt x="1057275" y="133350"/>
                </a:lnTo>
                <a:lnTo>
                  <a:pt x="1066800" y="123825"/>
                </a:lnTo>
                <a:lnTo>
                  <a:pt x="1076325" y="123825"/>
                </a:lnTo>
                <a:lnTo>
                  <a:pt x="1085850" y="114300"/>
                </a:lnTo>
                <a:lnTo>
                  <a:pt x="1104900" y="104775"/>
                </a:lnTo>
                <a:lnTo>
                  <a:pt x="1114425" y="95250"/>
                </a:lnTo>
                <a:lnTo>
                  <a:pt x="1133475" y="85725"/>
                </a:lnTo>
                <a:lnTo>
                  <a:pt x="1143000" y="76200"/>
                </a:lnTo>
                <a:lnTo>
                  <a:pt x="1152525" y="76200"/>
                </a:lnTo>
                <a:lnTo>
                  <a:pt x="1171575" y="66675"/>
                </a:lnTo>
                <a:lnTo>
                  <a:pt x="1190625" y="57150"/>
                </a:lnTo>
                <a:lnTo>
                  <a:pt x="1200150" y="57150"/>
                </a:lnTo>
                <a:lnTo>
                  <a:pt x="1219200" y="57150"/>
                </a:lnTo>
                <a:lnTo>
                  <a:pt x="1228725" y="47625"/>
                </a:lnTo>
                <a:lnTo>
                  <a:pt x="1247775" y="47625"/>
                </a:lnTo>
                <a:lnTo>
                  <a:pt x="1266825" y="47625"/>
                </a:lnTo>
                <a:lnTo>
                  <a:pt x="1276350" y="47625"/>
                </a:lnTo>
                <a:lnTo>
                  <a:pt x="1295400" y="47625"/>
                </a:lnTo>
                <a:lnTo>
                  <a:pt x="1314450" y="47625"/>
                </a:lnTo>
                <a:lnTo>
                  <a:pt x="1333500" y="47625"/>
                </a:lnTo>
                <a:lnTo>
                  <a:pt x="1352550" y="47625"/>
                </a:lnTo>
                <a:lnTo>
                  <a:pt x="1362075" y="47625"/>
                </a:lnTo>
                <a:lnTo>
                  <a:pt x="1381125" y="47625"/>
                </a:lnTo>
                <a:lnTo>
                  <a:pt x="1400175" y="47625"/>
                </a:lnTo>
                <a:lnTo>
                  <a:pt x="1409700" y="47625"/>
                </a:lnTo>
                <a:lnTo>
                  <a:pt x="1428750" y="47625"/>
                </a:lnTo>
                <a:lnTo>
                  <a:pt x="1447800" y="47625"/>
                </a:lnTo>
                <a:lnTo>
                  <a:pt x="1466850" y="47625"/>
                </a:lnTo>
                <a:lnTo>
                  <a:pt x="1485900" y="57150"/>
                </a:lnTo>
                <a:lnTo>
                  <a:pt x="1495425" y="57150"/>
                </a:lnTo>
                <a:lnTo>
                  <a:pt x="1514475" y="57150"/>
                </a:lnTo>
                <a:lnTo>
                  <a:pt x="1533525" y="66675"/>
                </a:lnTo>
                <a:lnTo>
                  <a:pt x="1552575" y="66675"/>
                </a:lnTo>
                <a:lnTo>
                  <a:pt x="1562100" y="66675"/>
                </a:lnTo>
                <a:lnTo>
                  <a:pt x="1581150" y="76200"/>
                </a:lnTo>
                <a:lnTo>
                  <a:pt x="1600200" y="76200"/>
                </a:lnTo>
                <a:lnTo>
                  <a:pt x="1619250" y="76200"/>
                </a:lnTo>
                <a:lnTo>
                  <a:pt x="1628775" y="76200"/>
                </a:lnTo>
                <a:lnTo>
                  <a:pt x="1647825" y="85725"/>
                </a:lnTo>
                <a:lnTo>
                  <a:pt x="1666875" y="85725"/>
                </a:lnTo>
                <a:lnTo>
                  <a:pt x="1685925" y="85725"/>
                </a:lnTo>
                <a:lnTo>
                  <a:pt x="1695450" y="85725"/>
                </a:lnTo>
                <a:lnTo>
                  <a:pt x="1714500" y="95250"/>
                </a:lnTo>
                <a:lnTo>
                  <a:pt x="1733550" y="95250"/>
                </a:lnTo>
                <a:lnTo>
                  <a:pt x="1752600" y="95250"/>
                </a:lnTo>
                <a:lnTo>
                  <a:pt x="1771650" y="95250"/>
                </a:lnTo>
                <a:lnTo>
                  <a:pt x="1781175" y="95250"/>
                </a:lnTo>
                <a:lnTo>
                  <a:pt x="1800225" y="95250"/>
                </a:lnTo>
                <a:lnTo>
                  <a:pt x="1819275" y="95250"/>
                </a:lnTo>
                <a:lnTo>
                  <a:pt x="1838325" y="95250"/>
                </a:lnTo>
                <a:lnTo>
                  <a:pt x="1847850" y="85725"/>
                </a:lnTo>
                <a:lnTo>
                  <a:pt x="1866900" y="85725"/>
                </a:lnTo>
                <a:lnTo>
                  <a:pt x="1876425" y="76200"/>
                </a:lnTo>
                <a:lnTo>
                  <a:pt x="1905000" y="76200"/>
                </a:lnTo>
                <a:lnTo>
                  <a:pt x="1914525" y="66675"/>
                </a:lnTo>
                <a:lnTo>
                  <a:pt x="1924050" y="57150"/>
                </a:lnTo>
                <a:lnTo>
                  <a:pt x="1933575" y="47625"/>
                </a:lnTo>
                <a:lnTo>
                  <a:pt x="1943100" y="38100"/>
                </a:lnTo>
                <a:lnTo>
                  <a:pt x="1952625" y="28575"/>
                </a:lnTo>
                <a:lnTo>
                  <a:pt x="1962150" y="19050"/>
                </a:lnTo>
                <a:lnTo>
                  <a:pt x="1962150" y="9525"/>
                </a:lnTo>
                <a:lnTo>
                  <a:pt x="1971675" y="0"/>
                </a:lnTo>
                <a:lnTo>
                  <a:pt x="1971675" y="0"/>
                </a:lnTo>
                <a:lnTo>
                  <a:pt x="1971675" y="0"/>
                </a:lnTo>
                <a:lnTo>
                  <a:pt x="1971675" y="0"/>
                </a:lnTo>
                <a:lnTo>
                  <a:pt x="1971675" y="0"/>
                </a:lnTo>
                <a:lnTo>
                  <a:pt x="1971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409825" y="6391275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19075"/>
                </a:lnTo>
                <a:lnTo>
                  <a:pt x="19050" y="200025"/>
                </a:lnTo>
                <a:lnTo>
                  <a:pt x="19050" y="180975"/>
                </a:lnTo>
                <a:lnTo>
                  <a:pt x="28575" y="161925"/>
                </a:lnTo>
                <a:lnTo>
                  <a:pt x="28575" y="133350"/>
                </a:lnTo>
                <a:lnTo>
                  <a:pt x="38100" y="114300"/>
                </a:lnTo>
                <a:lnTo>
                  <a:pt x="38100" y="85725"/>
                </a:lnTo>
                <a:lnTo>
                  <a:pt x="38100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66675" y="57150"/>
                </a:lnTo>
                <a:lnTo>
                  <a:pt x="76200" y="66675"/>
                </a:lnTo>
                <a:lnTo>
                  <a:pt x="76200" y="76200"/>
                </a:lnTo>
                <a:lnTo>
                  <a:pt x="85725" y="85725"/>
                </a:lnTo>
                <a:lnTo>
                  <a:pt x="95250" y="95250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23825" y="190500"/>
                </a:lnTo>
                <a:lnTo>
                  <a:pt x="114300" y="200025"/>
                </a:lnTo>
                <a:lnTo>
                  <a:pt x="95250" y="209550"/>
                </a:lnTo>
                <a:lnTo>
                  <a:pt x="85725" y="219075"/>
                </a:lnTo>
                <a:lnTo>
                  <a:pt x="66675" y="228600"/>
                </a:lnTo>
                <a:lnTo>
                  <a:pt x="57150" y="238125"/>
                </a:lnTo>
                <a:lnTo>
                  <a:pt x="38100" y="238125"/>
                </a:lnTo>
                <a:lnTo>
                  <a:pt x="28575" y="247650"/>
                </a:lnTo>
                <a:lnTo>
                  <a:pt x="19050" y="257175"/>
                </a:lnTo>
                <a:lnTo>
                  <a:pt x="952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2590800" y="6267450"/>
            <a:ext cx="171451" cy="323851"/>
          </a:xfrm>
          <a:custGeom>
            <a:avLst/>
            <a:gdLst/>
            <a:ahLst/>
            <a:cxnLst/>
            <a:rect l="0" t="0" r="0" b="0"/>
            <a:pathLst>
              <a:path w="171451" h="3238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28575" y="228600"/>
                </a:lnTo>
                <a:lnTo>
                  <a:pt x="38100" y="257175"/>
                </a:lnTo>
                <a:lnTo>
                  <a:pt x="38100" y="266700"/>
                </a:lnTo>
                <a:lnTo>
                  <a:pt x="38100" y="285750"/>
                </a:lnTo>
                <a:lnTo>
                  <a:pt x="47625" y="304800"/>
                </a:lnTo>
                <a:lnTo>
                  <a:pt x="47625" y="314325"/>
                </a:lnTo>
                <a:lnTo>
                  <a:pt x="57150" y="323850"/>
                </a:lnTo>
                <a:lnTo>
                  <a:pt x="57150" y="323850"/>
                </a:lnTo>
                <a:lnTo>
                  <a:pt x="66675" y="323850"/>
                </a:lnTo>
                <a:lnTo>
                  <a:pt x="76200" y="323850"/>
                </a:lnTo>
                <a:lnTo>
                  <a:pt x="85725" y="323850"/>
                </a:lnTo>
                <a:lnTo>
                  <a:pt x="95250" y="323850"/>
                </a:lnTo>
                <a:lnTo>
                  <a:pt x="104775" y="323850"/>
                </a:lnTo>
                <a:lnTo>
                  <a:pt x="114300" y="314325"/>
                </a:lnTo>
                <a:lnTo>
                  <a:pt x="123825" y="304800"/>
                </a:lnTo>
                <a:lnTo>
                  <a:pt x="133350" y="295275"/>
                </a:lnTo>
                <a:lnTo>
                  <a:pt x="142875" y="285750"/>
                </a:lnTo>
                <a:lnTo>
                  <a:pt x="152400" y="276225"/>
                </a:lnTo>
                <a:lnTo>
                  <a:pt x="161925" y="266700"/>
                </a:lnTo>
                <a:lnTo>
                  <a:pt x="171450" y="257175"/>
                </a:lnTo>
                <a:lnTo>
                  <a:pt x="171450" y="247650"/>
                </a:lnTo>
                <a:lnTo>
                  <a:pt x="1714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2552700" y="6372225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2828925" y="6438900"/>
            <a:ext cx="66676" cy="333376"/>
          </a:xfrm>
          <a:custGeom>
            <a:avLst/>
            <a:gdLst/>
            <a:ahLst/>
            <a:cxnLst/>
            <a:rect l="0" t="0" r="0" b="0"/>
            <a:pathLst>
              <a:path w="66676" h="3333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33350"/>
                </a:lnTo>
                <a:lnTo>
                  <a:pt x="9525" y="171450"/>
                </a:lnTo>
                <a:lnTo>
                  <a:pt x="9525" y="209550"/>
                </a:lnTo>
                <a:lnTo>
                  <a:pt x="19050" y="247650"/>
                </a:lnTo>
                <a:lnTo>
                  <a:pt x="28575" y="276225"/>
                </a:lnTo>
                <a:lnTo>
                  <a:pt x="47625" y="304800"/>
                </a:lnTo>
                <a:lnTo>
                  <a:pt x="57150" y="323850"/>
                </a:lnTo>
                <a:lnTo>
                  <a:pt x="66675" y="333375"/>
                </a:lnTo>
                <a:lnTo>
                  <a:pt x="666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1438275" y="5553075"/>
            <a:ext cx="2085976" cy="57151"/>
          </a:xfrm>
          <a:custGeom>
            <a:avLst/>
            <a:gdLst/>
            <a:ahLst/>
            <a:cxnLst/>
            <a:rect l="0" t="0" r="0" b="0"/>
            <a:pathLst>
              <a:path w="2085976" h="57151">
                <a:moveTo>
                  <a:pt x="2085975" y="0"/>
                </a:moveTo>
                <a:lnTo>
                  <a:pt x="2076450" y="0"/>
                </a:lnTo>
                <a:lnTo>
                  <a:pt x="2076450" y="9525"/>
                </a:lnTo>
                <a:lnTo>
                  <a:pt x="2066925" y="9525"/>
                </a:lnTo>
                <a:lnTo>
                  <a:pt x="2066925" y="9525"/>
                </a:lnTo>
                <a:lnTo>
                  <a:pt x="2066925" y="9525"/>
                </a:lnTo>
                <a:lnTo>
                  <a:pt x="2057400" y="9525"/>
                </a:lnTo>
                <a:lnTo>
                  <a:pt x="2047875" y="9525"/>
                </a:lnTo>
                <a:lnTo>
                  <a:pt x="2038350" y="9525"/>
                </a:lnTo>
                <a:lnTo>
                  <a:pt x="2038350" y="9525"/>
                </a:lnTo>
                <a:lnTo>
                  <a:pt x="2028825" y="9525"/>
                </a:lnTo>
                <a:lnTo>
                  <a:pt x="2019300" y="9525"/>
                </a:lnTo>
                <a:lnTo>
                  <a:pt x="2000250" y="19050"/>
                </a:lnTo>
                <a:lnTo>
                  <a:pt x="2000250" y="19050"/>
                </a:lnTo>
                <a:lnTo>
                  <a:pt x="1990725" y="19050"/>
                </a:lnTo>
                <a:lnTo>
                  <a:pt x="1981200" y="19050"/>
                </a:lnTo>
                <a:lnTo>
                  <a:pt x="1971675" y="28575"/>
                </a:lnTo>
                <a:lnTo>
                  <a:pt x="1962150" y="28575"/>
                </a:lnTo>
                <a:lnTo>
                  <a:pt x="1952625" y="19050"/>
                </a:lnTo>
                <a:lnTo>
                  <a:pt x="1943100" y="28575"/>
                </a:lnTo>
                <a:lnTo>
                  <a:pt x="1933575" y="28575"/>
                </a:lnTo>
                <a:lnTo>
                  <a:pt x="1924050" y="28575"/>
                </a:lnTo>
                <a:lnTo>
                  <a:pt x="1914525" y="28575"/>
                </a:lnTo>
                <a:lnTo>
                  <a:pt x="1905000" y="28575"/>
                </a:lnTo>
                <a:lnTo>
                  <a:pt x="1895475" y="28575"/>
                </a:lnTo>
                <a:lnTo>
                  <a:pt x="1885950" y="28575"/>
                </a:lnTo>
                <a:lnTo>
                  <a:pt x="1866900" y="28575"/>
                </a:lnTo>
                <a:lnTo>
                  <a:pt x="1857375" y="28575"/>
                </a:lnTo>
                <a:lnTo>
                  <a:pt x="1847850" y="28575"/>
                </a:lnTo>
                <a:lnTo>
                  <a:pt x="1838325" y="19050"/>
                </a:lnTo>
                <a:lnTo>
                  <a:pt x="1828800" y="19050"/>
                </a:lnTo>
                <a:lnTo>
                  <a:pt x="1809750" y="19050"/>
                </a:lnTo>
                <a:lnTo>
                  <a:pt x="1800225" y="19050"/>
                </a:lnTo>
                <a:lnTo>
                  <a:pt x="1790700" y="19050"/>
                </a:lnTo>
                <a:lnTo>
                  <a:pt x="1771650" y="19050"/>
                </a:lnTo>
                <a:lnTo>
                  <a:pt x="1762125" y="19050"/>
                </a:lnTo>
                <a:lnTo>
                  <a:pt x="1752600" y="19050"/>
                </a:lnTo>
                <a:lnTo>
                  <a:pt x="1733550" y="19050"/>
                </a:lnTo>
                <a:lnTo>
                  <a:pt x="1724025" y="19050"/>
                </a:lnTo>
                <a:lnTo>
                  <a:pt x="1704975" y="19050"/>
                </a:lnTo>
                <a:lnTo>
                  <a:pt x="1695450" y="19050"/>
                </a:lnTo>
                <a:lnTo>
                  <a:pt x="1685925" y="19050"/>
                </a:lnTo>
                <a:lnTo>
                  <a:pt x="1666875" y="19050"/>
                </a:lnTo>
                <a:lnTo>
                  <a:pt x="1657350" y="19050"/>
                </a:lnTo>
                <a:lnTo>
                  <a:pt x="1638300" y="19050"/>
                </a:lnTo>
                <a:lnTo>
                  <a:pt x="1619250" y="19050"/>
                </a:lnTo>
                <a:lnTo>
                  <a:pt x="1600200" y="19050"/>
                </a:lnTo>
                <a:lnTo>
                  <a:pt x="1581150" y="19050"/>
                </a:lnTo>
                <a:lnTo>
                  <a:pt x="1571625" y="19050"/>
                </a:lnTo>
                <a:lnTo>
                  <a:pt x="1552575" y="19050"/>
                </a:lnTo>
                <a:lnTo>
                  <a:pt x="1543050" y="19050"/>
                </a:lnTo>
                <a:lnTo>
                  <a:pt x="1524000" y="19050"/>
                </a:lnTo>
                <a:lnTo>
                  <a:pt x="1504950" y="19050"/>
                </a:lnTo>
                <a:lnTo>
                  <a:pt x="1485900" y="28575"/>
                </a:lnTo>
                <a:lnTo>
                  <a:pt x="1466850" y="28575"/>
                </a:lnTo>
                <a:lnTo>
                  <a:pt x="1457325" y="28575"/>
                </a:lnTo>
                <a:lnTo>
                  <a:pt x="1428750" y="28575"/>
                </a:lnTo>
                <a:lnTo>
                  <a:pt x="1419225" y="28575"/>
                </a:lnTo>
                <a:lnTo>
                  <a:pt x="1400175" y="28575"/>
                </a:lnTo>
                <a:lnTo>
                  <a:pt x="1381125" y="28575"/>
                </a:lnTo>
                <a:lnTo>
                  <a:pt x="1362075" y="28575"/>
                </a:lnTo>
                <a:lnTo>
                  <a:pt x="1343025" y="28575"/>
                </a:lnTo>
                <a:lnTo>
                  <a:pt x="1323975" y="28575"/>
                </a:lnTo>
                <a:lnTo>
                  <a:pt x="1304925" y="28575"/>
                </a:lnTo>
                <a:lnTo>
                  <a:pt x="1285875" y="28575"/>
                </a:lnTo>
                <a:lnTo>
                  <a:pt x="1276350" y="38100"/>
                </a:lnTo>
                <a:lnTo>
                  <a:pt x="1257300" y="38100"/>
                </a:lnTo>
                <a:lnTo>
                  <a:pt x="1228725" y="38100"/>
                </a:lnTo>
                <a:lnTo>
                  <a:pt x="1209675" y="38100"/>
                </a:lnTo>
                <a:lnTo>
                  <a:pt x="1190625" y="38100"/>
                </a:lnTo>
                <a:lnTo>
                  <a:pt x="1181100" y="38100"/>
                </a:lnTo>
                <a:lnTo>
                  <a:pt x="1152525" y="38100"/>
                </a:lnTo>
                <a:lnTo>
                  <a:pt x="1133475" y="47625"/>
                </a:lnTo>
                <a:lnTo>
                  <a:pt x="1114425" y="47625"/>
                </a:lnTo>
                <a:lnTo>
                  <a:pt x="1095375" y="47625"/>
                </a:lnTo>
                <a:lnTo>
                  <a:pt x="1076325" y="47625"/>
                </a:lnTo>
                <a:lnTo>
                  <a:pt x="1057275" y="47625"/>
                </a:lnTo>
                <a:lnTo>
                  <a:pt x="1038225" y="47625"/>
                </a:lnTo>
                <a:lnTo>
                  <a:pt x="1019175" y="47625"/>
                </a:lnTo>
                <a:lnTo>
                  <a:pt x="1000125" y="47625"/>
                </a:lnTo>
                <a:lnTo>
                  <a:pt x="981075" y="57150"/>
                </a:lnTo>
                <a:lnTo>
                  <a:pt x="952500" y="57150"/>
                </a:lnTo>
                <a:lnTo>
                  <a:pt x="933450" y="57150"/>
                </a:lnTo>
                <a:lnTo>
                  <a:pt x="914400" y="57150"/>
                </a:lnTo>
                <a:lnTo>
                  <a:pt x="895350" y="57150"/>
                </a:lnTo>
                <a:lnTo>
                  <a:pt x="876300" y="57150"/>
                </a:lnTo>
                <a:lnTo>
                  <a:pt x="857250" y="57150"/>
                </a:lnTo>
                <a:lnTo>
                  <a:pt x="838200" y="57150"/>
                </a:lnTo>
                <a:lnTo>
                  <a:pt x="819150" y="57150"/>
                </a:lnTo>
                <a:lnTo>
                  <a:pt x="790575" y="57150"/>
                </a:lnTo>
                <a:lnTo>
                  <a:pt x="771525" y="57150"/>
                </a:lnTo>
                <a:lnTo>
                  <a:pt x="752475" y="57150"/>
                </a:lnTo>
                <a:lnTo>
                  <a:pt x="733425" y="57150"/>
                </a:lnTo>
                <a:lnTo>
                  <a:pt x="714375" y="57150"/>
                </a:lnTo>
                <a:lnTo>
                  <a:pt x="695325" y="57150"/>
                </a:lnTo>
                <a:lnTo>
                  <a:pt x="676275" y="57150"/>
                </a:lnTo>
                <a:lnTo>
                  <a:pt x="657225" y="57150"/>
                </a:lnTo>
                <a:lnTo>
                  <a:pt x="638175" y="57150"/>
                </a:lnTo>
                <a:lnTo>
                  <a:pt x="609600" y="57150"/>
                </a:lnTo>
                <a:lnTo>
                  <a:pt x="590550" y="57150"/>
                </a:lnTo>
                <a:lnTo>
                  <a:pt x="571500" y="47625"/>
                </a:lnTo>
                <a:lnTo>
                  <a:pt x="552450" y="47625"/>
                </a:lnTo>
                <a:lnTo>
                  <a:pt x="533400" y="47625"/>
                </a:lnTo>
                <a:lnTo>
                  <a:pt x="504825" y="47625"/>
                </a:lnTo>
                <a:lnTo>
                  <a:pt x="495300" y="47625"/>
                </a:lnTo>
                <a:lnTo>
                  <a:pt x="476250" y="47625"/>
                </a:lnTo>
                <a:lnTo>
                  <a:pt x="457200" y="47625"/>
                </a:lnTo>
                <a:lnTo>
                  <a:pt x="438150" y="47625"/>
                </a:lnTo>
                <a:lnTo>
                  <a:pt x="419100" y="47625"/>
                </a:lnTo>
                <a:lnTo>
                  <a:pt x="400050" y="47625"/>
                </a:lnTo>
                <a:lnTo>
                  <a:pt x="381000" y="47625"/>
                </a:lnTo>
                <a:lnTo>
                  <a:pt x="361950" y="47625"/>
                </a:lnTo>
                <a:lnTo>
                  <a:pt x="342900" y="47625"/>
                </a:lnTo>
                <a:lnTo>
                  <a:pt x="323850" y="47625"/>
                </a:lnTo>
                <a:lnTo>
                  <a:pt x="304800" y="47625"/>
                </a:lnTo>
                <a:lnTo>
                  <a:pt x="295275" y="47625"/>
                </a:lnTo>
                <a:lnTo>
                  <a:pt x="276225" y="38100"/>
                </a:lnTo>
                <a:lnTo>
                  <a:pt x="266700" y="38100"/>
                </a:lnTo>
                <a:lnTo>
                  <a:pt x="247650" y="38100"/>
                </a:lnTo>
                <a:lnTo>
                  <a:pt x="228600" y="38100"/>
                </a:lnTo>
                <a:lnTo>
                  <a:pt x="219075" y="38100"/>
                </a:lnTo>
                <a:lnTo>
                  <a:pt x="200025" y="38100"/>
                </a:lnTo>
                <a:lnTo>
                  <a:pt x="180975" y="38100"/>
                </a:lnTo>
                <a:lnTo>
                  <a:pt x="171450" y="38100"/>
                </a:lnTo>
                <a:lnTo>
                  <a:pt x="152400" y="38100"/>
                </a:lnTo>
                <a:lnTo>
                  <a:pt x="142875" y="38100"/>
                </a:lnTo>
                <a:lnTo>
                  <a:pt x="133350" y="38100"/>
                </a:lnTo>
                <a:lnTo>
                  <a:pt x="123825" y="38100"/>
                </a:lnTo>
                <a:lnTo>
                  <a:pt x="104775" y="28575"/>
                </a:lnTo>
                <a:lnTo>
                  <a:pt x="95250" y="28575"/>
                </a:lnTo>
                <a:lnTo>
                  <a:pt x="85725" y="28575"/>
                </a:lnTo>
                <a:lnTo>
                  <a:pt x="7620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19050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866775" y="5676900"/>
            <a:ext cx="152401" cy="323851"/>
          </a:xfrm>
          <a:custGeom>
            <a:avLst/>
            <a:gdLst/>
            <a:ahLst/>
            <a:cxnLst/>
            <a:rect l="0" t="0" r="0" b="0"/>
            <a:pathLst>
              <a:path w="152401" h="32385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38100" y="28575"/>
                </a:lnTo>
                <a:lnTo>
                  <a:pt x="38100" y="57150"/>
                </a:lnTo>
                <a:lnTo>
                  <a:pt x="28575" y="8572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14325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14325"/>
                </a:lnTo>
                <a:lnTo>
                  <a:pt x="9525" y="295275"/>
                </a:lnTo>
                <a:lnTo>
                  <a:pt x="0" y="276225"/>
                </a:lnTo>
                <a:lnTo>
                  <a:pt x="0" y="247650"/>
                </a:lnTo>
                <a:lnTo>
                  <a:pt x="0" y="219075"/>
                </a:lnTo>
                <a:lnTo>
                  <a:pt x="9525" y="190500"/>
                </a:lnTo>
                <a:lnTo>
                  <a:pt x="9525" y="152400"/>
                </a:lnTo>
                <a:lnTo>
                  <a:pt x="19050" y="123825"/>
                </a:lnTo>
                <a:lnTo>
                  <a:pt x="19050" y="95250"/>
                </a:lnTo>
                <a:lnTo>
                  <a:pt x="19050" y="6667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47625" y="104775"/>
                </a:lnTo>
                <a:lnTo>
                  <a:pt x="57150" y="123825"/>
                </a:lnTo>
                <a:lnTo>
                  <a:pt x="76200" y="133350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71450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42875" y="200025"/>
                </a:lnTo>
                <a:lnTo>
                  <a:pt x="152400" y="200025"/>
                </a:lnTo>
                <a:lnTo>
                  <a:pt x="152400" y="209550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14300" y="247650"/>
                </a:lnTo>
                <a:lnTo>
                  <a:pt x="104775" y="257175"/>
                </a:lnTo>
                <a:lnTo>
                  <a:pt x="85725" y="257175"/>
                </a:lnTo>
                <a:lnTo>
                  <a:pt x="76200" y="266700"/>
                </a:lnTo>
                <a:lnTo>
                  <a:pt x="57150" y="276225"/>
                </a:lnTo>
                <a:lnTo>
                  <a:pt x="47625" y="285750"/>
                </a:lnTo>
                <a:lnTo>
                  <a:pt x="38100" y="285750"/>
                </a:lnTo>
                <a:lnTo>
                  <a:pt x="28575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9525" y="295275"/>
                </a:lnTo>
                <a:lnTo>
                  <a:pt x="9525" y="295275"/>
                </a:lnTo>
                <a:lnTo>
                  <a:pt x="19050" y="295275"/>
                </a:lnTo>
                <a:lnTo>
                  <a:pt x="190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1066800" y="5610225"/>
            <a:ext cx="47626" cy="304801"/>
          </a:xfrm>
          <a:custGeom>
            <a:avLst/>
            <a:gdLst/>
            <a:ahLst/>
            <a:cxnLst/>
            <a:rect l="0" t="0" r="0" b="0"/>
            <a:pathLst>
              <a:path w="47626" h="3048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47650"/>
                </a:lnTo>
                <a:lnTo>
                  <a:pt x="28575" y="266700"/>
                </a:lnTo>
                <a:lnTo>
                  <a:pt x="28575" y="276225"/>
                </a:lnTo>
                <a:lnTo>
                  <a:pt x="38100" y="285750"/>
                </a:lnTo>
                <a:lnTo>
                  <a:pt x="38100" y="295275"/>
                </a:lnTo>
                <a:lnTo>
                  <a:pt x="47625" y="304800"/>
                </a:lnTo>
                <a:lnTo>
                  <a:pt x="47625" y="304800"/>
                </a:lnTo>
                <a:lnTo>
                  <a:pt x="4762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981075" y="5610225"/>
            <a:ext cx="161926" cy="38101"/>
          </a:xfrm>
          <a:custGeom>
            <a:avLst/>
            <a:gdLst/>
            <a:ahLst/>
            <a:cxnLst/>
            <a:rect l="0" t="0" r="0" b="0"/>
            <a:pathLst>
              <a:path w="161926" h="38101">
                <a:moveTo>
                  <a:pt x="1905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1219200" y="5676900"/>
            <a:ext cx="19051" cy="200026"/>
          </a:xfrm>
          <a:custGeom>
            <a:avLst/>
            <a:gdLst/>
            <a:ahLst/>
            <a:cxnLst/>
            <a:rect l="0" t="0" r="0" b="0"/>
            <a:pathLst>
              <a:path w="19051" h="2000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286250" y="3343275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4276725" y="3743325"/>
            <a:ext cx="19051" cy="219076"/>
          </a:xfrm>
          <a:custGeom>
            <a:avLst/>
            <a:gdLst/>
            <a:ahLst/>
            <a:cxnLst/>
            <a:rect l="0" t="0" r="0" b="0"/>
            <a:pathLst>
              <a:path w="19051" h="219076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4267200" y="4114800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19050" y="0"/>
                </a:move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4295775" y="4543425"/>
            <a:ext cx="9526" cy="276226"/>
          </a:xfrm>
          <a:custGeom>
            <a:avLst/>
            <a:gdLst/>
            <a:ahLst/>
            <a:cxnLst/>
            <a:rect l="0" t="0" r="0" b="0"/>
            <a:pathLst>
              <a:path w="9526" h="276226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4295775" y="4914900"/>
            <a:ext cx="19051" cy="219076"/>
          </a:xfrm>
          <a:custGeom>
            <a:avLst/>
            <a:gdLst/>
            <a:ahLst/>
            <a:cxnLst/>
            <a:rect l="0" t="0" r="0" b="0"/>
            <a:pathLst>
              <a:path w="19051" h="2190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4314825" y="5210175"/>
            <a:ext cx="9526" cy="247651"/>
          </a:xfrm>
          <a:custGeom>
            <a:avLst/>
            <a:gdLst/>
            <a:ahLst/>
            <a:cxnLst/>
            <a:rect l="0" t="0" r="0" b="0"/>
            <a:pathLst>
              <a:path w="9526" h="2476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3619500" y="5572125"/>
            <a:ext cx="685801" cy="47626"/>
          </a:xfrm>
          <a:custGeom>
            <a:avLst/>
            <a:gdLst/>
            <a:ahLst/>
            <a:cxnLst/>
            <a:rect l="0" t="0" r="0" b="0"/>
            <a:pathLst>
              <a:path w="685801" h="47626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66700" y="19050"/>
                </a:lnTo>
                <a:lnTo>
                  <a:pt x="276225" y="19050"/>
                </a:lnTo>
                <a:lnTo>
                  <a:pt x="285750" y="19050"/>
                </a:lnTo>
                <a:lnTo>
                  <a:pt x="295275" y="19050"/>
                </a:lnTo>
                <a:lnTo>
                  <a:pt x="304800" y="19050"/>
                </a:lnTo>
                <a:lnTo>
                  <a:pt x="304800" y="19050"/>
                </a:lnTo>
                <a:lnTo>
                  <a:pt x="314325" y="19050"/>
                </a:lnTo>
                <a:lnTo>
                  <a:pt x="323850" y="1905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52425" y="19050"/>
                </a:lnTo>
                <a:lnTo>
                  <a:pt x="371475" y="9525"/>
                </a:lnTo>
                <a:lnTo>
                  <a:pt x="381000" y="9525"/>
                </a:lnTo>
                <a:lnTo>
                  <a:pt x="390525" y="9525"/>
                </a:lnTo>
                <a:lnTo>
                  <a:pt x="400050" y="9525"/>
                </a:lnTo>
                <a:lnTo>
                  <a:pt x="409575" y="9525"/>
                </a:lnTo>
                <a:lnTo>
                  <a:pt x="428625" y="9525"/>
                </a:lnTo>
                <a:lnTo>
                  <a:pt x="428625" y="9525"/>
                </a:lnTo>
                <a:lnTo>
                  <a:pt x="447675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85775" y="9525"/>
                </a:lnTo>
                <a:lnTo>
                  <a:pt x="495300" y="9525"/>
                </a:lnTo>
                <a:lnTo>
                  <a:pt x="504825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42925" y="9525"/>
                </a:lnTo>
                <a:lnTo>
                  <a:pt x="552450" y="9525"/>
                </a:lnTo>
                <a:lnTo>
                  <a:pt x="571500" y="9525"/>
                </a:lnTo>
                <a:lnTo>
                  <a:pt x="571500" y="9525"/>
                </a:lnTo>
                <a:lnTo>
                  <a:pt x="581025" y="9525"/>
                </a:lnTo>
                <a:lnTo>
                  <a:pt x="590550" y="9525"/>
                </a:lnTo>
                <a:lnTo>
                  <a:pt x="600075" y="9525"/>
                </a:lnTo>
                <a:lnTo>
                  <a:pt x="609600" y="9525"/>
                </a:lnTo>
                <a:lnTo>
                  <a:pt x="619125" y="9525"/>
                </a:lnTo>
                <a:lnTo>
                  <a:pt x="619125" y="19050"/>
                </a:lnTo>
                <a:lnTo>
                  <a:pt x="628650" y="19050"/>
                </a:lnTo>
                <a:lnTo>
                  <a:pt x="638175" y="19050"/>
                </a:lnTo>
                <a:lnTo>
                  <a:pt x="638175" y="19050"/>
                </a:lnTo>
                <a:lnTo>
                  <a:pt x="647700" y="28575"/>
                </a:lnTo>
                <a:lnTo>
                  <a:pt x="647700" y="28575"/>
                </a:lnTo>
                <a:lnTo>
                  <a:pt x="657225" y="28575"/>
                </a:lnTo>
                <a:lnTo>
                  <a:pt x="657225" y="38100"/>
                </a:lnTo>
                <a:lnTo>
                  <a:pt x="666750" y="38100"/>
                </a:lnTo>
                <a:lnTo>
                  <a:pt x="666750" y="38100"/>
                </a:lnTo>
                <a:lnTo>
                  <a:pt x="676275" y="47625"/>
                </a:lnTo>
                <a:lnTo>
                  <a:pt x="676275" y="47625"/>
                </a:lnTo>
                <a:lnTo>
                  <a:pt x="676275" y="47625"/>
                </a:lnTo>
                <a:lnTo>
                  <a:pt x="685800" y="47625"/>
                </a:lnTo>
                <a:lnTo>
                  <a:pt x="685800" y="47625"/>
                </a:lnTo>
                <a:lnTo>
                  <a:pt x="6858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4286250" y="5486400"/>
            <a:ext cx="1" cy="123826"/>
          </a:xfrm>
          <a:custGeom>
            <a:avLst/>
            <a:gdLst/>
            <a:ahLst/>
            <a:cxnLst/>
            <a:rect l="0" t="0" r="0" b="0"/>
            <a:pathLst>
              <a:path w="1" h="1238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4276725" y="5534025"/>
            <a:ext cx="19051" cy="66676"/>
          </a:xfrm>
          <a:custGeom>
            <a:avLst/>
            <a:gdLst/>
            <a:ahLst/>
            <a:cxnLst/>
            <a:rect l="0" t="0" r="0" b="0"/>
            <a:pathLst>
              <a:path w="19051" h="666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4314825" y="31718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3581400" y="6305550"/>
            <a:ext cx="638176" cy="200026"/>
          </a:xfrm>
          <a:custGeom>
            <a:avLst/>
            <a:gdLst/>
            <a:ahLst/>
            <a:cxnLst/>
            <a:rect l="0" t="0" r="0" b="0"/>
            <a:pathLst>
              <a:path w="638176" h="200026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104775" y="123825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52400" y="95250"/>
                </a:lnTo>
                <a:lnTo>
                  <a:pt x="171450" y="95250"/>
                </a:lnTo>
                <a:lnTo>
                  <a:pt x="190500" y="85725"/>
                </a:lnTo>
                <a:lnTo>
                  <a:pt x="200025" y="85725"/>
                </a:lnTo>
                <a:lnTo>
                  <a:pt x="219075" y="76200"/>
                </a:lnTo>
                <a:lnTo>
                  <a:pt x="228600" y="76200"/>
                </a:lnTo>
                <a:lnTo>
                  <a:pt x="238125" y="76200"/>
                </a:lnTo>
                <a:lnTo>
                  <a:pt x="257175" y="85725"/>
                </a:lnTo>
                <a:lnTo>
                  <a:pt x="257175" y="95250"/>
                </a:lnTo>
                <a:lnTo>
                  <a:pt x="266700" y="104775"/>
                </a:lnTo>
                <a:lnTo>
                  <a:pt x="276225" y="114300"/>
                </a:lnTo>
                <a:lnTo>
                  <a:pt x="276225" y="133350"/>
                </a:lnTo>
                <a:lnTo>
                  <a:pt x="276225" y="152400"/>
                </a:lnTo>
                <a:lnTo>
                  <a:pt x="266700" y="161925"/>
                </a:lnTo>
                <a:lnTo>
                  <a:pt x="266700" y="180975"/>
                </a:lnTo>
                <a:lnTo>
                  <a:pt x="257175" y="190500"/>
                </a:lnTo>
                <a:lnTo>
                  <a:pt x="247650" y="190500"/>
                </a:lnTo>
                <a:lnTo>
                  <a:pt x="247650" y="200025"/>
                </a:lnTo>
                <a:lnTo>
                  <a:pt x="238125" y="200025"/>
                </a:lnTo>
                <a:lnTo>
                  <a:pt x="238125" y="200025"/>
                </a:lnTo>
                <a:lnTo>
                  <a:pt x="238125" y="190500"/>
                </a:lnTo>
                <a:lnTo>
                  <a:pt x="228600" y="190500"/>
                </a:lnTo>
                <a:lnTo>
                  <a:pt x="228600" y="180975"/>
                </a:lnTo>
                <a:lnTo>
                  <a:pt x="228600" y="161925"/>
                </a:lnTo>
                <a:lnTo>
                  <a:pt x="238125" y="152400"/>
                </a:lnTo>
                <a:lnTo>
                  <a:pt x="247650" y="142875"/>
                </a:lnTo>
                <a:lnTo>
                  <a:pt x="247650" y="123825"/>
                </a:lnTo>
                <a:lnTo>
                  <a:pt x="266700" y="114300"/>
                </a:lnTo>
                <a:lnTo>
                  <a:pt x="276225" y="104775"/>
                </a:lnTo>
                <a:lnTo>
                  <a:pt x="285750" y="95250"/>
                </a:lnTo>
                <a:lnTo>
                  <a:pt x="304800" y="85725"/>
                </a:lnTo>
                <a:lnTo>
                  <a:pt x="323850" y="85725"/>
                </a:lnTo>
                <a:lnTo>
                  <a:pt x="342900" y="85725"/>
                </a:lnTo>
                <a:lnTo>
                  <a:pt x="371475" y="85725"/>
                </a:lnTo>
                <a:lnTo>
                  <a:pt x="390525" y="85725"/>
                </a:lnTo>
                <a:lnTo>
                  <a:pt x="409575" y="95250"/>
                </a:lnTo>
                <a:lnTo>
                  <a:pt x="438150" y="95250"/>
                </a:lnTo>
                <a:lnTo>
                  <a:pt x="457200" y="95250"/>
                </a:lnTo>
                <a:lnTo>
                  <a:pt x="476250" y="95250"/>
                </a:lnTo>
                <a:lnTo>
                  <a:pt x="504825" y="95250"/>
                </a:lnTo>
                <a:lnTo>
                  <a:pt x="523875" y="95250"/>
                </a:lnTo>
                <a:lnTo>
                  <a:pt x="542925" y="95250"/>
                </a:lnTo>
                <a:lnTo>
                  <a:pt x="561975" y="95250"/>
                </a:lnTo>
                <a:lnTo>
                  <a:pt x="581025" y="85725"/>
                </a:lnTo>
                <a:lnTo>
                  <a:pt x="590550" y="76200"/>
                </a:lnTo>
                <a:lnTo>
                  <a:pt x="609600" y="66675"/>
                </a:lnTo>
                <a:lnTo>
                  <a:pt x="609600" y="57150"/>
                </a:lnTo>
                <a:lnTo>
                  <a:pt x="619125" y="38100"/>
                </a:lnTo>
                <a:lnTo>
                  <a:pt x="628650" y="28575"/>
                </a:lnTo>
                <a:lnTo>
                  <a:pt x="628650" y="19050"/>
                </a:lnTo>
                <a:lnTo>
                  <a:pt x="628650" y="9525"/>
                </a:lnTo>
                <a:lnTo>
                  <a:pt x="638175" y="9525"/>
                </a:lnTo>
                <a:lnTo>
                  <a:pt x="638175" y="0"/>
                </a:lnTo>
                <a:lnTo>
                  <a:pt x="628650" y="0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4048125" y="6515100"/>
            <a:ext cx="114301" cy="276226"/>
          </a:xfrm>
          <a:custGeom>
            <a:avLst/>
            <a:gdLst/>
            <a:ahLst/>
            <a:cxnLst/>
            <a:rect l="0" t="0" r="0" b="0"/>
            <a:pathLst>
              <a:path w="114301" h="276226">
                <a:moveTo>
                  <a:pt x="19050" y="57150"/>
                </a:moveTo>
                <a:lnTo>
                  <a:pt x="19050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57175"/>
                </a:lnTo>
                <a:lnTo>
                  <a:pt x="9525" y="247650"/>
                </a:lnTo>
                <a:lnTo>
                  <a:pt x="19050" y="228600"/>
                </a:lnTo>
                <a:lnTo>
                  <a:pt x="19050" y="200025"/>
                </a:lnTo>
                <a:lnTo>
                  <a:pt x="19050" y="171450"/>
                </a:lnTo>
                <a:lnTo>
                  <a:pt x="19050" y="142875"/>
                </a:lnTo>
                <a:lnTo>
                  <a:pt x="28575" y="114300"/>
                </a:lnTo>
                <a:lnTo>
                  <a:pt x="28575" y="85725"/>
                </a:lnTo>
                <a:lnTo>
                  <a:pt x="28575" y="66675"/>
                </a:lnTo>
                <a:lnTo>
                  <a:pt x="28575" y="38100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47625" y="6667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04775" y="209550"/>
                </a:lnTo>
                <a:lnTo>
                  <a:pt x="95250" y="219075"/>
                </a:lnTo>
                <a:lnTo>
                  <a:pt x="85725" y="238125"/>
                </a:lnTo>
                <a:lnTo>
                  <a:pt x="66675" y="247650"/>
                </a:lnTo>
                <a:lnTo>
                  <a:pt x="57150" y="257175"/>
                </a:lnTo>
                <a:lnTo>
                  <a:pt x="47625" y="266700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76225"/>
                </a:lnTo>
                <a:lnTo>
                  <a:pt x="38100" y="266700"/>
                </a:lnTo>
                <a:lnTo>
                  <a:pt x="381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4219575" y="6400800"/>
            <a:ext cx="152401" cy="295276"/>
          </a:xfrm>
          <a:custGeom>
            <a:avLst/>
            <a:gdLst/>
            <a:ahLst/>
            <a:cxnLst/>
            <a:rect l="0" t="0" r="0" b="0"/>
            <a:pathLst>
              <a:path w="152401" h="2952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28575" y="133350"/>
                </a:lnTo>
                <a:lnTo>
                  <a:pt x="28575" y="161925"/>
                </a:lnTo>
                <a:lnTo>
                  <a:pt x="38100" y="190500"/>
                </a:lnTo>
                <a:lnTo>
                  <a:pt x="38100" y="209550"/>
                </a:lnTo>
                <a:lnTo>
                  <a:pt x="47625" y="228600"/>
                </a:lnTo>
                <a:lnTo>
                  <a:pt x="47625" y="247650"/>
                </a:lnTo>
                <a:lnTo>
                  <a:pt x="57150" y="257175"/>
                </a:lnTo>
                <a:lnTo>
                  <a:pt x="66675" y="276225"/>
                </a:lnTo>
                <a:lnTo>
                  <a:pt x="76200" y="276225"/>
                </a:lnTo>
                <a:lnTo>
                  <a:pt x="85725" y="285750"/>
                </a:lnTo>
                <a:lnTo>
                  <a:pt x="95250" y="295275"/>
                </a:lnTo>
                <a:lnTo>
                  <a:pt x="104775" y="295275"/>
                </a:lnTo>
                <a:lnTo>
                  <a:pt x="114300" y="295275"/>
                </a:lnTo>
                <a:lnTo>
                  <a:pt x="123825" y="295275"/>
                </a:lnTo>
                <a:lnTo>
                  <a:pt x="142875" y="295275"/>
                </a:lnTo>
                <a:lnTo>
                  <a:pt x="152400" y="285750"/>
                </a:lnTo>
                <a:lnTo>
                  <a:pt x="152400" y="285750"/>
                </a:lnTo>
                <a:lnTo>
                  <a:pt x="1524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4162425" y="6524625"/>
            <a:ext cx="123826" cy="95251"/>
          </a:xfrm>
          <a:custGeom>
            <a:avLst/>
            <a:gdLst/>
            <a:ahLst/>
            <a:cxnLst/>
            <a:rect l="0" t="0" r="0" b="0"/>
            <a:pathLst>
              <a:path w="123826" h="95251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66675"/>
                </a:lnTo>
                <a:lnTo>
                  <a:pt x="38100" y="47625"/>
                </a:lnTo>
                <a:lnTo>
                  <a:pt x="57150" y="38100"/>
                </a:lnTo>
                <a:lnTo>
                  <a:pt x="7620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4371975" y="6581775"/>
            <a:ext cx="219076" cy="238126"/>
          </a:xfrm>
          <a:custGeom>
            <a:avLst/>
            <a:gdLst/>
            <a:ahLst/>
            <a:cxnLst/>
            <a:rect l="0" t="0" r="0" b="0"/>
            <a:pathLst>
              <a:path w="219076" h="23812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28575"/>
                </a:lnTo>
                <a:lnTo>
                  <a:pt x="85725" y="47625"/>
                </a:lnTo>
                <a:lnTo>
                  <a:pt x="95250" y="66675"/>
                </a:lnTo>
                <a:lnTo>
                  <a:pt x="95250" y="95250"/>
                </a:lnTo>
                <a:lnTo>
                  <a:pt x="95250" y="123825"/>
                </a:lnTo>
                <a:lnTo>
                  <a:pt x="95250" y="152400"/>
                </a:lnTo>
                <a:lnTo>
                  <a:pt x="85725" y="180975"/>
                </a:lnTo>
                <a:lnTo>
                  <a:pt x="76200" y="200025"/>
                </a:lnTo>
                <a:lnTo>
                  <a:pt x="76200" y="219075"/>
                </a:lnTo>
                <a:lnTo>
                  <a:pt x="76200" y="228600"/>
                </a:lnTo>
                <a:lnTo>
                  <a:pt x="66675" y="238125"/>
                </a:lnTo>
                <a:lnTo>
                  <a:pt x="76200" y="238125"/>
                </a:lnTo>
                <a:lnTo>
                  <a:pt x="85725" y="228600"/>
                </a:lnTo>
                <a:lnTo>
                  <a:pt x="95250" y="228600"/>
                </a:lnTo>
                <a:lnTo>
                  <a:pt x="114300" y="219075"/>
                </a:lnTo>
                <a:lnTo>
                  <a:pt x="133350" y="200025"/>
                </a:lnTo>
                <a:lnTo>
                  <a:pt x="152400" y="190500"/>
                </a:lnTo>
                <a:lnTo>
                  <a:pt x="180975" y="171450"/>
                </a:lnTo>
                <a:lnTo>
                  <a:pt x="200025" y="161925"/>
                </a:lnTo>
                <a:lnTo>
                  <a:pt x="219075" y="152400"/>
                </a:lnTo>
                <a:lnTo>
                  <a:pt x="2190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74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35" y="381209"/>
            <a:ext cx="4482475" cy="2382563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3286125" y="1419225"/>
            <a:ext cx="76201" cy="390526"/>
          </a:xfrm>
          <a:custGeom>
            <a:avLst/>
            <a:gdLst/>
            <a:ahLst/>
            <a:cxnLst/>
            <a:rect l="0" t="0" r="0" b="0"/>
            <a:pathLst>
              <a:path w="76201" h="39052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04775"/>
                </a:lnTo>
                <a:lnTo>
                  <a:pt x="57150" y="123825"/>
                </a:lnTo>
                <a:lnTo>
                  <a:pt x="47625" y="142875"/>
                </a:lnTo>
                <a:lnTo>
                  <a:pt x="47625" y="161925"/>
                </a:lnTo>
                <a:lnTo>
                  <a:pt x="47625" y="180975"/>
                </a:lnTo>
                <a:lnTo>
                  <a:pt x="47625" y="200025"/>
                </a:lnTo>
                <a:lnTo>
                  <a:pt x="38100" y="219075"/>
                </a:lnTo>
                <a:lnTo>
                  <a:pt x="38100" y="238125"/>
                </a:lnTo>
                <a:lnTo>
                  <a:pt x="28575" y="257175"/>
                </a:lnTo>
                <a:lnTo>
                  <a:pt x="28575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248025" y="143827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9525" y="19050"/>
                </a:moveTo>
                <a:lnTo>
                  <a:pt x="9525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190875" y="182880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9525" y="9525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09575" y="1400175"/>
            <a:ext cx="19051" cy="466726"/>
          </a:xfrm>
          <a:custGeom>
            <a:avLst/>
            <a:gdLst/>
            <a:ahLst/>
            <a:cxnLst/>
            <a:rect l="0" t="0" r="0" b="0"/>
            <a:pathLst>
              <a:path w="19051" h="4667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57200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95275" y="14287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76225" y="1876425"/>
            <a:ext cx="180976" cy="1"/>
          </a:xfrm>
          <a:custGeom>
            <a:avLst/>
            <a:gdLst/>
            <a:ahLst/>
            <a:cxnLst/>
            <a:rect l="0" t="0" r="0" b="0"/>
            <a:pathLst>
              <a:path w="1809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00075" y="1762125"/>
            <a:ext cx="66676" cy="257176"/>
          </a:xfrm>
          <a:custGeom>
            <a:avLst/>
            <a:gdLst/>
            <a:ahLst/>
            <a:cxnLst/>
            <a:rect l="0" t="0" r="0" b="0"/>
            <a:pathLst>
              <a:path w="66676" h="257176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95250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47625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38100" y="152400"/>
                </a:lnTo>
                <a:lnTo>
                  <a:pt x="38100" y="171450"/>
                </a:lnTo>
                <a:lnTo>
                  <a:pt x="38100" y="190500"/>
                </a:lnTo>
                <a:lnTo>
                  <a:pt x="38100" y="209550"/>
                </a:lnTo>
                <a:lnTo>
                  <a:pt x="47625" y="219075"/>
                </a:lnTo>
                <a:lnTo>
                  <a:pt x="47625" y="238125"/>
                </a:lnTo>
                <a:lnTo>
                  <a:pt x="47625" y="247650"/>
                </a:lnTo>
                <a:lnTo>
                  <a:pt x="57150" y="257175"/>
                </a:lnTo>
                <a:lnTo>
                  <a:pt x="571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267325" y="1457325"/>
            <a:ext cx="28576" cy="390526"/>
          </a:xfrm>
          <a:custGeom>
            <a:avLst/>
            <a:gdLst/>
            <a:ahLst/>
            <a:cxnLst/>
            <a:rect l="0" t="0" r="0" b="0"/>
            <a:pathLst>
              <a:path w="28576" h="3905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19050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9525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143500" y="1476375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105400" y="187642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28600" y="19050"/>
                </a:lnTo>
                <a:lnTo>
                  <a:pt x="228600" y="19050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400675" y="1819275"/>
            <a:ext cx="266701" cy="266701"/>
          </a:xfrm>
          <a:custGeom>
            <a:avLst/>
            <a:gdLst/>
            <a:ahLst/>
            <a:cxnLst/>
            <a:rect l="0" t="0" r="0" b="0"/>
            <a:pathLst>
              <a:path w="266701" h="266701">
                <a:moveTo>
                  <a:pt x="57150" y="38100"/>
                </a:moveTo>
                <a:lnTo>
                  <a:pt x="57150" y="38100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104775" y="76200"/>
                </a:lnTo>
                <a:lnTo>
                  <a:pt x="104775" y="95250"/>
                </a:lnTo>
                <a:lnTo>
                  <a:pt x="95250" y="123825"/>
                </a:lnTo>
                <a:lnTo>
                  <a:pt x="95250" y="142875"/>
                </a:lnTo>
                <a:lnTo>
                  <a:pt x="85725" y="171450"/>
                </a:lnTo>
                <a:lnTo>
                  <a:pt x="76200" y="190500"/>
                </a:lnTo>
                <a:lnTo>
                  <a:pt x="66675" y="209550"/>
                </a:lnTo>
                <a:lnTo>
                  <a:pt x="57150" y="228600"/>
                </a:lnTo>
                <a:lnTo>
                  <a:pt x="47625" y="238125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200025"/>
                </a:lnTo>
                <a:lnTo>
                  <a:pt x="47625" y="200025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23825" y="266700"/>
                </a:lnTo>
                <a:lnTo>
                  <a:pt x="133350" y="266700"/>
                </a:lnTo>
                <a:lnTo>
                  <a:pt x="142875" y="266700"/>
                </a:lnTo>
                <a:lnTo>
                  <a:pt x="152400" y="266700"/>
                </a:lnTo>
                <a:lnTo>
                  <a:pt x="171450" y="257175"/>
                </a:lnTo>
                <a:lnTo>
                  <a:pt x="180975" y="247650"/>
                </a:lnTo>
                <a:lnTo>
                  <a:pt x="200025" y="228600"/>
                </a:lnTo>
                <a:lnTo>
                  <a:pt x="219075" y="209550"/>
                </a:lnTo>
                <a:lnTo>
                  <a:pt x="228600" y="190500"/>
                </a:lnTo>
                <a:lnTo>
                  <a:pt x="247650" y="180975"/>
                </a:lnTo>
                <a:lnTo>
                  <a:pt x="257175" y="171450"/>
                </a:lnTo>
                <a:lnTo>
                  <a:pt x="266700" y="161925"/>
                </a:lnTo>
                <a:lnTo>
                  <a:pt x="2667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876425" y="2571750"/>
            <a:ext cx="790576" cy="19051"/>
          </a:xfrm>
          <a:custGeom>
            <a:avLst/>
            <a:gdLst/>
            <a:ahLst/>
            <a:cxnLst/>
            <a:rect l="0" t="0" r="0" b="0"/>
            <a:pathLst>
              <a:path w="790576" h="1905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9525"/>
                </a:lnTo>
                <a:lnTo>
                  <a:pt x="295275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71475" y="9525"/>
                </a:lnTo>
                <a:lnTo>
                  <a:pt x="390525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38150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85775" y="9525"/>
                </a:lnTo>
                <a:lnTo>
                  <a:pt x="504825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52450" y="9525"/>
                </a:lnTo>
                <a:lnTo>
                  <a:pt x="571500" y="9525"/>
                </a:lnTo>
                <a:lnTo>
                  <a:pt x="590550" y="19050"/>
                </a:lnTo>
                <a:lnTo>
                  <a:pt x="609600" y="19050"/>
                </a:lnTo>
                <a:lnTo>
                  <a:pt x="628650" y="19050"/>
                </a:lnTo>
                <a:lnTo>
                  <a:pt x="647700" y="19050"/>
                </a:lnTo>
                <a:lnTo>
                  <a:pt x="657225" y="19050"/>
                </a:lnTo>
                <a:lnTo>
                  <a:pt x="676275" y="19050"/>
                </a:lnTo>
                <a:lnTo>
                  <a:pt x="695325" y="19050"/>
                </a:lnTo>
                <a:lnTo>
                  <a:pt x="714375" y="19050"/>
                </a:lnTo>
                <a:lnTo>
                  <a:pt x="733425" y="19050"/>
                </a:lnTo>
                <a:lnTo>
                  <a:pt x="742950" y="19050"/>
                </a:lnTo>
                <a:lnTo>
                  <a:pt x="752475" y="19050"/>
                </a:lnTo>
                <a:lnTo>
                  <a:pt x="762000" y="19050"/>
                </a:lnTo>
                <a:lnTo>
                  <a:pt x="781050" y="19050"/>
                </a:lnTo>
                <a:lnTo>
                  <a:pt x="790575" y="9525"/>
                </a:lnTo>
                <a:lnTo>
                  <a:pt x="790575" y="9525"/>
                </a:lnTo>
                <a:lnTo>
                  <a:pt x="790575" y="9525"/>
                </a:lnTo>
                <a:lnTo>
                  <a:pt x="790575" y="9525"/>
                </a:lnTo>
                <a:lnTo>
                  <a:pt x="7905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885950" y="2505075"/>
            <a:ext cx="152401" cy="180976"/>
          </a:xfrm>
          <a:custGeom>
            <a:avLst/>
            <a:gdLst/>
            <a:ahLst/>
            <a:cxnLst/>
            <a:rect l="0" t="0" r="0" b="0"/>
            <a:pathLst>
              <a:path w="152401" h="180976">
                <a:moveTo>
                  <a:pt x="19050" y="66675"/>
                </a:moveTo>
                <a:lnTo>
                  <a:pt x="19050" y="66675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76200" y="47625"/>
                </a:lnTo>
                <a:lnTo>
                  <a:pt x="66675" y="47625"/>
                </a:lnTo>
                <a:lnTo>
                  <a:pt x="47625" y="57150"/>
                </a:lnTo>
                <a:lnTo>
                  <a:pt x="38100" y="57150"/>
                </a:lnTo>
                <a:lnTo>
                  <a:pt x="28575" y="66675"/>
                </a:lnTo>
                <a:lnTo>
                  <a:pt x="19050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95250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23825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14300" y="171450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23825" y="180975"/>
                </a:lnTo>
                <a:lnTo>
                  <a:pt x="123825" y="180975"/>
                </a:lnTo>
                <a:lnTo>
                  <a:pt x="123825" y="180975"/>
                </a:lnTo>
                <a:lnTo>
                  <a:pt x="123825" y="180975"/>
                </a:lnTo>
                <a:lnTo>
                  <a:pt x="123825" y="180975"/>
                </a:lnTo>
                <a:lnTo>
                  <a:pt x="1238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038475" y="476249"/>
            <a:ext cx="647701" cy="133351"/>
          </a:xfrm>
          <a:custGeom>
            <a:avLst/>
            <a:gdLst/>
            <a:ahLst/>
            <a:cxnLst/>
            <a:rect l="0" t="0" r="0" b="0"/>
            <a:pathLst>
              <a:path w="647701" h="133351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85725" y="57150"/>
                </a:lnTo>
                <a:lnTo>
                  <a:pt x="95250" y="57150"/>
                </a:lnTo>
                <a:lnTo>
                  <a:pt x="104775" y="57150"/>
                </a:lnTo>
                <a:lnTo>
                  <a:pt x="114300" y="57150"/>
                </a:lnTo>
                <a:lnTo>
                  <a:pt x="133350" y="57150"/>
                </a:lnTo>
                <a:lnTo>
                  <a:pt x="152400" y="57150"/>
                </a:lnTo>
                <a:lnTo>
                  <a:pt x="161925" y="57150"/>
                </a:lnTo>
                <a:lnTo>
                  <a:pt x="171450" y="57150"/>
                </a:lnTo>
                <a:lnTo>
                  <a:pt x="190500" y="57150"/>
                </a:lnTo>
                <a:lnTo>
                  <a:pt x="200025" y="57150"/>
                </a:lnTo>
                <a:lnTo>
                  <a:pt x="219075" y="47625"/>
                </a:lnTo>
                <a:lnTo>
                  <a:pt x="238125" y="47625"/>
                </a:lnTo>
                <a:lnTo>
                  <a:pt x="247650" y="47625"/>
                </a:lnTo>
                <a:lnTo>
                  <a:pt x="266700" y="47625"/>
                </a:lnTo>
                <a:lnTo>
                  <a:pt x="285750" y="47625"/>
                </a:lnTo>
                <a:lnTo>
                  <a:pt x="295275" y="47625"/>
                </a:lnTo>
                <a:lnTo>
                  <a:pt x="314325" y="47625"/>
                </a:lnTo>
                <a:lnTo>
                  <a:pt x="333375" y="47625"/>
                </a:lnTo>
                <a:lnTo>
                  <a:pt x="342900" y="47625"/>
                </a:lnTo>
                <a:lnTo>
                  <a:pt x="361950" y="47625"/>
                </a:lnTo>
                <a:lnTo>
                  <a:pt x="371475" y="47625"/>
                </a:lnTo>
                <a:lnTo>
                  <a:pt x="390525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38150" y="47625"/>
                </a:lnTo>
                <a:lnTo>
                  <a:pt x="447675" y="47625"/>
                </a:lnTo>
                <a:lnTo>
                  <a:pt x="466725" y="47625"/>
                </a:lnTo>
                <a:lnTo>
                  <a:pt x="476250" y="47625"/>
                </a:lnTo>
                <a:lnTo>
                  <a:pt x="485775" y="47625"/>
                </a:lnTo>
                <a:lnTo>
                  <a:pt x="495300" y="47625"/>
                </a:lnTo>
                <a:lnTo>
                  <a:pt x="514350" y="47625"/>
                </a:lnTo>
                <a:lnTo>
                  <a:pt x="533400" y="47625"/>
                </a:lnTo>
                <a:lnTo>
                  <a:pt x="533400" y="47625"/>
                </a:lnTo>
                <a:lnTo>
                  <a:pt x="552450" y="47625"/>
                </a:lnTo>
                <a:lnTo>
                  <a:pt x="561975" y="47625"/>
                </a:lnTo>
                <a:lnTo>
                  <a:pt x="571500" y="47625"/>
                </a:lnTo>
                <a:lnTo>
                  <a:pt x="581025" y="47625"/>
                </a:lnTo>
                <a:lnTo>
                  <a:pt x="590550" y="47625"/>
                </a:lnTo>
                <a:lnTo>
                  <a:pt x="600075" y="47625"/>
                </a:lnTo>
                <a:lnTo>
                  <a:pt x="609600" y="47625"/>
                </a:lnTo>
                <a:lnTo>
                  <a:pt x="609600" y="47625"/>
                </a:lnTo>
                <a:lnTo>
                  <a:pt x="619125" y="47625"/>
                </a:lnTo>
                <a:lnTo>
                  <a:pt x="628650" y="47625"/>
                </a:lnTo>
                <a:lnTo>
                  <a:pt x="628650" y="47625"/>
                </a:lnTo>
                <a:lnTo>
                  <a:pt x="638175" y="47625"/>
                </a:lnTo>
                <a:lnTo>
                  <a:pt x="638175" y="47625"/>
                </a:lnTo>
                <a:lnTo>
                  <a:pt x="647700" y="47625"/>
                </a:lnTo>
                <a:lnTo>
                  <a:pt x="647700" y="57150"/>
                </a:lnTo>
                <a:lnTo>
                  <a:pt x="647700" y="57150"/>
                </a:lnTo>
                <a:lnTo>
                  <a:pt x="647700" y="57150"/>
                </a:lnTo>
                <a:lnTo>
                  <a:pt x="647700" y="57150"/>
                </a:lnTo>
                <a:lnTo>
                  <a:pt x="647700" y="57150"/>
                </a:lnTo>
                <a:lnTo>
                  <a:pt x="647700" y="47625"/>
                </a:lnTo>
                <a:lnTo>
                  <a:pt x="647700" y="47625"/>
                </a:lnTo>
                <a:lnTo>
                  <a:pt x="647700" y="47625"/>
                </a:lnTo>
                <a:lnTo>
                  <a:pt x="647700" y="47625"/>
                </a:lnTo>
                <a:lnTo>
                  <a:pt x="638175" y="38100"/>
                </a:lnTo>
                <a:lnTo>
                  <a:pt x="628650" y="38100"/>
                </a:lnTo>
                <a:lnTo>
                  <a:pt x="628650" y="38100"/>
                </a:lnTo>
                <a:lnTo>
                  <a:pt x="619125" y="38100"/>
                </a:lnTo>
                <a:lnTo>
                  <a:pt x="609600" y="28575"/>
                </a:lnTo>
                <a:lnTo>
                  <a:pt x="600075" y="28575"/>
                </a:lnTo>
                <a:lnTo>
                  <a:pt x="590550" y="28575"/>
                </a:lnTo>
                <a:lnTo>
                  <a:pt x="581025" y="28575"/>
                </a:lnTo>
                <a:lnTo>
                  <a:pt x="561975" y="19050"/>
                </a:lnTo>
                <a:lnTo>
                  <a:pt x="552450" y="19050"/>
                </a:lnTo>
                <a:lnTo>
                  <a:pt x="542925" y="19050"/>
                </a:lnTo>
                <a:lnTo>
                  <a:pt x="533400" y="9525"/>
                </a:lnTo>
                <a:lnTo>
                  <a:pt x="523875" y="9525"/>
                </a:lnTo>
                <a:lnTo>
                  <a:pt x="514350" y="9525"/>
                </a:lnTo>
                <a:lnTo>
                  <a:pt x="495300" y="0"/>
                </a:lnTo>
                <a:lnTo>
                  <a:pt x="495300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76250" y="0"/>
                </a:lnTo>
                <a:lnTo>
                  <a:pt x="476250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85775" y="0"/>
                </a:lnTo>
                <a:lnTo>
                  <a:pt x="495300" y="9525"/>
                </a:lnTo>
                <a:lnTo>
                  <a:pt x="504825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19050"/>
                </a:lnTo>
                <a:lnTo>
                  <a:pt x="53340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61975" y="28575"/>
                </a:lnTo>
                <a:lnTo>
                  <a:pt x="581025" y="28575"/>
                </a:lnTo>
                <a:lnTo>
                  <a:pt x="581025" y="28575"/>
                </a:lnTo>
                <a:lnTo>
                  <a:pt x="600075" y="28575"/>
                </a:lnTo>
                <a:lnTo>
                  <a:pt x="609600" y="38100"/>
                </a:lnTo>
                <a:lnTo>
                  <a:pt x="619125" y="38100"/>
                </a:lnTo>
                <a:lnTo>
                  <a:pt x="628650" y="38100"/>
                </a:lnTo>
                <a:lnTo>
                  <a:pt x="628650" y="38100"/>
                </a:lnTo>
                <a:lnTo>
                  <a:pt x="638175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47700" y="38100"/>
                </a:lnTo>
                <a:lnTo>
                  <a:pt x="638175" y="38100"/>
                </a:lnTo>
                <a:lnTo>
                  <a:pt x="638175" y="38100"/>
                </a:lnTo>
                <a:lnTo>
                  <a:pt x="628650" y="47625"/>
                </a:lnTo>
                <a:lnTo>
                  <a:pt x="619125" y="47625"/>
                </a:lnTo>
                <a:lnTo>
                  <a:pt x="609600" y="47625"/>
                </a:lnTo>
                <a:lnTo>
                  <a:pt x="600075" y="57150"/>
                </a:lnTo>
                <a:lnTo>
                  <a:pt x="590550" y="57150"/>
                </a:lnTo>
                <a:lnTo>
                  <a:pt x="571500" y="66675"/>
                </a:lnTo>
                <a:lnTo>
                  <a:pt x="561975" y="76200"/>
                </a:lnTo>
                <a:lnTo>
                  <a:pt x="542925" y="76200"/>
                </a:lnTo>
                <a:lnTo>
                  <a:pt x="533400" y="85725"/>
                </a:lnTo>
                <a:lnTo>
                  <a:pt x="514350" y="95250"/>
                </a:lnTo>
                <a:lnTo>
                  <a:pt x="495300" y="104775"/>
                </a:lnTo>
                <a:lnTo>
                  <a:pt x="485775" y="114300"/>
                </a:lnTo>
                <a:lnTo>
                  <a:pt x="466725" y="114300"/>
                </a:lnTo>
                <a:lnTo>
                  <a:pt x="447675" y="123825"/>
                </a:lnTo>
                <a:lnTo>
                  <a:pt x="438150" y="133350"/>
                </a:lnTo>
                <a:lnTo>
                  <a:pt x="438150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  <a:lnTo>
                  <a:pt x="4286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143625" y="266699"/>
            <a:ext cx="85726" cy="276226"/>
          </a:xfrm>
          <a:custGeom>
            <a:avLst/>
            <a:gdLst/>
            <a:ahLst/>
            <a:cxnLst/>
            <a:rect l="0" t="0" r="0" b="0"/>
            <a:pathLst>
              <a:path w="85726" h="276226">
                <a:moveTo>
                  <a:pt x="9525" y="123825"/>
                </a:moveTo>
                <a:lnTo>
                  <a:pt x="9525" y="123825"/>
                </a:lnTo>
                <a:lnTo>
                  <a:pt x="9525" y="123825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104775"/>
                </a:lnTo>
                <a:lnTo>
                  <a:pt x="76200" y="123825"/>
                </a:lnTo>
                <a:lnTo>
                  <a:pt x="76200" y="142875"/>
                </a:lnTo>
                <a:lnTo>
                  <a:pt x="76200" y="161925"/>
                </a:lnTo>
                <a:lnTo>
                  <a:pt x="76200" y="180975"/>
                </a:lnTo>
                <a:lnTo>
                  <a:pt x="66675" y="200025"/>
                </a:lnTo>
                <a:lnTo>
                  <a:pt x="66675" y="219075"/>
                </a:lnTo>
                <a:lnTo>
                  <a:pt x="66675" y="228600"/>
                </a:lnTo>
                <a:lnTo>
                  <a:pt x="66675" y="247650"/>
                </a:lnTo>
                <a:lnTo>
                  <a:pt x="66675" y="257175"/>
                </a:lnTo>
                <a:lnTo>
                  <a:pt x="66675" y="266700"/>
                </a:lnTo>
                <a:lnTo>
                  <a:pt x="66675" y="276225"/>
                </a:lnTo>
                <a:lnTo>
                  <a:pt x="666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210300" y="171449"/>
            <a:ext cx="180976" cy="476252"/>
          </a:xfrm>
          <a:custGeom>
            <a:avLst/>
            <a:gdLst/>
            <a:ahLst/>
            <a:cxnLst/>
            <a:rect l="0" t="0" r="0" b="0"/>
            <a:pathLst>
              <a:path w="180976" h="47625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57150" y="38100"/>
                </a:lnTo>
                <a:lnTo>
                  <a:pt x="76200" y="47625"/>
                </a:lnTo>
                <a:lnTo>
                  <a:pt x="85725" y="57150"/>
                </a:lnTo>
                <a:lnTo>
                  <a:pt x="104775" y="66675"/>
                </a:lnTo>
                <a:lnTo>
                  <a:pt x="114300" y="76200"/>
                </a:lnTo>
                <a:lnTo>
                  <a:pt x="123825" y="95250"/>
                </a:lnTo>
                <a:lnTo>
                  <a:pt x="142875" y="114300"/>
                </a:lnTo>
                <a:lnTo>
                  <a:pt x="152400" y="133350"/>
                </a:lnTo>
                <a:lnTo>
                  <a:pt x="161925" y="152400"/>
                </a:lnTo>
                <a:lnTo>
                  <a:pt x="171450" y="171450"/>
                </a:lnTo>
                <a:lnTo>
                  <a:pt x="180975" y="200025"/>
                </a:lnTo>
                <a:lnTo>
                  <a:pt x="180975" y="228600"/>
                </a:lnTo>
                <a:lnTo>
                  <a:pt x="180975" y="257175"/>
                </a:lnTo>
                <a:lnTo>
                  <a:pt x="180975" y="276225"/>
                </a:lnTo>
                <a:lnTo>
                  <a:pt x="171450" y="304800"/>
                </a:lnTo>
                <a:lnTo>
                  <a:pt x="161925" y="333375"/>
                </a:lnTo>
                <a:lnTo>
                  <a:pt x="152400" y="352425"/>
                </a:lnTo>
                <a:lnTo>
                  <a:pt x="142875" y="371475"/>
                </a:lnTo>
                <a:lnTo>
                  <a:pt x="123825" y="400050"/>
                </a:lnTo>
                <a:lnTo>
                  <a:pt x="114300" y="409575"/>
                </a:lnTo>
                <a:lnTo>
                  <a:pt x="104775" y="428625"/>
                </a:lnTo>
                <a:lnTo>
                  <a:pt x="85725" y="447676"/>
                </a:lnTo>
                <a:lnTo>
                  <a:pt x="76200" y="457201"/>
                </a:lnTo>
                <a:lnTo>
                  <a:pt x="76200" y="466726"/>
                </a:lnTo>
                <a:lnTo>
                  <a:pt x="66675" y="476251"/>
                </a:lnTo>
                <a:lnTo>
                  <a:pt x="66675" y="4762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705600" y="190499"/>
            <a:ext cx="352426" cy="9526"/>
          </a:xfrm>
          <a:custGeom>
            <a:avLst/>
            <a:gdLst/>
            <a:ahLst/>
            <a:cxnLst/>
            <a:rect l="0" t="0" r="0" b="0"/>
            <a:pathLst>
              <a:path w="3524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85750" y="0"/>
                </a:lnTo>
                <a:lnTo>
                  <a:pt x="304800" y="0"/>
                </a:lnTo>
                <a:lnTo>
                  <a:pt x="314325" y="0"/>
                </a:lnTo>
                <a:lnTo>
                  <a:pt x="333375" y="0"/>
                </a:lnTo>
                <a:lnTo>
                  <a:pt x="342900" y="0"/>
                </a:lnTo>
                <a:lnTo>
                  <a:pt x="342900" y="0"/>
                </a:lnTo>
                <a:lnTo>
                  <a:pt x="352425" y="0"/>
                </a:lnTo>
                <a:lnTo>
                  <a:pt x="352425" y="0"/>
                </a:lnTo>
                <a:lnTo>
                  <a:pt x="3524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6696075" y="209549"/>
            <a:ext cx="466726" cy="400051"/>
          </a:xfrm>
          <a:custGeom>
            <a:avLst/>
            <a:gdLst/>
            <a:ahLst/>
            <a:cxnLst/>
            <a:rect l="0" t="0" r="0" b="0"/>
            <a:pathLst>
              <a:path w="466726" h="4000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47625"/>
                </a:lnTo>
                <a:lnTo>
                  <a:pt x="133350" y="47625"/>
                </a:lnTo>
                <a:lnTo>
                  <a:pt x="142875" y="57150"/>
                </a:lnTo>
                <a:lnTo>
                  <a:pt x="152400" y="57150"/>
                </a:lnTo>
                <a:lnTo>
                  <a:pt x="161925" y="66675"/>
                </a:lnTo>
                <a:lnTo>
                  <a:pt x="180975" y="66675"/>
                </a:lnTo>
                <a:lnTo>
                  <a:pt x="190500" y="76200"/>
                </a:lnTo>
                <a:lnTo>
                  <a:pt x="200025" y="85725"/>
                </a:lnTo>
                <a:lnTo>
                  <a:pt x="209550" y="85725"/>
                </a:lnTo>
                <a:lnTo>
                  <a:pt x="209550" y="95250"/>
                </a:lnTo>
                <a:lnTo>
                  <a:pt x="219075" y="104775"/>
                </a:lnTo>
                <a:lnTo>
                  <a:pt x="219075" y="114300"/>
                </a:lnTo>
                <a:lnTo>
                  <a:pt x="228600" y="123825"/>
                </a:lnTo>
                <a:lnTo>
                  <a:pt x="228600" y="123825"/>
                </a:lnTo>
                <a:lnTo>
                  <a:pt x="219075" y="142875"/>
                </a:lnTo>
                <a:lnTo>
                  <a:pt x="219075" y="152400"/>
                </a:lnTo>
                <a:lnTo>
                  <a:pt x="209550" y="161925"/>
                </a:lnTo>
                <a:lnTo>
                  <a:pt x="209550" y="171450"/>
                </a:lnTo>
                <a:lnTo>
                  <a:pt x="200025" y="190500"/>
                </a:lnTo>
                <a:lnTo>
                  <a:pt x="190500" y="200025"/>
                </a:lnTo>
                <a:lnTo>
                  <a:pt x="171450" y="219075"/>
                </a:lnTo>
                <a:lnTo>
                  <a:pt x="161925" y="238125"/>
                </a:lnTo>
                <a:lnTo>
                  <a:pt x="142875" y="247650"/>
                </a:lnTo>
                <a:lnTo>
                  <a:pt x="133350" y="266700"/>
                </a:lnTo>
                <a:lnTo>
                  <a:pt x="114300" y="276225"/>
                </a:lnTo>
                <a:lnTo>
                  <a:pt x="104775" y="285750"/>
                </a:lnTo>
                <a:lnTo>
                  <a:pt x="95250" y="304800"/>
                </a:lnTo>
                <a:lnTo>
                  <a:pt x="76200" y="314325"/>
                </a:lnTo>
                <a:lnTo>
                  <a:pt x="66675" y="323850"/>
                </a:lnTo>
                <a:lnTo>
                  <a:pt x="57150" y="342900"/>
                </a:lnTo>
                <a:lnTo>
                  <a:pt x="38100" y="352425"/>
                </a:lnTo>
                <a:lnTo>
                  <a:pt x="28575" y="361950"/>
                </a:lnTo>
                <a:lnTo>
                  <a:pt x="19050" y="371475"/>
                </a:lnTo>
                <a:lnTo>
                  <a:pt x="9525" y="381000"/>
                </a:lnTo>
                <a:lnTo>
                  <a:pt x="9525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9525" y="400050"/>
                </a:lnTo>
                <a:lnTo>
                  <a:pt x="9525" y="400050"/>
                </a:lnTo>
                <a:lnTo>
                  <a:pt x="19050" y="400050"/>
                </a:lnTo>
                <a:lnTo>
                  <a:pt x="19050" y="400050"/>
                </a:lnTo>
                <a:lnTo>
                  <a:pt x="28575" y="400050"/>
                </a:lnTo>
                <a:lnTo>
                  <a:pt x="38100" y="400050"/>
                </a:lnTo>
                <a:lnTo>
                  <a:pt x="47625" y="400050"/>
                </a:lnTo>
                <a:lnTo>
                  <a:pt x="66675" y="400050"/>
                </a:lnTo>
                <a:lnTo>
                  <a:pt x="76200" y="390525"/>
                </a:lnTo>
                <a:lnTo>
                  <a:pt x="104775" y="390525"/>
                </a:lnTo>
                <a:lnTo>
                  <a:pt x="123825" y="381000"/>
                </a:lnTo>
                <a:lnTo>
                  <a:pt x="152400" y="381000"/>
                </a:lnTo>
                <a:lnTo>
                  <a:pt x="171450" y="371475"/>
                </a:lnTo>
                <a:lnTo>
                  <a:pt x="200025" y="371475"/>
                </a:lnTo>
                <a:lnTo>
                  <a:pt x="219075" y="361950"/>
                </a:lnTo>
                <a:lnTo>
                  <a:pt x="247650" y="361950"/>
                </a:lnTo>
                <a:lnTo>
                  <a:pt x="266700" y="361950"/>
                </a:lnTo>
                <a:lnTo>
                  <a:pt x="295275" y="361950"/>
                </a:lnTo>
                <a:lnTo>
                  <a:pt x="314325" y="361950"/>
                </a:lnTo>
                <a:lnTo>
                  <a:pt x="333375" y="361950"/>
                </a:lnTo>
                <a:lnTo>
                  <a:pt x="361950" y="352425"/>
                </a:lnTo>
                <a:lnTo>
                  <a:pt x="381000" y="352425"/>
                </a:lnTo>
                <a:lnTo>
                  <a:pt x="400050" y="352425"/>
                </a:lnTo>
                <a:lnTo>
                  <a:pt x="419100" y="352425"/>
                </a:lnTo>
                <a:lnTo>
                  <a:pt x="438150" y="352425"/>
                </a:lnTo>
                <a:lnTo>
                  <a:pt x="447675" y="352425"/>
                </a:lnTo>
                <a:lnTo>
                  <a:pt x="457200" y="361950"/>
                </a:lnTo>
                <a:lnTo>
                  <a:pt x="457200" y="361950"/>
                </a:lnTo>
                <a:lnTo>
                  <a:pt x="466725" y="361950"/>
                </a:lnTo>
                <a:lnTo>
                  <a:pt x="46672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7286625" y="276224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7400925" y="209549"/>
            <a:ext cx="19051" cy="180976"/>
          </a:xfrm>
          <a:custGeom>
            <a:avLst/>
            <a:gdLst/>
            <a:ahLst/>
            <a:cxnLst/>
            <a:rect l="0" t="0" r="0" b="0"/>
            <a:pathLst>
              <a:path w="19051" h="1809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267575" y="447674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705725" y="180974"/>
            <a:ext cx="38101" cy="352426"/>
          </a:xfrm>
          <a:custGeom>
            <a:avLst/>
            <a:gdLst/>
            <a:ahLst/>
            <a:cxnLst/>
            <a:rect l="0" t="0" r="0" b="0"/>
            <a:pathLst>
              <a:path w="38101" h="3524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19050" y="285750"/>
                </a:lnTo>
                <a:lnTo>
                  <a:pt x="19050" y="304800"/>
                </a:lnTo>
                <a:lnTo>
                  <a:pt x="28575" y="314325"/>
                </a:lnTo>
                <a:lnTo>
                  <a:pt x="28575" y="333375"/>
                </a:lnTo>
                <a:lnTo>
                  <a:pt x="28575" y="342900"/>
                </a:lnTo>
                <a:lnTo>
                  <a:pt x="38100" y="342900"/>
                </a:lnTo>
                <a:lnTo>
                  <a:pt x="38100" y="352425"/>
                </a:lnTo>
                <a:lnTo>
                  <a:pt x="381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600950" y="152399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600950" y="533399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943850" y="447674"/>
            <a:ext cx="28576" cy="190502"/>
          </a:xfrm>
          <a:custGeom>
            <a:avLst/>
            <a:gdLst/>
            <a:ahLst/>
            <a:cxnLst/>
            <a:rect l="0" t="0" r="0" b="0"/>
            <a:pathLst>
              <a:path w="28576" h="1905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1"/>
                </a:lnTo>
                <a:lnTo>
                  <a:pt x="19050" y="180976"/>
                </a:lnTo>
                <a:lnTo>
                  <a:pt x="19050" y="180976"/>
                </a:lnTo>
                <a:lnTo>
                  <a:pt x="19050" y="190501"/>
                </a:lnTo>
                <a:lnTo>
                  <a:pt x="19050" y="190501"/>
                </a:lnTo>
                <a:lnTo>
                  <a:pt x="28575" y="190501"/>
                </a:lnTo>
                <a:lnTo>
                  <a:pt x="28575" y="1905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905750" y="361949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8162925" y="323849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8181975" y="409574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496300" y="247649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28575" y="28575"/>
                </a:move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19050" y="238125"/>
                </a:lnTo>
                <a:lnTo>
                  <a:pt x="19050" y="247650"/>
                </a:lnTo>
                <a:lnTo>
                  <a:pt x="28575" y="257175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85750"/>
                </a:lnTo>
                <a:lnTo>
                  <a:pt x="76200" y="285750"/>
                </a:lnTo>
                <a:lnTo>
                  <a:pt x="85725" y="295275"/>
                </a:lnTo>
                <a:lnTo>
                  <a:pt x="104775" y="295275"/>
                </a:lnTo>
                <a:lnTo>
                  <a:pt x="123825" y="285750"/>
                </a:lnTo>
                <a:lnTo>
                  <a:pt x="142875" y="285750"/>
                </a:lnTo>
                <a:lnTo>
                  <a:pt x="161925" y="276225"/>
                </a:lnTo>
                <a:lnTo>
                  <a:pt x="171450" y="266700"/>
                </a:lnTo>
                <a:lnTo>
                  <a:pt x="190500" y="257175"/>
                </a:lnTo>
                <a:lnTo>
                  <a:pt x="200025" y="247650"/>
                </a:lnTo>
                <a:lnTo>
                  <a:pt x="209550" y="228600"/>
                </a:lnTo>
                <a:lnTo>
                  <a:pt x="219075" y="209550"/>
                </a:lnTo>
                <a:lnTo>
                  <a:pt x="219075" y="200025"/>
                </a:lnTo>
                <a:lnTo>
                  <a:pt x="219075" y="171450"/>
                </a:lnTo>
                <a:lnTo>
                  <a:pt x="219075" y="152400"/>
                </a:lnTo>
                <a:lnTo>
                  <a:pt x="219075" y="133350"/>
                </a:lnTo>
                <a:lnTo>
                  <a:pt x="219075" y="104775"/>
                </a:lnTo>
                <a:lnTo>
                  <a:pt x="209550" y="85725"/>
                </a:lnTo>
                <a:lnTo>
                  <a:pt x="200025" y="66675"/>
                </a:lnTo>
                <a:lnTo>
                  <a:pt x="190500" y="47625"/>
                </a:lnTo>
                <a:lnTo>
                  <a:pt x="171450" y="38100"/>
                </a:lnTo>
                <a:lnTo>
                  <a:pt x="161925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38100" y="38100"/>
                </a:lnTo>
                <a:lnTo>
                  <a:pt x="1905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858000" y="723900"/>
            <a:ext cx="19051" cy="142876"/>
          </a:xfrm>
          <a:custGeom>
            <a:avLst/>
            <a:gdLst/>
            <a:ahLst/>
            <a:cxnLst/>
            <a:rect l="0" t="0" r="0" b="0"/>
            <a:pathLst>
              <a:path w="19051" h="142876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858000" y="6477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857500" y="2400300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47625" y="19050"/>
                </a:moveTo>
                <a:lnTo>
                  <a:pt x="47625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28575" y="66675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66675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47975" y="657225"/>
            <a:ext cx="57151" cy="85726"/>
          </a:xfrm>
          <a:custGeom>
            <a:avLst/>
            <a:gdLst/>
            <a:ahLst/>
            <a:cxnLst/>
            <a:rect l="0" t="0" r="0" b="0"/>
            <a:pathLst>
              <a:path w="57151" h="85726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47625" y="38100"/>
                </a:lnTo>
                <a:lnTo>
                  <a:pt x="3810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38100"/>
                </a:lnTo>
                <a:lnTo>
                  <a:pt x="28575" y="38100"/>
                </a:lnTo>
                <a:lnTo>
                  <a:pt x="285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152525" y="609599"/>
            <a:ext cx="1543051" cy="571502"/>
          </a:xfrm>
          <a:custGeom>
            <a:avLst/>
            <a:gdLst/>
            <a:ahLst/>
            <a:cxnLst/>
            <a:rect l="0" t="0" r="0" b="0"/>
            <a:pathLst>
              <a:path w="1543051" h="571502">
                <a:moveTo>
                  <a:pt x="19050" y="571501"/>
                </a:moveTo>
                <a:lnTo>
                  <a:pt x="19050" y="571501"/>
                </a:lnTo>
                <a:lnTo>
                  <a:pt x="19050" y="561976"/>
                </a:lnTo>
                <a:lnTo>
                  <a:pt x="19050" y="561976"/>
                </a:lnTo>
                <a:lnTo>
                  <a:pt x="9525" y="561976"/>
                </a:lnTo>
                <a:lnTo>
                  <a:pt x="9525" y="552451"/>
                </a:lnTo>
                <a:lnTo>
                  <a:pt x="9525" y="552451"/>
                </a:lnTo>
                <a:lnTo>
                  <a:pt x="9525" y="542926"/>
                </a:lnTo>
                <a:lnTo>
                  <a:pt x="9525" y="542926"/>
                </a:lnTo>
                <a:lnTo>
                  <a:pt x="9525" y="533401"/>
                </a:lnTo>
                <a:lnTo>
                  <a:pt x="9525" y="533401"/>
                </a:lnTo>
                <a:lnTo>
                  <a:pt x="9525" y="523876"/>
                </a:lnTo>
                <a:lnTo>
                  <a:pt x="0" y="523876"/>
                </a:lnTo>
                <a:lnTo>
                  <a:pt x="0" y="514351"/>
                </a:lnTo>
                <a:lnTo>
                  <a:pt x="0" y="514351"/>
                </a:lnTo>
                <a:lnTo>
                  <a:pt x="0" y="504826"/>
                </a:lnTo>
                <a:lnTo>
                  <a:pt x="0" y="504826"/>
                </a:lnTo>
                <a:lnTo>
                  <a:pt x="0" y="495301"/>
                </a:lnTo>
                <a:lnTo>
                  <a:pt x="0" y="485776"/>
                </a:lnTo>
                <a:lnTo>
                  <a:pt x="0" y="485776"/>
                </a:lnTo>
                <a:lnTo>
                  <a:pt x="0" y="476251"/>
                </a:lnTo>
                <a:lnTo>
                  <a:pt x="0" y="466726"/>
                </a:lnTo>
                <a:lnTo>
                  <a:pt x="0" y="457201"/>
                </a:lnTo>
                <a:lnTo>
                  <a:pt x="0" y="447676"/>
                </a:lnTo>
                <a:lnTo>
                  <a:pt x="0" y="438151"/>
                </a:lnTo>
                <a:lnTo>
                  <a:pt x="0" y="438151"/>
                </a:lnTo>
                <a:lnTo>
                  <a:pt x="0" y="428626"/>
                </a:lnTo>
                <a:lnTo>
                  <a:pt x="0" y="419101"/>
                </a:lnTo>
                <a:lnTo>
                  <a:pt x="0" y="409576"/>
                </a:lnTo>
                <a:lnTo>
                  <a:pt x="0" y="400051"/>
                </a:lnTo>
                <a:lnTo>
                  <a:pt x="0" y="400051"/>
                </a:lnTo>
                <a:lnTo>
                  <a:pt x="0" y="390526"/>
                </a:lnTo>
                <a:lnTo>
                  <a:pt x="0" y="390526"/>
                </a:lnTo>
                <a:lnTo>
                  <a:pt x="0" y="381001"/>
                </a:lnTo>
                <a:lnTo>
                  <a:pt x="0" y="371476"/>
                </a:lnTo>
                <a:lnTo>
                  <a:pt x="0" y="361951"/>
                </a:lnTo>
                <a:lnTo>
                  <a:pt x="0" y="352426"/>
                </a:lnTo>
                <a:lnTo>
                  <a:pt x="9525" y="342901"/>
                </a:lnTo>
                <a:lnTo>
                  <a:pt x="9525" y="342901"/>
                </a:lnTo>
                <a:lnTo>
                  <a:pt x="9525" y="333376"/>
                </a:lnTo>
                <a:lnTo>
                  <a:pt x="9525" y="333376"/>
                </a:lnTo>
                <a:lnTo>
                  <a:pt x="9525" y="323851"/>
                </a:lnTo>
                <a:lnTo>
                  <a:pt x="0" y="314326"/>
                </a:lnTo>
                <a:lnTo>
                  <a:pt x="0" y="304801"/>
                </a:lnTo>
                <a:lnTo>
                  <a:pt x="0" y="304801"/>
                </a:lnTo>
                <a:lnTo>
                  <a:pt x="0" y="295276"/>
                </a:lnTo>
                <a:lnTo>
                  <a:pt x="0" y="285751"/>
                </a:lnTo>
                <a:lnTo>
                  <a:pt x="0" y="276226"/>
                </a:lnTo>
                <a:lnTo>
                  <a:pt x="0" y="266701"/>
                </a:lnTo>
                <a:lnTo>
                  <a:pt x="0" y="257176"/>
                </a:lnTo>
                <a:lnTo>
                  <a:pt x="0" y="247651"/>
                </a:lnTo>
                <a:lnTo>
                  <a:pt x="9525" y="247651"/>
                </a:lnTo>
                <a:lnTo>
                  <a:pt x="9525" y="238126"/>
                </a:lnTo>
                <a:lnTo>
                  <a:pt x="9525" y="228601"/>
                </a:lnTo>
                <a:lnTo>
                  <a:pt x="9525" y="219076"/>
                </a:lnTo>
                <a:lnTo>
                  <a:pt x="19050" y="209551"/>
                </a:lnTo>
                <a:lnTo>
                  <a:pt x="19050" y="200026"/>
                </a:lnTo>
                <a:lnTo>
                  <a:pt x="19050" y="200026"/>
                </a:lnTo>
                <a:lnTo>
                  <a:pt x="19050" y="190501"/>
                </a:lnTo>
                <a:lnTo>
                  <a:pt x="19050" y="180976"/>
                </a:lnTo>
                <a:lnTo>
                  <a:pt x="28575" y="171451"/>
                </a:lnTo>
                <a:lnTo>
                  <a:pt x="28575" y="161926"/>
                </a:lnTo>
                <a:lnTo>
                  <a:pt x="28575" y="152401"/>
                </a:lnTo>
                <a:lnTo>
                  <a:pt x="28575" y="152401"/>
                </a:lnTo>
                <a:lnTo>
                  <a:pt x="28575" y="142876"/>
                </a:lnTo>
                <a:lnTo>
                  <a:pt x="28575" y="142876"/>
                </a:lnTo>
                <a:lnTo>
                  <a:pt x="28575" y="133351"/>
                </a:lnTo>
                <a:lnTo>
                  <a:pt x="38100" y="123826"/>
                </a:lnTo>
                <a:lnTo>
                  <a:pt x="38100" y="114301"/>
                </a:lnTo>
                <a:lnTo>
                  <a:pt x="38100" y="114301"/>
                </a:lnTo>
                <a:lnTo>
                  <a:pt x="38100" y="114301"/>
                </a:lnTo>
                <a:lnTo>
                  <a:pt x="38100" y="104776"/>
                </a:lnTo>
                <a:lnTo>
                  <a:pt x="38100" y="104776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38100" y="95251"/>
                </a:lnTo>
                <a:lnTo>
                  <a:pt x="47625" y="95251"/>
                </a:lnTo>
                <a:lnTo>
                  <a:pt x="57150" y="95251"/>
                </a:lnTo>
                <a:lnTo>
                  <a:pt x="57150" y="95251"/>
                </a:lnTo>
                <a:lnTo>
                  <a:pt x="57150" y="95251"/>
                </a:lnTo>
                <a:lnTo>
                  <a:pt x="66675" y="95251"/>
                </a:lnTo>
                <a:lnTo>
                  <a:pt x="66675" y="95251"/>
                </a:lnTo>
                <a:lnTo>
                  <a:pt x="76200" y="95251"/>
                </a:lnTo>
                <a:lnTo>
                  <a:pt x="76200" y="95251"/>
                </a:lnTo>
                <a:lnTo>
                  <a:pt x="85725" y="95251"/>
                </a:lnTo>
                <a:lnTo>
                  <a:pt x="85725" y="95251"/>
                </a:lnTo>
                <a:lnTo>
                  <a:pt x="85725" y="95251"/>
                </a:lnTo>
                <a:lnTo>
                  <a:pt x="85725" y="85726"/>
                </a:lnTo>
                <a:lnTo>
                  <a:pt x="95250" y="85726"/>
                </a:lnTo>
                <a:lnTo>
                  <a:pt x="104775" y="85726"/>
                </a:lnTo>
                <a:lnTo>
                  <a:pt x="114300" y="85726"/>
                </a:lnTo>
                <a:lnTo>
                  <a:pt x="123825" y="85726"/>
                </a:lnTo>
                <a:lnTo>
                  <a:pt x="133350" y="85726"/>
                </a:lnTo>
                <a:lnTo>
                  <a:pt x="133350" y="85726"/>
                </a:lnTo>
                <a:lnTo>
                  <a:pt x="142875" y="85726"/>
                </a:lnTo>
                <a:lnTo>
                  <a:pt x="152400" y="85726"/>
                </a:lnTo>
                <a:lnTo>
                  <a:pt x="152400" y="85726"/>
                </a:lnTo>
                <a:lnTo>
                  <a:pt x="161925" y="85726"/>
                </a:lnTo>
                <a:lnTo>
                  <a:pt x="171450" y="85726"/>
                </a:lnTo>
                <a:lnTo>
                  <a:pt x="180975" y="85726"/>
                </a:lnTo>
                <a:lnTo>
                  <a:pt x="190500" y="85726"/>
                </a:lnTo>
                <a:lnTo>
                  <a:pt x="190500" y="85726"/>
                </a:lnTo>
                <a:lnTo>
                  <a:pt x="200025" y="85726"/>
                </a:lnTo>
                <a:lnTo>
                  <a:pt x="209550" y="85726"/>
                </a:lnTo>
                <a:lnTo>
                  <a:pt x="219075" y="85726"/>
                </a:lnTo>
                <a:lnTo>
                  <a:pt x="228600" y="85726"/>
                </a:lnTo>
                <a:lnTo>
                  <a:pt x="238125" y="85726"/>
                </a:lnTo>
                <a:lnTo>
                  <a:pt x="247650" y="85726"/>
                </a:lnTo>
                <a:lnTo>
                  <a:pt x="257175" y="76201"/>
                </a:lnTo>
                <a:lnTo>
                  <a:pt x="266700" y="76201"/>
                </a:lnTo>
                <a:lnTo>
                  <a:pt x="276225" y="76201"/>
                </a:lnTo>
                <a:lnTo>
                  <a:pt x="285750" y="76201"/>
                </a:lnTo>
                <a:lnTo>
                  <a:pt x="295275" y="76201"/>
                </a:lnTo>
                <a:lnTo>
                  <a:pt x="304800" y="76201"/>
                </a:lnTo>
                <a:lnTo>
                  <a:pt x="314325" y="76201"/>
                </a:lnTo>
                <a:lnTo>
                  <a:pt x="323850" y="76201"/>
                </a:lnTo>
                <a:lnTo>
                  <a:pt x="333375" y="76201"/>
                </a:lnTo>
                <a:lnTo>
                  <a:pt x="342900" y="76201"/>
                </a:lnTo>
                <a:lnTo>
                  <a:pt x="352425" y="76201"/>
                </a:lnTo>
                <a:lnTo>
                  <a:pt x="371475" y="76201"/>
                </a:lnTo>
                <a:lnTo>
                  <a:pt x="371475" y="76201"/>
                </a:lnTo>
                <a:lnTo>
                  <a:pt x="381000" y="76201"/>
                </a:lnTo>
                <a:lnTo>
                  <a:pt x="390525" y="76201"/>
                </a:lnTo>
                <a:lnTo>
                  <a:pt x="400050" y="66676"/>
                </a:lnTo>
                <a:lnTo>
                  <a:pt x="419100" y="66676"/>
                </a:lnTo>
                <a:lnTo>
                  <a:pt x="428625" y="66676"/>
                </a:lnTo>
                <a:lnTo>
                  <a:pt x="438150" y="66676"/>
                </a:lnTo>
                <a:lnTo>
                  <a:pt x="447675" y="66676"/>
                </a:lnTo>
                <a:lnTo>
                  <a:pt x="457200" y="66676"/>
                </a:lnTo>
                <a:lnTo>
                  <a:pt x="466725" y="66676"/>
                </a:lnTo>
                <a:lnTo>
                  <a:pt x="476250" y="66676"/>
                </a:lnTo>
                <a:lnTo>
                  <a:pt x="485775" y="66676"/>
                </a:lnTo>
                <a:lnTo>
                  <a:pt x="504825" y="66676"/>
                </a:lnTo>
                <a:lnTo>
                  <a:pt x="514350" y="66676"/>
                </a:lnTo>
                <a:lnTo>
                  <a:pt x="523875" y="66676"/>
                </a:lnTo>
                <a:lnTo>
                  <a:pt x="533400" y="66676"/>
                </a:lnTo>
                <a:lnTo>
                  <a:pt x="542925" y="66676"/>
                </a:lnTo>
                <a:lnTo>
                  <a:pt x="552450" y="66676"/>
                </a:lnTo>
                <a:lnTo>
                  <a:pt x="561975" y="66676"/>
                </a:lnTo>
                <a:lnTo>
                  <a:pt x="571500" y="66676"/>
                </a:lnTo>
                <a:lnTo>
                  <a:pt x="590550" y="66676"/>
                </a:lnTo>
                <a:lnTo>
                  <a:pt x="600075" y="66676"/>
                </a:lnTo>
                <a:lnTo>
                  <a:pt x="609600" y="66676"/>
                </a:lnTo>
                <a:lnTo>
                  <a:pt x="619125" y="66676"/>
                </a:lnTo>
                <a:lnTo>
                  <a:pt x="638175" y="66676"/>
                </a:lnTo>
                <a:lnTo>
                  <a:pt x="647700" y="66676"/>
                </a:lnTo>
                <a:lnTo>
                  <a:pt x="657225" y="66676"/>
                </a:lnTo>
                <a:lnTo>
                  <a:pt x="666750" y="66676"/>
                </a:lnTo>
                <a:lnTo>
                  <a:pt x="676275" y="66676"/>
                </a:lnTo>
                <a:lnTo>
                  <a:pt x="685800" y="66676"/>
                </a:lnTo>
                <a:lnTo>
                  <a:pt x="695325" y="66676"/>
                </a:lnTo>
                <a:lnTo>
                  <a:pt x="704850" y="66676"/>
                </a:lnTo>
                <a:lnTo>
                  <a:pt x="714375" y="66676"/>
                </a:lnTo>
                <a:lnTo>
                  <a:pt x="733425" y="66676"/>
                </a:lnTo>
                <a:lnTo>
                  <a:pt x="742950" y="57151"/>
                </a:lnTo>
                <a:lnTo>
                  <a:pt x="752475" y="57151"/>
                </a:lnTo>
                <a:lnTo>
                  <a:pt x="762000" y="57151"/>
                </a:lnTo>
                <a:lnTo>
                  <a:pt x="771525" y="57151"/>
                </a:lnTo>
                <a:lnTo>
                  <a:pt x="790575" y="57151"/>
                </a:lnTo>
                <a:lnTo>
                  <a:pt x="800100" y="57151"/>
                </a:lnTo>
                <a:lnTo>
                  <a:pt x="809625" y="57151"/>
                </a:lnTo>
                <a:lnTo>
                  <a:pt x="819150" y="57151"/>
                </a:lnTo>
                <a:lnTo>
                  <a:pt x="828675" y="57151"/>
                </a:lnTo>
                <a:lnTo>
                  <a:pt x="838200" y="57151"/>
                </a:lnTo>
                <a:lnTo>
                  <a:pt x="857250" y="57151"/>
                </a:lnTo>
                <a:lnTo>
                  <a:pt x="866775" y="57151"/>
                </a:lnTo>
                <a:lnTo>
                  <a:pt x="876300" y="57151"/>
                </a:lnTo>
                <a:lnTo>
                  <a:pt x="895350" y="57151"/>
                </a:lnTo>
                <a:lnTo>
                  <a:pt x="904875" y="57151"/>
                </a:lnTo>
                <a:lnTo>
                  <a:pt x="914400" y="57151"/>
                </a:lnTo>
                <a:lnTo>
                  <a:pt x="923925" y="57151"/>
                </a:lnTo>
                <a:lnTo>
                  <a:pt x="933450" y="57151"/>
                </a:lnTo>
                <a:lnTo>
                  <a:pt x="942975" y="57151"/>
                </a:lnTo>
                <a:lnTo>
                  <a:pt x="952500" y="57151"/>
                </a:lnTo>
                <a:lnTo>
                  <a:pt x="962025" y="57151"/>
                </a:lnTo>
                <a:lnTo>
                  <a:pt x="981075" y="57151"/>
                </a:lnTo>
                <a:lnTo>
                  <a:pt x="990600" y="57151"/>
                </a:lnTo>
                <a:lnTo>
                  <a:pt x="1000125" y="57151"/>
                </a:lnTo>
                <a:lnTo>
                  <a:pt x="1009650" y="57151"/>
                </a:lnTo>
                <a:lnTo>
                  <a:pt x="1019175" y="57151"/>
                </a:lnTo>
                <a:lnTo>
                  <a:pt x="1028700" y="57151"/>
                </a:lnTo>
                <a:lnTo>
                  <a:pt x="1038225" y="57151"/>
                </a:lnTo>
                <a:lnTo>
                  <a:pt x="1047750" y="57151"/>
                </a:lnTo>
                <a:lnTo>
                  <a:pt x="1057275" y="57151"/>
                </a:lnTo>
                <a:lnTo>
                  <a:pt x="1076325" y="57151"/>
                </a:lnTo>
                <a:lnTo>
                  <a:pt x="1085850" y="57151"/>
                </a:lnTo>
                <a:lnTo>
                  <a:pt x="1085850" y="57151"/>
                </a:lnTo>
                <a:lnTo>
                  <a:pt x="1104900" y="57151"/>
                </a:lnTo>
                <a:lnTo>
                  <a:pt x="1114425" y="57151"/>
                </a:lnTo>
                <a:lnTo>
                  <a:pt x="1123950" y="57151"/>
                </a:lnTo>
                <a:lnTo>
                  <a:pt x="1133475" y="57151"/>
                </a:lnTo>
                <a:lnTo>
                  <a:pt x="1143000" y="57151"/>
                </a:lnTo>
                <a:lnTo>
                  <a:pt x="1152525" y="57151"/>
                </a:lnTo>
                <a:lnTo>
                  <a:pt x="1162050" y="57151"/>
                </a:lnTo>
                <a:lnTo>
                  <a:pt x="1171575" y="57151"/>
                </a:lnTo>
                <a:lnTo>
                  <a:pt x="1181100" y="57151"/>
                </a:lnTo>
                <a:lnTo>
                  <a:pt x="1190625" y="57151"/>
                </a:lnTo>
                <a:lnTo>
                  <a:pt x="1200150" y="57151"/>
                </a:lnTo>
                <a:lnTo>
                  <a:pt x="1209675" y="57151"/>
                </a:lnTo>
                <a:lnTo>
                  <a:pt x="1219200" y="57151"/>
                </a:lnTo>
                <a:lnTo>
                  <a:pt x="1228725" y="57151"/>
                </a:lnTo>
                <a:lnTo>
                  <a:pt x="1238250" y="57151"/>
                </a:lnTo>
                <a:lnTo>
                  <a:pt x="1257300" y="57151"/>
                </a:lnTo>
                <a:lnTo>
                  <a:pt x="1266825" y="57151"/>
                </a:lnTo>
                <a:lnTo>
                  <a:pt x="1276350" y="57151"/>
                </a:lnTo>
                <a:lnTo>
                  <a:pt x="1285875" y="57151"/>
                </a:lnTo>
                <a:lnTo>
                  <a:pt x="1295400" y="57151"/>
                </a:lnTo>
                <a:lnTo>
                  <a:pt x="1304925" y="57151"/>
                </a:lnTo>
                <a:lnTo>
                  <a:pt x="1323975" y="57151"/>
                </a:lnTo>
                <a:lnTo>
                  <a:pt x="1323975" y="57151"/>
                </a:lnTo>
                <a:lnTo>
                  <a:pt x="1333500" y="57151"/>
                </a:lnTo>
                <a:lnTo>
                  <a:pt x="1352550" y="57151"/>
                </a:lnTo>
                <a:lnTo>
                  <a:pt x="1362075" y="57151"/>
                </a:lnTo>
                <a:lnTo>
                  <a:pt x="1371600" y="57151"/>
                </a:lnTo>
                <a:lnTo>
                  <a:pt x="1381125" y="57151"/>
                </a:lnTo>
                <a:lnTo>
                  <a:pt x="1390650" y="57151"/>
                </a:lnTo>
                <a:lnTo>
                  <a:pt x="1400175" y="57151"/>
                </a:lnTo>
                <a:lnTo>
                  <a:pt x="1409700" y="57151"/>
                </a:lnTo>
                <a:lnTo>
                  <a:pt x="1428750" y="57151"/>
                </a:lnTo>
                <a:lnTo>
                  <a:pt x="1438275" y="57151"/>
                </a:lnTo>
                <a:lnTo>
                  <a:pt x="1447800" y="57151"/>
                </a:lnTo>
                <a:lnTo>
                  <a:pt x="1457325" y="57151"/>
                </a:lnTo>
                <a:lnTo>
                  <a:pt x="1466850" y="57151"/>
                </a:lnTo>
                <a:lnTo>
                  <a:pt x="1466850" y="57151"/>
                </a:lnTo>
                <a:lnTo>
                  <a:pt x="1476375" y="57151"/>
                </a:lnTo>
                <a:lnTo>
                  <a:pt x="1495425" y="57151"/>
                </a:lnTo>
                <a:lnTo>
                  <a:pt x="1495425" y="57151"/>
                </a:lnTo>
                <a:lnTo>
                  <a:pt x="1504950" y="57151"/>
                </a:lnTo>
                <a:lnTo>
                  <a:pt x="1514475" y="57151"/>
                </a:lnTo>
                <a:lnTo>
                  <a:pt x="1514475" y="57151"/>
                </a:lnTo>
                <a:lnTo>
                  <a:pt x="1524000" y="57151"/>
                </a:lnTo>
                <a:lnTo>
                  <a:pt x="1524000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33525" y="57151"/>
                </a:lnTo>
                <a:lnTo>
                  <a:pt x="1524000" y="57151"/>
                </a:lnTo>
                <a:lnTo>
                  <a:pt x="1524000" y="47626"/>
                </a:lnTo>
                <a:lnTo>
                  <a:pt x="1514475" y="47626"/>
                </a:lnTo>
                <a:lnTo>
                  <a:pt x="1514475" y="47626"/>
                </a:lnTo>
                <a:lnTo>
                  <a:pt x="1504950" y="47626"/>
                </a:lnTo>
                <a:lnTo>
                  <a:pt x="1504950" y="38101"/>
                </a:lnTo>
                <a:lnTo>
                  <a:pt x="1495425" y="38101"/>
                </a:lnTo>
                <a:lnTo>
                  <a:pt x="1485900" y="38101"/>
                </a:lnTo>
                <a:lnTo>
                  <a:pt x="1476375" y="28576"/>
                </a:lnTo>
                <a:lnTo>
                  <a:pt x="1466850" y="28576"/>
                </a:lnTo>
                <a:lnTo>
                  <a:pt x="1466850" y="28576"/>
                </a:lnTo>
                <a:lnTo>
                  <a:pt x="1457325" y="19051"/>
                </a:lnTo>
                <a:lnTo>
                  <a:pt x="1447800" y="19051"/>
                </a:lnTo>
                <a:lnTo>
                  <a:pt x="1447800" y="19051"/>
                </a:lnTo>
                <a:lnTo>
                  <a:pt x="1438275" y="9526"/>
                </a:lnTo>
                <a:lnTo>
                  <a:pt x="1428750" y="9526"/>
                </a:lnTo>
                <a:lnTo>
                  <a:pt x="1428750" y="9526"/>
                </a:lnTo>
                <a:lnTo>
                  <a:pt x="1419225" y="9526"/>
                </a:lnTo>
                <a:lnTo>
                  <a:pt x="1419225" y="9526"/>
                </a:lnTo>
                <a:lnTo>
                  <a:pt x="1419225" y="0"/>
                </a:lnTo>
                <a:lnTo>
                  <a:pt x="1419225" y="0"/>
                </a:lnTo>
                <a:lnTo>
                  <a:pt x="1419225" y="0"/>
                </a:lnTo>
                <a:lnTo>
                  <a:pt x="1409700" y="0"/>
                </a:lnTo>
                <a:lnTo>
                  <a:pt x="1409700" y="0"/>
                </a:lnTo>
                <a:lnTo>
                  <a:pt x="1409700" y="9526"/>
                </a:lnTo>
                <a:lnTo>
                  <a:pt x="1409700" y="0"/>
                </a:lnTo>
                <a:lnTo>
                  <a:pt x="1409700" y="9526"/>
                </a:lnTo>
                <a:lnTo>
                  <a:pt x="1419225" y="9526"/>
                </a:lnTo>
                <a:lnTo>
                  <a:pt x="1419225" y="9526"/>
                </a:lnTo>
                <a:lnTo>
                  <a:pt x="1419225" y="9526"/>
                </a:lnTo>
                <a:lnTo>
                  <a:pt x="1419225" y="9526"/>
                </a:lnTo>
                <a:lnTo>
                  <a:pt x="1428750" y="19051"/>
                </a:lnTo>
                <a:lnTo>
                  <a:pt x="1428750" y="19051"/>
                </a:lnTo>
                <a:lnTo>
                  <a:pt x="1438275" y="28576"/>
                </a:lnTo>
                <a:lnTo>
                  <a:pt x="1438275" y="28576"/>
                </a:lnTo>
                <a:lnTo>
                  <a:pt x="1447800" y="38101"/>
                </a:lnTo>
                <a:lnTo>
                  <a:pt x="1457325" y="38101"/>
                </a:lnTo>
                <a:lnTo>
                  <a:pt x="1466850" y="38101"/>
                </a:lnTo>
                <a:lnTo>
                  <a:pt x="1466850" y="38101"/>
                </a:lnTo>
                <a:lnTo>
                  <a:pt x="1476375" y="47626"/>
                </a:lnTo>
                <a:lnTo>
                  <a:pt x="1485900" y="47626"/>
                </a:lnTo>
                <a:lnTo>
                  <a:pt x="1495425" y="47626"/>
                </a:lnTo>
                <a:lnTo>
                  <a:pt x="1504950" y="47626"/>
                </a:lnTo>
                <a:lnTo>
                  <a:pt x="1504950" y="57151"/>
                </a:lnTo>
                <a:lnTo>
                  <a:pt x="1514475" y="57151"/>
                </a:lnTo>
                <a:lnTo>
                  <a:pt x="1514475" y="57151"/>
                </a:lnTo>
                <a:lnTo>
                  <a:pt x="1524000" y="66676"/>
                </a:lnTo>
                <a:lnTo>
                  <a:pt x="1533525" y="66676"/>
                </a:lnTo>
                <a:lnTo>
                  <a:pt x="1533525" y="66676"/>
                </a:lnTo>
                <a:lnTo>
                  <a:pt x="1533525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43050" y="66676"/>
                </a:lnTo>
                <a:lnTo>
                  <a:pt x="1533525" y="66676"/>
                </a:lnTo>
                <a:lnTo>
                  <a:pt x="1524000" y="76201"/>
                </a:lnTo>
                <a:lnTo>
                  <a:pt x="1524000" y="76201"/>
                </a:lnTo>
                <a:lnTo>
                  <a:pt x="1514475" y="85726"/>
                </a:lnTo>
                <a:lnTo>
                  <a:pt x="1504950" y="95251"/>
                </a:lnTo>
                <a:lnTo>
                  <a:pt x="1495425" y="95251"/>
                </a:lnTo>
                <a:lnTo>
                  <a:pt x="1476375" y="104776"/>
                </a:lnTo>
                <a:lnTo>
                  <a:pt x="1466850" y="104776"/>
                </a:lnTo>
                <a:lnTo>
                  <a:pt x="1466850" y="114301"/>
                </a:lnTo>
                <a:lnTo>
                  <a:pt x="1457325" y="114301"/>
                </a:lnTo>
                <a:lnTo>
                  <a:pt x="1447800" y="123826"/>
                </a:lnTo>
                <a:lnTo>
                  <a:pt x="1447800" y="123826"/>
                </a:lnTo>
                <a:lnTo>
                  <a:pt x="1438275" y="133351"/>
                </a:lnTo>
                <a:lnTo>
                  <a:pt x="1438275" y="133351"/>
                </a:lnTo>
                <a:lnTo>
                  <a:pt x="1428750" y="133351"/>
                </a:lnTo>
                <a:lnTo>
                  <a:pt x="1419225" y="142876"/>
                </a:lnTo>
                <a:lnTo>
                  <a:pt x="1419225" y="142876"/>
                </a:lnTo>
                <a:lnTo>
                  <a:pt x="1419225" y="152401"/>
                </a:lnTo>
                <a:lnTo>
                  <a:pt x="1409700" y="152401"/>
                </a:lnTo>
                <a:lnTo>
                  <a:pt x="1409700" y="161926"/>
                </a:lnTo>
                <a:lnTo>
                  <a:pt x="1400175" y="161926"/>
                </a:lnTo>
                <a:lnTo>
                  <a:pt x="1400175" y="161926"/>
                </a:lnTo>
                <a:lnTo>
                  <a:pt x="1400175" y="171451"/>
                </a:lnTo>
                <a:lnTo>
                  <a:pt x="1400175" y="1714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847975" y="838200"/>
            <a:ext cx="104776" cy="371476"/>
          </a:xfrm>
          <a:custGeom>
            <a:avLst/>
            <a:gdLst/>
            <a:ahLst/>
            <a:cxnLst/>
            <a:rect l="0" t="0" r="0" b="0"/>
            <a:pathLst>
              <a:path w="104776" h="371476">
                <a:moveTo>
                  <a:pt x="47625" y="371475"/>
                </a:moveTo>
                <a:lnTo>
                  <a:pt x="47625" y="371475"/>
                </a:lnTo>
                <a:lnTo>
                  <a:pt x="47625" y="371475"/>
                </a:lnTo>
                <a:lnTo>
                  <a:pt x="47625" y="371475"/>
                </a:lnTo>
                <a:lnTo>
                  <a:pt x="38100" y="371475"/>
                </a:lnTo>
                <a:lnTo>
                  <a:pt x="38100" y="361950"/>
                </a:lnTo>
                <a:lnTo>
                  <a:pt x="38100" y="361950"/>
                </a:lnTo>
                <a:lnTo>
                  <a:pt x="38100" y="352425"/>
                </a:lnTo>
                <a:lnTo>
                  <a:pt x="28575" y="352425"/>
                </a:lnTo>
                <a:lnTo>
                  <a:pt x="28575" y="342900"/>
                </a:lnTo>
                <a:lnTo>
                  <a:pt x="28575" y="333375"/>
                </a:lnTo>
                <a:lnTo>
                  <a:pt x="38100" y="333375"/>
                </a:lnTo>
                <a:lnTo>
                  <a:pt x="38100" y="323850"/>
                </a:lnTo>
                <a:lnTo>
                  <a:pt x="38100" y="323850"/>
                </a:lnTo>
                <a:lnTo>
                  <a:pt x="38100" y="314325"/>
                </a:lnTo>
                <a:lnTo>
                  <a:pt x="38100" y="314325"/>
                </a:lnTo>
                <a:lnTo>
                  <a:pt x="38100" y="304800"/>
                </a:lnTo>
                <a:lnTo>
                  <a:pt x="38100" y="295275"/>
                </a:lnTo>
                <a:lnTo>
                  <a:pt x="38100" y="295275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76225"/>
                </a:lnTo>
                <a:lnTo>
                  <a:pt x="38100" y="266700"/>
                </a:lnTo>
                <a:lnTo>
                  <a:pt x="38100" y="257175"/>
                </a:lnTo>
                <a:lnTo>
                  <a:pt x="38100" y="257175"/>
                </a:lnTo>
                <a:lnTo>
                  <a:pt x="38100" y="247650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28600"/>
                </a:lnTo>
                <a:lnTo>
                  <a:pt x="38100" y="219075"/>
                </a:lnTo>
                <a:lnTo>
                  <a:pt x="38100" y="209550"/>
                </a:lnTo>
                <a:lnTo>
                  <a:pt x="38100" y="209550"/>
                </a:lnTo>
                <a:lnTo>
                  <a:pt x="47625" y="200025"/>
                </a:lnTo>
                <a:lnTo>
                  <a:pt x="47625" y="190500"/>
                </a:lnTo>
                <a:lnTo>
                  <a:pt x="47625" y="171450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52400"/>
                </a:lnTo>
                <a:lnTo>
                  <a:pt x="47625" y="142875"/>
                </a:lnTo>
                <a:lnTo>
                  <a:pt x="47625" y="133350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14300"/>
                </a:lnTo>
                <a:lnTo>
                  <a:pt x="47625" y="104775"/>
                </a:lnTo>
                <a:lnTo>
                  <a:pt x="47625" y="95250"/>
                </a:lnTo>
                <a:lnTo>
                  <a:pt x="47625" y="85725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76200" y="47625"/>
                </a:lnTo>
                <a:lnTo>
                  <a:pt x="85725" y="57150"/>
                </a:lnTo>
                <a:lnTo>
                  <a:pt x="85725" y="66675"/>
                </a:lnTo>
                <a:lnTo>
                  <a:pt x="95250" y="66675"/>
                </a:lnTo>
                <a:lnTo>
                  <a:pt x="95250" y="76200"/>
                </a:lnTo>
                <a:lnTo>
                  <a:pt x="104775" y="9525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0477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133850" y="704850"/>
            <a:ext cx="533401" cy="600076"/>
          </a:xfrm>
          <a:custGeom>
            <a:avLst/>
            <a:gdLst/>
            <a:ahLst/>
            <a:cxnLst/>
            <a:rect l="0" t="0" r="0" b="0"/>
            <a:pathLst>
              <a:path w="533401" h="60007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  <a:lnTo>
                  <a:pt x="266700" y="0"/>
                </a:lnTo>
                <a:lnTo>
                  <a:pt x="285750" y="9525"/>
                </a:lnTo>
                <a:lnTo>
                  <a:pt x="29527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390525" y="9525"/>
                </a:lnTo>
                <a:lnTo>
                  <a:pt x="390525" y="9525"/>
                </a:lnTo>
                <a:lnTo>
                  <a:pt x="400050" y="9525"/>
                </a:lnTo>
                <a:lnTo>
                  <a:pt x="400050" y="9525"/>
                </a:lnTo>
                <a:lnTo>
                  <a:pt x="409575" y="9525"/>
                </a:lnTo>
                <a:lnTo>
                  <a:pt x="419100" y="9525"/>
                </a:lnTo>
                <a:lnTo>
                  <a:pt x="419100" y="9525"/>
                </a:lnTo>
                <a:lnTo>
                  <a:pt x="428625" y="9525"/>
                </a:lnTo>
                <a:lnTo>
                  <a:pt x="438150" y="9525"/>
                </a:lnTo>
                <a:lnTo>
                  <a:pt x="438150" y="9525"/>
                </a:lnTo>
                <a:lnTo>
                  <a:pt x="438150" y="9525"/>
                </a:lnTo>
                <a:lnTo>
                  <a:pt x="438150" y="9525"/>
                </a:lnTo>
                <a:lnTo>
                  <a:pt x="447675" y="9525"/>
                </a:lnTo>
                <a:lnTo>
                  <a:pt x="447675" y="9525"/>
                </a:lnTo>
                <a:lnTo>
                  <a:pt x="447675" y="9525"/>
                </a:lnTo>
                <a:lnTo>
                  <a:pt x="447675" y="9525"/>
                </a:lnTo>
                <a:lnTo>
                  <a:pt x="447675" y="19050"/>
                </a:lnTo>
                <a:lnTo>
                  <a:pt x="447675" y="19050"/>
                </a:lnTo>
                <a:lnTo>
                  <a:pt x="447675" y="19050"/>
                </a:lnTo>
                <a:lnTo>
                  <a:pt x="447675" y="19050"/>
                </a:lnTo>
                <a:lnTo>
                  <a:pt x="457200" y="19050"/>
                </a:lnTo>
                <a:lnTo>
                  <a:pt x="457200" y="19050"/>
                </a:lnTo>
                <a:lnTo>
                  <a:pt x="457200" y="28575"/>
                </a:lnTo>
                <a:lnTo>
                  <a:pt x="457200" y="28575"/>
                </a:lnTo>
                <a:lnTo>
                  <a:pt x="457200" y="38100"/>
                </a:lnTo>
                <a:lnTo>
                  <a:pt x="457200" y="38100"/>
                </a:lnTo>
                <a:lnTo>
                  <a:pt x="466725" y="38100"/>
                </a:lnTo>
                <a:lnTo>
                  <a:pt x="466725" y="47625"/>
                </a:lnTo>
                <a:lnTo>
                  <a:pt x="466725" y="47625"/>
                </a:lnTo>
                <a:lnTo>
                  <a:pt x="466725" y="57150"/>
                </a:lnTo>
                <a:lnTo>
                  <a:pt x="466725" y="57150"/>
                </a:lnTo>
                <a:lnTo>
                  <a:pt x="466725" y="66675"/>
                </a:lnTo>
                <a:lnTo>
                  <a:pt x="466725" y="66675"/>
                </a:lnTo>
                <a:lnTo>
                  <a:pt x="466725" y="76200"/>
                </a:lnTo>
                <a:lnTo>
                  <a:pt x="466725" y="85725"/>
                </a:lnTo>
                <a:lnTo>
                  <a:pt x="476250" y="85725"/>
                </a:lnTo>
                <a:lnTo>
                  <a:pt x="476250" y="95250"/>
                </a:lnTo>
                <a:lnTo>
                  <a:pt x="476250" y="104775"/>
                </a:lnTo>
                <a:lnTo>
                  <a:pt x="476250" y="104775"/>
                </a:lnTo>
                <a:lnTo>
                  <a:pt x="476250" y="114300"/>
                </a:lnTo>
                <a:lnTo>
                  <a:pt x="476250" y="123825"/>
                </a:lnTo>
                <a:lnTo>
                  <a:pt x="476250" y="133350"/>
                </a:lnTo>
                <a:lnTo>
                  <a:pt x="476250" y="142875"/>
                </a:lnTo>
                <a:lnTo>
                  <a:pt x="476250" y="152400"/>
                </a:lnTo>
                <a:lnTo>
                  <a:pt x="476250" y="161925"/>
                </a:lnTo>
                <a:lnTo>
                  <a:pt x="476250" y="161925"/>
                </a:lnTo>
                <a:lnTo>
                  <a:pt x="476250" y="171450"/>
                </a:lnTo>
                <a:lnTo>
                  <a:pt x="476250" y="180975"/>
                </a:lnTo>
                <a:lnTo>
                  <a:pt x="476250" y="190500"/>
                </a:lnTo>
                <a:lnTo>
                  <a:pt x="476250" y="200025"/>
                </a:lnTo>
                <a:lnTo>
                  <a:pt x="476250" y="209550"/>
                </a:lnTo>
                <a:lnTo>
                  <a:pt x="476250" y="219075"/>
                </a:lnTo>
                <a:lnTo>
                  <a:pt x="476250" y="228600"/>
                </a:lnTo>
                <a:lnTo>
                  <a:pt x="476250" y="238125"/>
                </a:lnTo>
                <a:lnTo>
                  <a:pt x="476250" y="247650"/>
                </a:lnTo>
                <a:lnTo>
                  <a:pt x="476250" y="257175"/>
                </a:lnTo>
                <a:lnTo>
                  <a:pt x="476250" y="266700"/>
                </a:lnTo>
                <a:lnTo>
                  <a:pt x="476250" y="276225"/>
                </a:lnTo>
                <a:lnTo>
                  <a:pt x="476250" y="285750"/>
                </a:lnTo>
                <a:lnTo>
                  <a:pt x="476250" y="295275"/>
                </a:lnTo>
                <a:lnTo>
                  <a:pt x="476250" y="304800"/>
                </a:lnTo>
                <a:lnTo>
                  <a:pt x="476250" y="314325"/>
                </a:lnTo>
                <a:lnTo>
                  <a:pt x="476250" y="323850"/>
                </a:lnTo>
                <a:lnTo>
                  <a:pt x="476250" y="333375"/>
                </a:lnTo>
                <a:lnTo>
                  <a:pt x="476250" y="342900"/>
                </a:lnTo>
                <a:lnTo>
                  <a:pt x="476250" y="342900"/>
                </a:lnTo>
                <a:lnTo>
                  <a:pt x="476250" y="352425"/>
                </a:lnTo>
                <a:lnTo>
                  <a:pt x="476250" y="361950"/>
                </a:lnTo>
                <a:lnTo>
                  <a:pt x="476250" y="371475"/>
                </a:lnTo>
                <a:lnTo>
                  <a:pt x="476250" y="381000"/>
                </a:lnTo>
                <a:lnTo>
                  <a:pt x="476250" y="390525"/>
                </a:lnTo>
                <a:lnTo>
                  <a:pt x="476250" y="400050"/>
                </a:lnTo>
                <a:lnTo>
                  <a:pt x="476250" y="409575"/>
                </a:lnTo>
                <a:lnTo>
                  <a:pt x="476250" y="419100"/>
                </a:lnTo>
                <a:lnTo>
                  <a:pt x="476250" y="428625"/>
                </a:lnTo>
                <a:lnTo>
                  <a:pt x="476250" y="438150"/>
                </a:lnTo>
                <a:lnTo>
                  <a:pt x="476250" y="438150"/>
                </a:lnTo>
                <a:lnTo>
                  <a:pt x="476250" y="447675"/>
                </a:lnTo>
                <a:lnTo>
                  <a:pt x="485775" y="457200"/>
                </a:lnTo>
                <a:lnTo>
                  <a:pt x="476250" y="466725"/>
                </a:lnTo>
                <a:lnTo>
                  <a:pt x="476250" y="476250"/>
                </a:lnTo>
                <a:lnTo>
                  <a:pt x="476250" y="485775"/>
                </a:lnTo>
                <a:lnTo>
                  <a:pt x="476250" y="495300"/>
                </a:lnTo>
                <a:lnTo>
                  <a:pt x="476250" y="504825"/>
                </a:lnTo>
                <a:lnTo>
                  <a:pt x="476250" y="514350"/>
                </a:lnTo>
                <a:lnTo>
                  <a:pt x="476250" y="514350"/>
                </a:lnTo>
                <a:lnTo>
                  <a:pt x="476250" y="523875"/>
                </a:lnTo>
                <a:lnTo>
                  <a:pt x="476250" y="533400"/>
                </a:lnTo>
                <a:lnTo>
                  <a:pt x="476250" y="542925"/>
                </a:lnTo>
                <a:lnTo>
                  <a:pt x="476250" y="552450"/>
                </a:lnTo>
                <a:lnTo>
                  <a:pt x="476250" y="552450"/>
                </a:lnTo>
                <a:lnTo>
                  <a:pt x="476250" y="561975"/>
                </a:lnTo>
                <a:lnTo>
                  <a:pt x="485775" y="571500"/>
                </a:lnTo>
                <a:lnTo>
                  <a:pt x="485775" y="571500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90550"/>
                </a:lnTo>
                <a:lnTo>
                  <a:pt x="485775" y="590550"/>
                </a:lnTo>
                <a:lnTo>
                  <a:pt x="485775" y="590550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85775" y="600075"/>
                </a:lnTo>
                <a:lnTo>
                  <a:pt x="476250" y="600075"/>
                </a:lnTo>
                <a:lnTo>
                  <a:pt x="476250" y="590550"/>
                </a:lnTo>
                <a:lnTo>
                  <a:pt x="476250" y="590550"/>
                </a:lnTo>
                <a:lnTo>
                  <a:pt x="476250" y="581025"/>
                </a:lnTo>
                <a:lnTo>
                  <a:pt x="476250" y="581025"/>
                </a:lnTo>
                <a:lnTo>
                  <a:pt x="476250" y="571500"/>
                </a:lnTo>
                <a:lnTo>
                  <a:pt x="466725" y="571500"/>
                </a:lnTo>
                <a:lnTo>
                  <a:pt x="466725" y="561975"/>
                </a:lnTo>
                <a:lnTo>
                  <a:pt x="457200" y="552450"/>
                </a:lnTo>
                <a:lnTo>
                  <a:pt x="457200" y="542925"/>
                </a:lnTo>
                <a:lnTo>
                  <a:pt x="457200" y="542925"/>
                </a:lnTo>
                <a:lnTo>
                  <a:pt x="447675" y="533400"/>
                </a:lnTo>
                <a:lnTo>
                  <a:pt x="438150" y="523875"/>
                </a:lnTo>
                <a:lnTo>
                  <a:pt x="438150" y="523875"/>
                </a:lnTo>
                <a:lnTo>
                  <a:pt x="438150" y="514350"/>
                </a:lnTo>
                <a:lnTo>
                  <a:pt x="438150" y="514350"/>
                </a:lnTo>
                <a:lnTo>
                  <a:pt x="438150" y="504825"/>
                </a:lnTo>
                <a:lnTo>
                  <a:pt x="428625" y="504825"/>
                </a:lnTo>
                <a:lnTo>
                  <a:pt x="428625" y="504825"/>
                </a:lnTo>
                <a:lnTo>
                  <a:pt x="428625" y="504825"/>
                </a:lnTo>
                <a:lnTo>
                  <a:pt x="428625" y="504825"/>
                </a:lnTo>
                <a:lnTo>
                  <a:pt x="428625" y="504825"/>
                </a:lnTo>
                <a:lnTo>
                  <a:pt x="428625" y="504825"/>
                </a:lnTo>
                <a:lnTo>
                  <a:pt x="438150" y="504825"/>
                </a:lnTo>
                <a:lnTo>
                  <a:pt x="438150" y="504825"/>
                </a:lnTo>
                <a:lnTo>
                  <a:pt x="438150" y="514350"/>
                </a:lnTo>
                <a:lnTo>
                  <a:pt x="438150" y="514350"/>
                </a:lnTo>
                <a:lnTo>
                  <a:pt x="438150" y="514350"/>
                </a:lnTo>
                <a:lnTo>
                  <a:pt x="438150" y="523875"/>
                </a:lnTo>
                <a:lnTo>
                  <a:pt x="447675" y="533400"/>
                </a:lnTo>
                <a:lnTo>
                  <a:pt x="457200" y="533400"/>
                </a:lnTo>
                <a:lnTo>
                  <a:pt x="466725" y="542925"/>
                </a:lnTo>
                <a:lnTo>
                  <a:pt x="466725" y="552450"/>
                </a:lnTo>
                <a:lnTo>
                  <a:pt x="476250" y="561975"/>
                </a:lnTo>
                <a:lnTo>
                  <a:pt x="476250" y="571500"/>
                </a:lnTo>
                <a:lnTo>
                  <a:pt x="476250" y="571500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81025"/>
                </a:lnTo>
                <a:lnTo>
                  <a:pt x="485775" y="571500"/>
                </a:lnTo>
                <a:lnTo>
                  <a:pt x="485775" y="571500"/>
                </a:lnTo>
                <a:lnTo>
                  <a:pt x="485775" y="561975"/>
                </a:lnTo>
                <a:lnTo>
                  <a:pt x="495300" y="542925"/>
                </a:lnTo>
                <a:lnTo>
                  <a:pt x="504825" y="533400"/>
                </a:lnTo>
                <a:lnTo>
                  <a:pt x="504825" y="514350"/>
                </a:lnTo>
                <a:lnTo>
                  <a:pt x="514350" y="504825"/>
                </a:lnTo>
                <a:lnTo>
                  <a:pt x="523875" y="495300"/>
                </a:lnTo>
                <a:lnTo>
                  <a:pt x="523875" y="495300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  <a:lnTo>
                  <a:pt x="53340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6257925" y="1247775"/>
            <a:ext cx="47626" cy="390526"/>
          </a:xfrm>
          <a:custGeom>
            <a:avLst/>
            <a:gdLst/>
            <a:ahLst/>
            <a:cxnLst/>
            <a:rect l="0" t="0" r="0" b="0"/>
            <a:pathLst>
              <a:path w="47626" h="390526">
                <a:moveTo>
                  <a:pt x="47625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143625" y="1266825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105525" y="164782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496050" y="1466850"/>
            <a:ext cx="104776" cy="266701"/>
          </a:xfrm>
          <a:custGeom>
            <a:avLst/>
            <a:gdLst/>
            <a:ahLst/>
            <a:cxnLst/>
            <a:rect l="0" t="0" r="0" b="0"/>
            <a:pathLst>
              <a:path w="104776" h="266701">
                <a:moveTo>
                  <a:pt x="0" y="152400"/>
                </a:moveTo>
                <a:lnTo>
                  <a:pt x="0" y="152400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14300"/>
                </a:lnTo>
                <a:lnTo>
                  <a:pt x="38100" y="104775"/>
                </a:lnTo>
                <a:lnTo>
                  <a:pt x="57150" y="8572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04775"/>
                </a:lnTo>
                <a:lnTo>
                  <a:pt x="76200" y="123825"/>
                </a:lnTo>
                <a:lnTo>
                  <a:pt x="76200" y="142875"/>
                </a:lnTo>
                <a:lnTo>
                  <a:pt x="66675" y="171450"/>
                </a:lnTo>
                <a:lnTo>
                  <a:pt x="66675" y="190500"/>
                </a:lnTo>
                <a:lnTo>
                  <a:pt x="66675" y="209550"/>
                </a:lnTo>
                <a:lnTo>
                  <a:pt x="66675" y="219075"/>
                </a:lnTo>
                <a:lnTo>
                  <a:pt x="66675" y="238125"/>
                </a:lnTo>
                <a:lnTo>
                  <a:pt x="66675" y="247650"/>
                </a:lnTo>
                <a:lnTo>
                  <a:pt x="66675" y="257175"/>
                </a:lnTo>
                <a:lnTo>
                  <a:pt x="66675" y="266700"/>
                </a:lnTo>
                <a:lnTo>
                  <a:pt x="76200" y="266700"/>
                </a:lnTo>
                <a:lnTo>
                  <a:pt x="762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6791325" y="1466850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6924675" y="1362075"/>
            <a:ext cx="38101" cy="266701"/>
          </a:xfrm>
          <a:custGeom>
            <a:avLst/>
            <a:gdLst/>
            <a:ahLst/>
            <a:cxnLst/>
            <a:rect l="0" t="0" r="0" b="0"/>
            <a:pathLst>
              <a:path w="38101" h="266701">
                <a:moveTo>
                  <a:pt x="3810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286625" y="1276350"/>
            <a:ext cx="47626" cy="333376"/>
          </a:xfrm>
          <a:custGeom>
            <a:avLst/>
            <a:gdLst/>
            <a:ahLst/>
            <a:cxnLst/>
            <a:rect l="0" t="0" r="0" b="0"/>
            <a:pathLst>
              <a:path w="47626" h="3333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9525" y="333375"/>
                </a:lnTo>
                <a:lnTo>
                  <a:pt x="9525" y="333375"/>
                </a:lnTo>
                <a:lnTo>
                  <a:pt x="952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7172325" y="123825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7153275" y="1628775"/>
            <a:ext cx="238126" cy="28576"/>
          </a:xfrm>
          <a:custGeom>
            <a:avLst/>
            <a:gdLst/>
            <a:ahLst/>
            <a:cxnLst/>
            <a:rect l="0" t="0" r="0" b="0"/>
            <a:pathLst>
              <a:path w="238126" h="285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28575"/>
                </a:lnTo>
                <a:lnTo>
                  <a:pt x="66675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0025" y="28575"/>
                </a:lnTo>
                <a:lnTo>
                  <a:pt x="219075" y="28575"/>
                </a:lnTo>
                <a:lnTo>
                  <a:pt x="228600" y="19050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7581900" y="1428750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591425" y="155257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42875" y="19050"/>
                </a:lnTo>
                <a:lnTo>
                  <a:pt x="171450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086725" y="1238250"/>
            <a:ext cx="123826" cy="428626"/>
          </a:xfrm>
          <a:custGeom>
            <a:avLst/>
            <a:gdLst/>
            <a:ahLst/>
            <a:cxnLst/>
            <a:rect l="0" t="0" r="0" b="0"/>
            <a:pathLst>
              <a:path w="123826" h="428626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104775" y="114300"/>
                </a:lnTo>
                <a:lnTo>
                  <a:pt x="95250" y="142875"/>
                </a:lnTo>
                <a:lnTo>
                  <a:pt x="85725" y="171450"/>
                </a:lnTo>
                <a:lnTo>
                  <a:pt x="76200" y="200025"/>
                </a:lnTo>
                <a:lnTo>
                  <a:pt x="66675" y="228600"/>
                </a:lnTo>
                <a:lnTo>
                  <a:pt x="57150" y="266700"/>
                </a:lnTo>
                <a:lnTo>
                  <a:pt x="47625" y="295275"/>
                </a:lnTo>
                <a:lnTo>
                  <a:pt x="38100" y="323850"/>
                </a:lnTo>
                <a:lnTo>
                  <a:pt x="28575" y="352425"/>
                </a:lnTo>
                <a:lnTo>
                  <a:pt x="19050" y="371475"/>
                </a:lnTo>
                <a:lnTo>
                  <a:pt x="9525" y="390525"/>
                </a:lnTo>
                <a:lnTo>
                  <a:pt x="9525" y="409575"/>
                </a:lnTo>
                <a:lnTo>
                  <a:pt x="9525" y="419100"/>
                </a:lnTo>
                <a:lnTo>
                  <a:pt x="9525" y="42862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8010525" y="1266825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19050"/>
                </a:lnTo>
                <a:lnTo>
                  <a:pt x="266700" y="19050"/>
                </a:lnTo>
                <a:lnTo>
                  <a:pt x="276225" y="19050"/>
                </a:lnTo>
                <a:lnTo>
                  <a:pt x="2762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962900" y="168592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8220075" y="1552575"/>
            <a:ext cx="171451" cy="219076"/>
          </a:xfrm>
          <a:custGeom>
            <a:avLst/>
            <a:gdLst/>
            <a:ahLst/>
            <a:cxnLst/>
            <a:rect l="0" t="0" r="0" b="0"/>
            <a:pathLst>
              <a:path w="171451" h="219076">
                <a:moveTo>
                  <a:pt x="38100" y="28575"/>
                </a:moveTo>
                <a:lnTo>
                  <a:pt x="38100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76200"/>
                </a:lnTo>
                <a:lnTo>
                  <a:pt x="104775" y="85725"/>
                </a:lnTo>
                <a:lnTo>
                  <a:pt x="104775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66675" y="123825"/>
                </a:lnTo>
                <a:lnTo>
                  <a:pt x="57150" y="142875"/>
                </a:lnTo>
                <a:lnTo>
                  <a:pt x="38100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209550"/>
                </a:lnTo>
                <a:lnTo>
                  <a:pt x="19050" y="209550"/>
                </a:lnTo>
                <a:lnTo>
                  <a:pt x="19050" y="219075"/>
                </a:lnTo>
                <a:lnTo>
                  <a:pt x="38100" y="219075"/>
                </a:lnTo>
                <a:lnTo>
                  <a:pt x="57150" y="219075"/>
                </a:lnTo>
                <a:lnTo>
                  <a:pt x="76200" y="209550"/>
                </a:lnTo>
                <a:lnTo>
                  <a:pt x="104775" y="209550"/>
                </a:lnTo>
                <a:lnTo>
                  <a:pt x="123825" y="209550"/>
                </a:lnTo>
                <a:lnTo>
                  <a:pt x="142875" y="200025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8505825" y="1600200"/>
            <a:ext cx="85726" cy="247651"/>
          </a:xfrm>
          <a:custGeom>
            <a:avLst/>
            <a:gdLst/>
            <a:ahLst/>
            <a:cxnLst/>
            <a:rect l="0" t="0" r="0" b="0"/>
            <a:pathLst>
              <a:path w="85726" h="24765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33350"/>
                </a:lnTo>
                <a:lnTo>
                  <a:pt x="76200" y="152400"/>
                </a:lnTo>
                <a:lnTo>
                  <a:pt x="66675" y="180975"/>
                </a:lnTo>
                <a:lnTo>
                  <a:pt x="47625" y="200025"/>
                </a:lnTo>
                <a:lnTo>
                  <a:pt x="28575" y="219075"/>
                </a:lnTo>
                <a:lnTo>
                  <a:pt x="19050" y="23812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8572500" y="134302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5962650" y="2152650"/>
            <a:ext cx="266701" cy="238126"/>
          </a:xfrm>
          <a:custGeom>
            <a:avLst/>
            <a:gdLst/>
            <a:ahLst/>
            <a:cxnLst/>
            <a:rect l="0" t="0" r="0" b="0"/>
            <a:pathLst>
              <a:path w="266701" h="238126">
                <a:moveTo>
                  <a:pt x="152400" y="47625"/>
                </a:moveTo>
                <a:lnTo>
                  <a:pt x="142875" y="47625"/>
                </a:lnTo>
                <a:lnTo>
                  <a:pt x="142875" y="47625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190500" y="47625"/>
                </a:lnTo>
                <a:lnTo>
                  <a:pt x="190500" y="57150"/>
                </a:lnTo>
                <a:lnTo>
                  <a:pt x="190500" y="76200"/>
                </a:lnTo>
                <a:lnTo>
                  <a:pt x="180975" y="95250"/>
                </a:lnTo>
                <a:lnTo>
                  <a:pt x="171450" y="114300"/>
                </a:lnTo>
                <a:lnTo>
                  <a:pt x="161925" y="142875"/>
                </a:lnTo>
                <a:lnTo>
                  <a:pt x="142875" y="161925"/>
                </a:lnTo>
                <a:lnTo>
                  <a:pt x="123825" y="180975"/>
                </a:lnTo>
                <a:lnTo>
                  <a:pt x="104775" y="200025"/>
                </a:lnTo>
                <a:lnTo>
                  <a:pt x="76200" y="209550"/>
                </a:lnTo>
                <a:lnTo>
                  <a:pt x="57150" y="219075"/>
                </a:lnTo>
                <a:lnTo>
                  <a:pt x="38100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9525" y="200025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76200" y="180975"/>
                </a:lnTo>
                <a:lnTo>
                  <a:pt x="85725" y="180975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23825" y="209550"/>
                </a:lnTo>
                <a:lnTo>
                  <a:pt x="133350" y="228600"/>
                </a:lnTo>
                <a:lnTo>
                  <a:pt x="152400" y="238125"/>
                </a:lnTo>
                <a:lnTo>
                  <a:pt x="161925" y="238125"/>
                </a:lnTo>
                <a:lnTo>
                  <a:pt x="180975" y="238125"/>
                </a:lnTo>
                <a:lnTo>
                  <a:pt x="190500" y="238125"/>
                </a:lnTo>
                <a:lnTo>
                  <a:pt x="219075" y="238125"/>
                </a:lnTo>
                <a:lnTo>
                  <a:pt x="238125" y="228600"/>
                </a:lnTo>
                <a:lnTo>
                  <a:pt x="257175" y="228600"/>
                </a:lnTo>
                <a:lnTo>
                  <a:pt x="266700" y="219075"/>
                </a:lnTo>
                <a:lnTo>
                  <a:pt x="2667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6153150" y="2047875"/>
            <a:ext cx="219076" cy="552451"/>
          </a:xfrm>
          <a:custGeom>
            <a:avLst/>
            <a:gdLst/>
            <a:ahLst/>
            <a:cxnLst/>
            <a:rect l="0" t="0" r="0" b="0"/>
            <a:pathLst>
              <a:path w="219076" h="552451">
                <a:moveTo>
                  <a:pt x="47625" y="9525"/>
                </a:moveTo>
                <a:lnTo>
                  <a:pt x="47625" y="9525"/>
                </a:lnTo>
                <a:lnTo>
                  <a:pt x="38100" y="9525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28575"/>
                </a:lnTo>
                <a:lnTo>
                  <a:pt x="57150" y="38100"/>
                </a:lnTo>
                <a:lnTo>
                  <a:pt x="76200" y="47625"/>
                </a:lnTo>
                <a:lnTo>
                  <a:pt x="95250" y="66675"/>
                </a:lnTo>
                <a:lnTo>
                  <a:pt x="114300" y="95250"/>
                </a:lnTo>
                <a:lnTo>
                  <a:pt x="133350" y="123825"/>
                </a:lnTo>
                <a:lnTo>
                  <a:pt x="152400" y="152400"/>
                </a:lnTo>
                <a:lnTo>
                  <a:pt x="171450" y="180975"/>
                </a:lnTo>
                <a:lnTo>
                  <a:pt x="190500" y="209550"/>
                </a:lnTo>
                <a:lnTo>
                  <a:pt x="200025" y="238125"/>
                </a:lnTo>
                <a:lnTo>
                  <a:pt x="209550" y="266700"/>
                </a:lnTo>
                <a:lnTo>
                  <a:pt x="219075" y="295275"/>
                </a:lnTo>
                <a:lnTo>
                  <a:pt x="219075" y="323850"/>
                </a:lnTo>
                <a:lnTo>
                  <a:pt x="209550" y="352425"/>
                </a:lnTo>
                <a:lnTo>
                  <a:pt x="190500" y="381000"/>
                </a:lnTo>
                <a:lnTo>
                  <a:pt x="171450" y="419100"/>
                </a:lnTo>
                <a:lnTo>
                  <a:pt x="133350" y="447675"/>
                </a:lnTo>
                <a:lnTo>
                  <a:pt x="95250" y="476250"/>
                </a:lnTo>
                <a:lnTo>
                  <a:pt x="57150" y="514350"/>
                </a:lnTo>
                <a:lnTo>
                  <a:pt x="19050" y="533400"/>
                </a:lnTo>
                <a:lnTo>
                  <a:pt x="0" y="552450"/>
                </a:lnTo>
                <a:lnTo>
                  <a:pt x="0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705600" y="2114550"/>
            <a:ext cx="495301" cy="38101"/>
          </a:xfrm>
          <a:custGeom>
            <a:avLst/>
            <a:gdLst/>
            <a:ahLst/>
            <a:cxnLst/>
            <a:rect l="0" t="0" r="0" b="0"/>
            <a:pathLst>
              <a:path w="495301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19050"/>
                </a:lnTo>
                <a:lnTo>
                  <a:pt x="180975" y="19050"/>
                </a:lnTo>
                <a:lnTo>
                  <a:pt x="200025" y="19050"/>
                </a:lnTo>
                <a:lnTo>
                  <a:pt x="228600" y="28575"/>
                </a:lnTo>
                <a:lnTo>
                  <a:pt x="247650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23850" y="28575"/>
                </a:lnTo>
                <a:lnTo>
                  <a:pt x="342900" y="28575"/>
                </a:lnTo>
                <a:lnTo>
                  <a:pt x="371475" y="28575"/>
                </a:lnTo>
                <a:lnTo>
                  <a:pt x="390525" y="28575"/>
                </a:lnTo>
                <a:lnTo>
                  <a:pt x="419100" y="28575"/>
                </a:lnTo>
                <a:lnTo>
                  <a:pt x="438150" y="28575"/>
                </a:lnTo>
                <a:lnTo>
                  <a:pt x="447675" y="38100"/>
                </a:lnTo>
                <a:lnTo>
                  <a:pt x="466725" y="38100"/>
                </a:lnTo>
                <a:lnTo>
                  <a:pt x="476250" y="38100"/>
                </a:lnTo>
                <a:lnTo>
                  <a:pt x="485775" y="38100"/>
                </a:lnTo>
                <a:lnTo>
                  <a:pt x="495300" y="38100"/>
                </a:lnTo>
                <a:lnTo>
                  <a:pt x="495300" y="38100"/>
                </a:lnTo>
                <a:lnTo>
                  <a:pt x="4953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6696075" y="2133600"/>
            <a:ext cx="533401" cy="447676"/>
          </a:xfrm>
          <a:custGeom>
            <a:avLst/>
            <a:gdLst/>
            <a:ahLst/>
            <a:cxnLst/>
            <a:rect l="0" t="0" r="0" b="0"/>
            <a:pathLst>
              <a:path w="533401" h="4476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57150" y="38100"/>
                </a:lnTo>
                <a:lnTo>
                  <a:pt x="66675" y="38100"/>
                </a:lnTo>
                <a:lnTo>
                  <a:pt x="85725" y="47625"/>
                </a:lnTo>
                <a:lnTo>
                  <a:pt x="104775" y="57150"/>
                </a:lnTo>
                <a:lnTo>
                  <a:pt x="114300" y="66675"/>
                </a:lnTo>
                <a:lnTo>
                  <a:pt x="133350" y="76200"/>
                </a:lnTo>
                <a:lnTo>
                  <a:pt x="142875" y="85725"/>
                </a:lnTo>
                <a:lnTo>
                  <a:pt x="152400" y="95250"/>
                </a:lnTo>
                <a:lnTo>
                  <a:pt x="161925" y="104775"/>
                </a:lnTo>
                <a:lnTo>
                  <a:pt x="180975" y="114300"/>
                </a:lnTo>
                <a:lnTo>
                  <a:pt x="190500" y="133350"/>
                </a:lnTo>
                <a:lnTo>
                  <a:pt x="200025" y="142875"/>
                </a:lnTo>
                <a:lnTo>
                  <a:pt x="209550" y="152400"/>
                </a:lnTo>
                <a:lnTo>
                  <a:pt x="219075" y="171450"/>
                </a:lnTo>
                <a:lnTo>
                  <a:pt x="219075" y="180975"/>
                </a:lnTo>
                <a:lnTo>
                  <a:pt x="219075" y="190500"/>
                </a:lnTo>
                <a:lnTo>
                  <a:pt x="219075" y="200025"/>
                </a:lnTo>
                <a:lnTo>
                  <a:pt x="219075" y="219075"/>
                </a:lnTo>
                <a:lnTo>
                  <a:pt x="219075" y="228600"/>
                </a:lnTo>
                <a:lnTo>
                  <a:pt x="209550" y="247650"/>
                </a:lnTo>
                <a:lnTo>
                  <a:pt x="200025" y="257175"/>
                </a:lnTo>
                <a:lnTo>
                  <a:pt x="190500" y="266700"/>
                </a:lnTo>
                <a:lnTo>
                  <a:pt x="171450" y="285750"/>
                </a:lnTo>
                <a:lnTo>
                  <a:pt x="161925" y="295275"/>
                </a:lnTo>
                <a:lnTo>
                  <a:pt x="142875" y="314325"/>
                </a:lnTo>
                <a:lnTo>
                  <a:pt x="123825" y="323850"/>
                </a:lnTo>
                <a:lnTo>
                  <a:pt x="114300" y="333375"/>
                </a:lnTo>
                <a:lnTo>
                  <a:pt x="95250" y="352425"/>
                </a:lnTo>
                <a:lnTo>
                  <a:pt x="76200" y="361950"/>
                </a:lnTo>
                <a:lnTo>
                  <a:pt x="66675" y="371475"/>
                </a:lnTo>
                <a:lnTo>
                  <a:pt x="47625" y="381000"/>
                </a:lnTo>
                <a:lnTo>
                  <a:pt x="28575" y="390525"/>
                </a:lnTo>
                <a:lnTo>
                  <a:pt x="19050" y="400050"/>
                </a:lnTo>
                <a:lnTo>
                  <a:pt x="9525" y="409575"/>
                </a:lnTo>
                <a:lnTo>
                  <a:pt x="9525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38150"/>
                </a:lnTo>
                <a:lnTo>
                  <a:pt x="9525" y="438150"/>
                </a:lnTo>
                <a:lnTo>
                  <a:pt x="19050" y="438150"/>
                </a:lnTo>
                <a:lnTo>
                  <a:pt x="28575" y="447675"/>
                </a:lnTo>
                <a:lnTo>
                  <a:pt x="47625" y="447675"/>
                </a:lnTo>
                <a:lnTo>
                  <a:pt x="57150" y="447675"/>
                </a:lnTo>
                <a:lnTo>
                  <a:pt x="76200" y="447675"/>
                </a:lnTo>
                <a:lnTo>
                  <a:pt x="95250" y="447675"/>
                </a:lnTo>
                <a:lnTo>
                  <a:pt x="123825" y="447675"/>
                </a:lnTo>
                <a:lnTo>
                  <a:pt x="152400" y="447675"/>
                </a:lnTo>
                <a:lnTo>
                  <a:pt x="180975" y="447675"/>
                </a:lnTo>
                <a:lnTo>
                  <a:pt x="209550" y="447675"/>
                </a:lnTo>
                <a:lnTo>
                  <a:pt x="238125" y="447675"/>
                </a:lnTo>
                <a:lnTo>
                  <a:pt x="266700" y="447675"/>
                </a:lnTo>
                <a:lnTo>
                  <a:pt x="295275" y="447675"/>
                </a:lnTo>
                <a:lnTo>
                  <a:pt x="323850" y="438150"/>
                </a:lnTo>
                <a:lnTo>
                  <a:pt x="352425" y="438150"/>
                </a:lnTo>
                <a:lnTo>
                  <a:pt x="390525" y="438150"/>
                </a:lnTo>
                <a:lnTo>
                  <a:pt x="419100" y="438150"/>
                </a:lnTo>
                <a:lnTo>
                  <a:pt x="447675" y="428625"/>
                </a:lnTo>
                <a:lnTo>
                  <a:pt x="466725" y="428625"/>
                </a:lnTo>
                <a:lnTo>
                  <a:pt x="495300" y="428625"/>
                </a:lnTo>
                <a:lnTo>
                  <a:pt x="504825" y="428625"/>
                </a:lnTo>
                <a:lnTo>
                  <a:pt x="523875" y="428625"/>
                </a:lnTo>
                <a:lnTo>
                  <a:pt x="523875" y="428625"/>
                </a:lnTo>
                <a:lnTo>
                  <a:pt x="533400" y="428625"/>
                </a:lnTo>
                <a:lnTo>
                  <a:pt x="533400" y="428625"/>
                </a:lnTo>
                <a:lnTo>
                  <a:pt x="5334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7191375" y="2095500"/>
            <a:ext cx="9526" cy="190501"/>
          </a:xfrm>
          <a:custGeom>
            <a:avLst/>
            <a:gdLst/>
            <a:ahLst/>
            <a:cxnLst/>
            <a:rect l="0" t="0" r="0" b="0"/>
            <a:pathLst>
              <a:path w="9526" h="1905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7200900" y="2476500"/>
            <a:ext cx="1" cy="133351"/>
          </a:xfrm>
          <a:custGeom>
            <a:avLst/>
            <a:gdLst/>
            <a:ahLst/>
            <a:cxnLst/>
            <a:rect l="0" t="0" r="0" b="0"/>
            <a:pathLst>
              <a:path w="1" h="1333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7448550" y="22383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7543800" y="2162175"/>
            <a:ext cx="28576" cy="219076"/>
          </a:xfrm>
          <a:custGeom>
            <a:avLst/>
            <a:gdLst/>
            <a:ahLst/>
            <a:cxnLst/>
            <a:rect l="0" t="0" r="0" b="0"/>
            <a:pathLst>
              <a:path w="2857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28575" y="161925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19075"/>
                </a:lnTo>
                <a:lnTo>
                  <a:pt x="285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7410450" y="245745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7924800" y="2171700"/>
            <a:ext cx="28576" cy="314326"/>
          </a:xfrm>
          <a:custGeom>
            <a:avLst/>
            <a:gdLst/>
            <a:ahLst/>
            <a:cxnLst/>
            <a:rect l="0" t="0" r="0" b="0"/>
            <a:pathLst>
              <a:path w="28576" h="3143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19050" y="276225"/>
                </a:lnTo>
                <a:lnTo>
                  <a:pt x="19050" y="285750"/>
                </a:lnTo>
                <a:lnTo>
                  <a:pt x="28575" y="295275"/>
                </a:lnTo>
                <a:lnTo>
                  <a:pt x="28575" y="304800"/>
                </a:lnTo>
                <a:lnTo>
                  <a:pt x="28575" y="304800"/>
                </a:lnTo>
                <a:lnTo>
                  <a:pt x="28575" y="314325"/>
                </a:lnTo>
                <a:lnTo>
                  <a:pt x="28575" y="314325"/>
                </a:lnTo>
                <a:lnTo>
                  <a:pt x="28575" y="314325"/>
                </a:lnTo>
                <a:lnTo>
                  <a:pt x="2857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7800975" y="2124075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85750" y="19050"/>
                </a:lnTo>
                <a:lnTo>
                  <a:pt x="295275" y="19050"/>
                </a:lnTo>
                <a:lnTo>
                  <a:pt x="304800" y="19050"/>
                </a:lnTo>
                <a:lnTo>
                  <a:pt x="3048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7839075" y="24669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143875" y="2400300"/>
            <a:ext cx="66676" cy="133351"/>
          </a:xfrm>
          <a:custGeom>
            <a:avLst/>
            <a:gdLst/>
            <a:ahLst/>
            <a:cxnLst/>
            <a:rect l="0" t="0" r="0" b="0"/>
            <a:pathLst>
              <a:path w="66676" h="1333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666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8181975" y="230505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8353425" y="2133600"/>
            <a:ext cx="9526" cy="352426"/>
          </a:xfrm>
          <a:custGeom>
            <a:avLst/>
            <a:gdLst/>
            <a:ahLst/>
            <a:cxnLst/>
            <a:rect l="0" t="0" r="0" b="0"/>
            <a:pathLst>
              <a:path w="9526" h="3524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9525" y="314325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324850" y="2133600"/>
            <a:ext cx="133351" cy="333376"/>
          </a:xfrm>
          <a:custGeom>
            <a:avLst/>
            <a:gdLst/>
            <a:ahLst/>
            <a:cxnLst/>
            <a:rect l="0" t="0" r="0" b="0"/>
            <a:pathLst>
              <a:path w="133351" h="333376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23825" y="47625"/>
                </a:lnTo>
                <a:lnTo>
                  <a:pt x="133350" y="66675"/>
                </a:lnTo>
                <a:lnTo>
                  <a:pt x="133350" y="76200"/>
                </a:lnTo>
                <a:lnTo>
                  <a:pt x="133350" y="95250"/>
                </a:lnTo>
                <a:lnTo>
                  <a:pt x="133350" y="104775"/>
                </a:lnTo>
                <a:lnTo>
                  <a:pt x="133350" y="114300"/>
                </a:lnTo>
                <a:lnTo>
                  <a:pt x="123825" y="133350"/>
                </a:lnTo>
                <a:lnTo>
                  <a:pt x="114300" y="142875"/>
                </a:lnTo>
                <a:lnTo>
                  <a:pt x="104775" y="161925"/>
                </a:lnTo>
                <a:lnTo>
                  <a:pt x="85725" y="171450"/>
                </a:lnTo>
                <a:lnTo>
                  <a:pt x="76200" y="180975"/>
                </a:lnTo>
                <a:lnTo>
                  <a:pt x="57150" y="190500"/>
                </a:lnTo>
                <a:lnTo>
                  <a:pt x="57150" y="209550"/>
                </a:lnTo>
                <a:lnTo>
                  <a:pt x="47625" y="219075"/>
                </a:lnTo>
                <a:lnTo>
                  <a:pt x="38100" y="228600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76225"/>
                </a:lnTo>
                <a:lnTo>
                  <a:pt x="38100" y="285750"/>
                </a:lnTo>
                <a:lnTo>
                  <a:pt x="38100" y="295275"/>
                </a:lnTo>
                <a:lnTo>
                  <a:pt x="47625" y="304800"/>
                </a:lnTo>
                <a:lnTo>
                  <a:pt x="57150" y="314325"/>
                </a:lnTo>
                <a:lnTo>
                  <a:pt x="66675" y="323850"/>
                </a:lnTo>
                <a:lnTo>
                  <a:pt x="85725" y="323850"/>
                </a:lnTo>
                <a:lnTo>
                  <a:pt x="104775" y="323850"/>
                </a:lnTo>
                <a:lnTo>
                  <a:pt x="114300" y="333375"/>
                </a:lnTo>
                <a:lnTo>
                  <a:pt x="123825" y="333375"/>
                </a:lnTo>
                <a:lnTo>
                  <a:pt x="12382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8572500" y="2352675"/>
            <a:ext cx="76201" cy="142876"/>
          </a:xfrm>
          <a:custGeom>
            <a:avLst/>
            <a:gdLst/>
            <a:ahLst/>
            <a:cxnLst/>
            <a:rect l="0" t="0" r="0" b="0"/>
            <a:pathLst>
              <a:path w="76201" h="142876">
                <a:moveTo>
                  <a:pt x="9525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76200" y="142875"/>
                </a:lnTo>
                <a:lnTo>
                  <a:pt x="76200" y="133350"/>
                </a:lnTo>
                <a:lnTo>
                  <a:pt x="762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8591550" y="22669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6943725" y="2657475"/>
            <a:ext cx="38101" cy="219076"/>
          </a:xfrm>
          <a:custGeom>
            <a:avLst/>
            <a:gdLst/>
            <a:ahLst/>
            <a:cxnLst/>
            <a:rect l="0" t="0" r="0" b="0"/>
            <a:pathLst>
              <a:path w="38101" h="2190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28575" y="219075"/>
                </a:lnTo>
                <a:lnTo>
                  <a:pt x="28575" y="209550"/>
                </a:lnTo>
                <a:lnTo>
                  <a:pt x="285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962775" y="2609850"/>
            <a:ext cx="1" cy="9526"/>
          </a:xfrm>
          <a:custGeom>
            <a:avLst/>
            <a:gdLst/>
            <a:ahLst/>
            <a:cxnLst/>
            <a:rect l="0" t="0" r="0" b="0"/>
            <a:pathLst>
              <a:path w="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8839200" y="22669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8829675" y="23622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9277350" y="2162175"/>
            <a:ext cx="314326" cy="19051"/>
          </a:xfrm>
          <a:custGeom>
            <a:avLst/>
            <a:gdLst/>
            <a:ahLst/>
            <a:cxnLst/>
            <a:rect l="0" t="0" r="0" b="0"/>
            <a:pathLst>
              <a:path w="3143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19050"/>
                </a:lnTo>
                <a:lnTo>
                  <a:pt x="314325" y="19050"/>
                </a:lnTo>
                <a:lnTo>
                  <a:pt x="3143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9191625" y="2190750"/>
            <a:ext cx="342901" cy="371476"/>
          </a:xfrm>
          <a:custGeom>
            <a:avLst/>
            <a:gdLst/>
            <a:ahLst/>
            <a:cxnLst/>
            <a:rect l="0" t="0" r="0" b="0"/>
            <a:pathLst>
              <a:path w="342901" h="3714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52400" y="28575"/>
                </a:lnTo>
                <a:lnTo>
                  <a:pt x="161925" y="38100"/>
                </a:lnTo>
                <a:lnTo>
                  <a:pt x="180975" y="47625"/>
                </a:lnTo>
                <a:lnTo>
                  <a:pt x="190500" y="57150"/>
                </a:lnTo>
                <a:lnTo>
                  <a:pt x="200025" y="76200"/>
                </a:lnTo>
                <a:lnTo>
                  <a:pt x="209550" y="85725"/>
                </a:lnTo>
                <a:lnTo>
                  <a:pt x="219075" y="95250"/>
                </a:lnTo>
                <a:lnTo>
                  <a:pt x="228600" y="114300"/>
                </a:lnTo>
                <a:lnTo>
                  <a:pt x="228600" y="123825"/>
                </a:lnTo>
                <a:lnTo>
                  <a:pt x="228600" y="142875"/>
                </a:lnTo>
                <a:lnTo>
                  <a:pt x="228600" y="161925"/>
                </a:lnTo>
                <a:lnTo>
                  <a:pt x="219075" y="180975"/>
                </a:lnTo>
                <a:lnTo>
                  <a:pt x="209550" y="190500"/>
                </a:lnTo>
                <a:lnTo>
                  <a:pt x="190500" y="209550"/>
                </a:lnTo>
                <a:lnTo>
                  <a:pt x="180975" y="228600"/>
                </a:lnTo>
                <a:lnTo>
                  <a:pt x="161925" y="247650"/>
                </a:lnTo>
                <a:lnTo>
                  <a:pt x="142875" y="266700"/>
                </a:lnTo>
                <a:lnTo>
                  <a:pt x="114300" y="285750"/>
                </a:lnTo>
                <a:lnTo>
                  <a:pt x="95250" y="304800"/>
                </a:lnTo>
                <a:lnTo>
                  <a:pt x="66675" y="323850"/>
                </a:lnTo>
                <a:lnTo>
                  <a:pt x="47625" y="333375"/>
                </a:lnTo>
                <a:lnTo>
                  <a:pt x="28575" y="342900"/>
                </a:lnTo>
                <a:lnTo>
                  <a:pt x="9525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9525" y="361950"/>
                </a:lnTo>
                <a:lnTo>
                  <a:pt x="19050" y="371475"/>
                </a:lnTo>
                <a:lnTo>
                  <a:pt x="28575" y="371475"/>
                </a:lnTo>
                <a:lnTo>
                  <a:pt x="47625" y="371475"/>
                </a:lnTo>
                <a:lnTo>
                  <a:pt x="66675" y="371475"/>
                </a:lnTo>
                <a:lnTo>
                  <a:pt x="85725" y="361950"/>
                </a:lnTo>
                <a:lnTo>
                  <a:pt x="104775" y="361950"/>
                </a:lnTo>
                <a:lnTo>
                  <a:pt x="123825" y="361950"/>
                </a:lnTo>
                <a:lnTo>
                  <a:pt x="161925" y="361950"/>
                </a:lnTo>
                <a:lnTo>
                  <a:pt x="190500" y="352425"/>
                </a:lnTo>
                <a:lnTo>
                  <a:pt x="219075" y="352425"/>
                </a:lnTo>
                <a:lnTo>
                  <a:pt x="247650" y="352425"/>
                </a:lnTo>
                <a:lnTo>
                  <a:pt x="266700" y="352425"/>
                </a:lnTo>
                <a:lnTo>
                  <a:pt x="285750" y="342900"/>
                </a:lnTo>
                <a:lnTo>
                  <a:pt x="304800" y="342900"/>
                </a:lnTo>
                <a:lnTo>
                  <a:pt x="323850" y="342900"/>
                </a:lnTo>
                <a:lnTo>
                  <a:pt x="333375" y="342900"/>
                </a:lnTo>
                <a:lnTo>
                  <a:pt x="342900" y="342900"/>
                </a:lnTo>
                <a:lnTo>
                  <a:pt x="34290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9734550" y="2286000"/>
            <a:ext cx="190501" cy="1"/>
          </a:xfrm>
          <a:custGeom>
            <a:avLst/>
            <a:gdLst/>
            <a:ahLst/>
            <a:cxnLst/>
            <a:rect l="0" t="0" r="0" b="0"/>
            <a:pathLst>
              <a:path w="1905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9848850" y="2190750"/>
            <a:ext cx="9526" cy="219076"/>
          </a:xfrm>
          <a:custGeom>
            <a:avLst/>
            <a:gdLst/>
            <a:ahLst/>
            <a:cxnLst/>
            <a:rect l="0" t="0" r="0" b="0"/>
            <a:pathLst>
              <a:path w="952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19075"/>
                </a:lnTo>
                <a:lnTo>
                  <a:pt x="95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9696450" y="2447925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10067925" y="2095500"/>
            <a:ext cx="276226" cy="428626"/>
          </a:xfrm>
          <a:custGeom>
            <a:avLst/>
            <a:gdLst/>
            <a:ahLst/>
            <a:cxnLst/>
            <a:rect l="0" t="0" r="0" b="0"/>
            <a:pathLst>
              <a:path w="276226" h="428626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57150" y="123825"/>
                </a:lnTo>
                <a:lnTo>
                  <a:pt x="76200" y="123825"/>
                </a:lnTo>
                <a:lnTo>
                  <a:pt x="95250" y="123825"/>
                </a:lnTo>
                <a:lnTo>
                  <a:pt x="114300" y="123825"/>
                </a:lnTo>
                <a:lnTo>
                  <a:pt x="133350" y="114300"/>
                </a:lnTo>
                <a:lnTo>
                  <a:pt x="161925" y="114300"/>
                </a:lnTo>
                <a:lnTo>
                  <a:pt x="180975" y="104775"/>
                </a:lnTo>
                <a:lnTo>
                  <a:pt x="200025" y="95250"/>
                </a:lnTo>
                <a:lnTo>
                  <a:pt x="219075" y="85725"/>
                </a:lnTo>
                <a:lnTo>
                  <a:pt x="238125" y="85725"/>
                </a:lnTo>
                <a:lnTo>
                  <a:pt x="247650" y="76200"/>
                </a:lnTo>
                <a:lnTo>
                  <a:pt x="257175" y="66675"/>
                </a:lnTo>
                <a:lnTo>
                  <a:pt x="266700" y="57150"/>
                </a:lnTo>
                <a:lnTo>
                  <a:pt x="276225" y="47625"/>
                </a:lnTo>
                <a:lnTo>
                  <a:pt x="276225" y="38100"/>
                </a:lnTo>
                <a:lnTo>
                  <a:pt x="276225" y="28575"/>
                </a:lnTo>
                <a:lnTo>
                  <a:pt x="276225" y="19050"/>
                </a:lnTo>
                <a:lnTo>
                  <a:pt x="266700" y="9525"/>
                </a:lnTo>
                <a:lnTo>
                  <a:pt x="257175" y="9525"/>
                </a:lnTo>
                <a:lnTo>
                  <a:pt x="247650" y="0"/>
                </a:lnTo>
                <a:lnTo>
                  <a:pt x="228600" y="0"/>
                </a:lnTo>
                <a:lnTo>
                  <a:pt x="219075" y="0"/>
                </a:lnTo>
                <a:lnTo>
                  <a:pt x="200025" y="9525"/>
                </a:lnTo>
                <a:lnTo>
                  <a:pt x="18097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23825" y="66675"/>
                </a:lnTo>
                <a:lnTo>
                  <a:pt x="133350" y="85725"/>
                </a:lnTo>
                <a:lnTo>
                  <a:pt x="133350" y="95250"/>
                </a:lnTo>
                <a:lnTo>
                  <a:pt x="142875" y="104775"/>
                </a:lnTo>
                <a:lnTo>
                  <a:pt x="152400" y="114300"/>
                </a:lnTo>
                <a:lnTo>
                  <a:pt x="171450" y="123825"/>
                </a:lnTo>
                <a:lnTo>
                  <a:pt x="180975" y="142875"/>
                </a:lnTo>
                <a:lnTo>
                  <a:pt x="190500" y="142875"/>
                </a:lnTo>
                <a:lnTo>
                  <a:pt x="209550" y="152400"/>
                </a:lnTo>
                <a:lnTo>
                  <a:pt x="228600" y="152400"/>
                </a:lnTo>
                <a:lnTo>
                  <a:pt x="238125" y="152400"/>
                </a:lnTo>
                <a:lnTo>
                  <a:pt x="247650" y="161925"/>
                </a:lnTo>
                <a:lnTo>
                  <a:pt x="257175" y="161925"/>
                </a:lnTo>
                <a:lnTo>
                  <a:pt x="257175" y="161925"/>
                </a:lnTo>
                <a:lnTo>
                  <a:pt x="257175" y="161925"/>
                </a:lnTo>
                <a:lnTo>
                  <a:pt x="257175" y="161925"/>
                </a:lnTo>
                <a:lnTo>
                  <a:pt x="247650" y="161925"/>
                </a:lnTo>
                <a:lnTo>
                  <a:pt x="238125" y="171450"/>
                </a:lnTo>
                <a:lnTo>
                  <a:pt x="228600" y="171450"/>
                </a:lnTo>
                <a:lnTo>
                  <a:pt x="219075" y="171450"/>
                </a:lnTo>
                <a:lnTo>
                  <a:pt x="190500" y="180975"/>
                </a:lnTo>
                <a:lnTo>
                  <a:pt x="171450" y="190500"/>
                </a:lnTo>
                <a:lnTo>
                  <a:pt x="152400" y="200025"/>
                </a:lnTo>
                <a:lnTo>
                  <a:pt x="123825" y="219075"/>
                </a:lnTo>
                <a:lnTo>
                  <a:pt x="95250" y="228600"/>
                </a:lnTo>
                <a:lnTo>
                  <a:pt x="76200" y="238125"/>
                </a:lnTo>
                <a:lnTo>
                  <a:pt x="66675" y="257175"/>
                </a:lnTo>
                <a:lnTo>
                  <a:pt x="47625" y="276225"/>
                </a:lnTo>
                <a:lnTo>
                  <a:pt x="38100" y="295275"/>
                </a:lnTo>
                <a:lnTo>
                  <a:pt x="28575" y="314325"/>
                </a:lnTo>
                <a:lnTo>
                  <a:pt x="28575" y="333375"/>
                </a:lnTo>
                <a:lnTo>
                  <a:pt x="28575" y="352425"/>
                </a:lnTo>
                <a:lnTo>
                  <a:pt x="38100" y="371475"/>
                </a:lnTo>
                <a:lnTo>
                  <a:pt x="47625" y="381000"/>
                </a:lnTo>
                <a:lnTo>
                  <a:pt x="66675" y="390525"/>
                </a:lnTo>
                <a:lnTo>
                  <a:pt x="76200" y="400050"/>
                </a:lnTo>
                <a:lnTo>
                  <a:pt x="95250" y="409575"/>
                </a:lnTo>
                <a:lnTo>
                  <a:pt x="114300" y="409575"/>
                </a:lnTo>
                <a:lnTo>
                  <a:pt x="142875" y="409575"/>
                </a:lnTo>
                <a:lnTo>
                  <a:pt x="161925" y="409575"/>
                </a:lnTo>
                <a:lnTo>
                  <a:pt x="190500" y="400050"/>
                </a:lnTo>
                <a:lnTo>
                  <a:pt x="209550" y="390525"/>
                </a:lnTo>
                <a:lnTo>
                  <a:pt x="228600" y="390525"/>
                </a:lnTo>
                <a:lnTo>
                  <a:pt x="238125" y="381000"/>
                </a:lnTo>
                <a:lnTo>
                  <a:pt x="238125" y="371475"/>
                </a:lnTo>
                <a:lnTo>
                  <a:pt x="247650" y="361950"/>
                </a:lnTo>
                <a:lnTo>
                  <a:pt x="247650" y="342900"/>
                </a:lnTo>
                <a:lnTo>
                  <a:pt x="247650" y="333375"/>
                </a:lnTo>
                <a:lnTo>
                  <a:pt x="238125" y="323850"/>
                </a:lnTo>
                <a:lnTo>
                  <a:pt x="228600" y="314325"/>
                </a:lnTo>
                <a:lnTo>
                  <a:pt x="219075" y="314325"/>
                </a:lnTo>
                <a:lnTo>
                  <a:pt x="200025" y="304800"/>
                </a:lnTo>
                <a:lnTo>
                  <a:pt x="180975" y="304800"/>
                </a:lnTo>
                <a:lnTo>
                  <a:pt x="161925" y="314325"/>
                </a:lnTo>
                <a:lnTo>
                  <a:pt x="142875" y="314325"/>
                </a:lnTo>
                <a:lnTo>
                  <a:pt x="123825" y="323850"/>
                </a:lnTo>
                <a:lnTo>
                  <a:pt x="114300" y="342900"/>
                </a:lnTo>
                <a:lnTo>
                  <a:pt x="95250" y="352425"/>
                </a:lnTo>
                <a:lnTo>
                  <a:pt x="95250" y="371475"/>
                </a:lnTo>
                <a:lnTo>
                  <a:pt x="85725" y="381000"/>
                </a:lnTo>
                <a:lnTo>
                  <a:pt x="85725" y="400050"/>
                </a:lnTo>
                <a:lnTo>
                  <a:pt x="95250" y="409575"/>
                </a:lnTo>
                <a:lnTo>
                  <a:pt x="104775" y="419100"/>
                </a:lnTo>
                <a:lnTo>
                  <a:pt x="114300" y="419100"/>
                </a:lnTo>
                <a:lnTo>
                  <a:pt x="123825" y="428625"/>
                </a:lnTo>
                <a:lnTo>
                  <a:pt x="123825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10439400" y="2352675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10439400" y="2362200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123825" y="0"/>
                </a:move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66675" y="57150"/>
                </a:lnTo>
                <a:lnTo>
                  <a:pt x="57150" y="66675"/>
                </a:lnTo>
                <a:lnTo>
                  <a:pt x="38100" y="76200"/>
                </a:lnTo>
                <a:lnTo>
                  <a:pt x="19050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47625" y="152400"/>
                </a:lnTo>
                <a:lnTo>
                  <a:pt x="66675" y="161925"/>
                </a:lnTo>
                <a:lnTo>
                  <a:pt x="85725" y="171450"/>
                </a:lnTo>
                <a:lnTo>
                  <a:pt x="104775" y="180975"/>
                </a:lnTo>
                <a:lnTo>
                  <a:pt x="123825" y="190500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524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9344025" y="26670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9334500" y="2686050"/>
            <a:ext cx="190501" cy="180976"/>
          </a:xfrm>
          <a:custGeom>
            <a:avLst/>
            <a:gdLst/>
            <a:ahLst/>
            <a:cxnLst/>
            <a:rect l="0" t="0" r="0" b="0"/>
            <a:pathLst>
              <a:path w="190501" h="180976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66675"/>
                </a:lnTo>
                <a:lnTo>
                  <a:pt x="19050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23825"/>
                </a:lnTo>
                <a:lnTo>
                  <a:pt x="28575" y="133350"/>
                </a:lnTo>
                <a:lnTo>
                  <a:pt x="38100" y="142875"/>
                </a:lnTo>
                <a:lnTo>
                  <a:pt x="57150" y="152400"/>
                </a:lnTo>
                <a:lnTo>
                  <a:pt x="76200" y="161925"/>
                </a:lnTo>
                <a:lnTo>
                  <a:pt x="95250" y="161925"/>
                </a:lnTo>
                <a:lnTo>
                  <a:pt x="114300" y="171450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71450" y="180975"/>
                </a:lnTo>
                <a:lnTo>
                  <a:pt x="180975" y="180975"/>
                </a:lnTo>
                <a:lnTo>
                  <a:pt x="190500" y="180975"/>
                </a:lnTo>
                <a:lnTo>
                  <a:pt x="190500" y="180975"/>
                </a:lnTo>
                <a:lnTo>
                  <a:pt x="1905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1666875" y="866775"/>
            <a:ext cx="771526" cy="600076"/>
          </a:xfrm>
          <a:custGeom>
            <a:avLst/>
            <a:gdLst/>
            <a:ahLst/>
            <a:cxnLst/>
            <a:rect l="0" t="0" r="0" b="0"/>
            <a:pathLst>
              <a:path w="771526" h="600076">
                <a:moveTo>
                  <a:pt x="19050" y="409575"/>
                </a:moveTo>
                <a:lnTo>
                  <a:pt x="19050" y="400050"/>
                </a:lnTo>
                <a:lnTo>
                  <a:pt x="9525" y="390525"/>
                </a:lnTo>
                <a:lnTo>
                  <a:pt x="9525" y="381000"/>
                </a:lnTo>
                <a:lnTo>
                  <a:pt x="0" y="361950"/>
                </a:lnTo>
                <a:lnTo>
                  <a:pt x="0" y="333375"/>
                </a:lnTo>
                <a:lnTo>
                  <a:pt x="9525" y="314325"/>
                </a:lnTo>
                <a:lnTo>
                  <a:pt x="9525" y="285750"/>
                </a:lnTo>
                <a:lnTo>
                  <a:pt x="19050" y="266700"/>
                </a:lnTo>
                <a:lnTo>
                  <a:pt x="38100" y="247650"/>
                </a:lnTo>
                <a:lnTo>
                  <a:pt x="47625" y="219075"/>
                </a:lnTo>
                <a:lnTo>
                  <a:pt x="57150" y="200025"/>
                </a:lnTo>
                <a:lnTo>
                  <a:pt x="76200" y="180975"/>
                </a:lnTo>
                <a:lnTo>
                  <a:pt x="85725" y="161925"/>
                </a:lnTo>
                <a:lnTo>
                  <a:pt x="104775" y="142875"/>
                </a:lnTo>
                <a:lnTo>
                  <a:pt x="123825" y="123825"/>
                </a:lnTo>
                <a:lnTo>
                  <a:pt x="142875" y="104775"/>
                </a:lnTo>
                <a:lnTo>
                  <a:pt x="161925" y="95250"/>
                </a:lnTo>
                <a:lnTo>
                  <a:pt x="190500" y="76200"/>
                </a:lnTo>
                <a:lnTo>
                  <a:pt x="219075" y="57150"/>
                </a:lnTo>
                <a:lnTo>
                  <a:pt x="238125" y="47625"/>
                </a:lnTo>
                <a:lnTo>
                  <a:pt x="276225" y="38100"/>
                </a:lnTo>
                <a:lnTo>
                  <a:pt x="295275" y="28575"/>
                </a:lnTo>
                <a:lnTo>
                  <a:pt x="333375" y="19050"/>
                </a:lnTo>
                <a:lnTo>
                  <a:pt x="361950" y="9525"/>
                </a:lnTo>
                <a:lnTo>
                  <a:pt x="390525" y="9525"/>
                </a:lnTo>
                <a:lnTo>
                  <a:pt x="419100" y="9525"/>
                </a:lnTo>
                <a:lnTo>
                  <a:pt x="447675" y="0"/>
                </a:lnTo>
                <a:lnTo>
                  <a:pt x="476250" y="0"/>
                </a:lnTo>
                <a:lnTo>
                  <a:pt x="514350" y="9525"/>
                </a:lnTo>
                <a:lnTo>
                  <a:pt x="533400" y="9525"/>
                </a:lnTo>
                <a:lnTo>
                  <a:pt x="571500" y="19050"/>
                </a:lnTo>
                <a:lnTo>
                  <a:pt x="590550" y="19050"/>
                </a:lnTo>
                <a:lnTo>
                  <a:pt x="619125" y="28575"/>
                </a:lnTo>
                <a:lnTo>
                  <a:pt x="638175" y="47625"/>
                </a:lnTo>
                <a:lnTo>
                  <a:pt x="666750" y="57150"/>
                </a:lnTo>
                <a:lnTo>
                  <a:pt x="685800" y="76200"/>
                </a:lnTo>
                <a:lnTo>
                  <a:pt x="704850" y="95250"/>
                </a:lnTo>
                <a:lnTo>
                  <a:pt x="723900" y="114300"/>
                </a:lnTo>
                <a:lnTo>
                  <a:pt x="733425" y="142875"/>
                </a:lnTo>
                <a:lnTo>
                  <a:pt x="742950" y="171450"/>
                </a:lnTo>
                <a:lnTo>
                  <a:pt x="752475" y="190500"/>
                </a:lnTo>
                <a:lnTo>
                  <a:pt x="762000" y="209550"/>
                </a:lnTo>
                <a:lnTo>
                  <a:pt x="762000" y="238125"/>
                </a:lnTo>
                <a:lnTo>
                  <a:pt x="771525" y="266700"/>
                </a:lnTo>
                <a:lnTo>
                  <a:pt x="771525" y="295275"/>
                </a:lnTo>
                <a:lnTo>
                  <a:pt x="771525" y="333375"/>
                </a:lnTo>
                <a:lnTo>
                  <a:pt x="771525" y="361950"/>
                </a:lnTo>
                <a:lnTo>
                  <a:pt x="762000" y="390525"/>
                </a:lnTo>
                <a:lnTo>
                  <a:pt x="752475" y="419100"/>
                </a:lnTo>
                <a:lnTo>
                  <a:pt x="742950" y="447675"/>
                </a:lnTo>
                <a:lnTo>
                  <a:pt x="723900" y="476250"/>
                </a:lnTo>
                <a:lnTo>
                  <a:pt x="714375" y="495300"/>
                </a:lnTo>
                <a:lnTo>
                  <a:pt x="695325" y="514350"/>
                </a:lnTo>
                <a:lnTo>
                  <a:pt x="676275" y="533400"/>
                </a:lnTo>
                <a:lnTo>
                  <a:pt x="666750" y="552450"/>
                </a:lnTo>
                <a:lnTo>
                  <a:pt x="657225" y="561975"/>
                </a:lnTo>
                <a:lnTo>
                  <a:pt x="638175" y="571500"/>
                </a:lnTo>
                <a:lnTo>
                  <a:pt x="628650" y="571500"/>
                </a:lnTo>
                <a:lnTo>
                  <a:pt x="628650" y="571500"/>
                </a:lnTo>
                <a:lnTo>
                  <a:pt x="628650" y="571500"/>
                </a:lnTo>
                <a:lnTo>
                  <a:pt x="619125" y="561975"/>
                </a:lnTo>
                <a:lnTo>
                  <a:pt x="619125" y="552450"/>
                </a:lnTo>
                <a:lnTo>
                  <a:pt x="619125" y="542925"/>
                </a:lnTo>
                <a:lnTo>
                  <a:pt x="609600" y="523875"/>
                </a:lnTo>
                <a:lnTo>
                  <a:pt x="609600" y="504825"/>
                </a:lnTo>
                <a:lnTo>
                  <a:pt x="609600" y="485775"/>
                </a:lnTo>
                <a:lnTo>
                  <a:pt x="609600" y="466725"/>
                </a:lnTo>
                <a:lnTo>
                  <a:pt x="609600" y="447675"/>
                </a:lnTo>
                <a:lnTo>
                  <a:pt x="609600" y="428625"/>
                </a:lnTo>
                <a:lnTo>
                  <a:pt x="609600" y="409575"/>
                </a:lnTo>
                <a:lnTo>
                  <a:pt x="609600" y="400050"/>
                </a:lnTo>
                <a:lnTo>
                  <a:pt x="609600" y="390525"/>
                </a:lnTo>
                <a:lnTo>
                  <a:pt x="609600" y="390525"/>
                </a:lnTo>
                <a:lnTo>
                  <a:pt x="609600" y="381000"/>
                </a:lnTo>
                <a:lnTo>
                  <a:pt x="609600" y="381000"/>
                </a:lnTo>
                <a:lnTo>
                  <a:pt x="609600" y="381000"/>
                </a:lnTo>
                <a:lnTo>
                  <a:pt x="609600" y="390525"/>
                </a:lnTo>
                <a:lnTo>
                  <a:pt x="609600" y="390525"/>
                </a:lnTo>
                <a:lnTo>
                  <a:pt x="609600" y="400050"/>
                </a:lnTo>
                <a:lnTo>
                  <a:pt x="600075" y="419100"/>
                </a:lnTo>
                <a:lnTo>
                  <a:pt x="600075" y="438150"/>
                </a:lnTo>
                <a:lnTo>
                  <a:pt x="600075" y="457200"/>
                </a:lnTo>
                <a:lnTo>
                  <a:pt x="590550" y="485775"/>
                </a:lnTo>
                <a:lnTo>
                  <a:pt x="590550" y="504825"/>
                </a:lnTo>
                <a:lnTo>
                  <a:pt x="581025" y="523875"/>
                </a:lnTo>
                <a:lnTo>
                  <a:pt x="571500" y="542925"/>
                </a:lnTo>
                <a:lnTo>
                  <a:pt x="571500" y="552450"/>
                </a:lnTo>
                <a:lnTo>
                  <a:pt x="571500" y="561975"/>
                </a:lnTo>
                <a:lnTo>
                  <a:pt x="571500" y="571500"/>
                </a:lnTo>
                <a:lnTo>
                  <a:pt x="571500" y="581025"/>
                </a:lnTo>
                <a:lnTo>
                  <a:pt x="581025" y="590550"/>
                </a:lnTo>
                <a:lnTo>
                  <a:pt x="581025" y="600075"/>
                </a:lnTo>
                <a:lnTo>
                  <a:pt x="600075" y="600075"/>
                </a:lnTo>
                <a:lnTo>
                  <a:pt x="609600" y="600075"/>
                </a:lnTo>
                <a:lnTo>
                  <a:pt x="619125" y="600075"/>
                </a:lnTo>
                <a:lnTo>
                  <a:pt x="638175" y="600075"/>
                </a:lnTo>
                <a:lnTo>
                  <a:pt x="657225" y="590550"/>
                </a:lnTo>
                <a:lnTo>
                  <a:pt x="676275" y="581025"/>
                </a:lnTo>
                <a:lnTo>
                  <a:pt x="695325" y="581025"/>
                </a:lnTo>
                <a:lnTo>
                  <a:pt x="714375" y="571500"/>
                </a:lnTo>
                <a:lnTo>
                  <a:pt x="714375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3524250" y="819150"/>
            <a:ext cx="885826" cy="638176"/>
          </a:xfrm>
          <a:custGeom>
            <a:avLst/>
            <a:gdLst/>
            <a:ahLst/>
            <a:cxnLst/>
            <a:rect l="0" t="0" r="0" b="0"/>
            <a:pathLst>
              <a:path w="885826" h="638176">
                <a:moveTo>
                  <a:pt x="9525" y="447675"/>
                </a:moveTo>
                <a:lnTo>
                  <a:pt x="9525" y="438150"/>
                </a:lnTo>
                <a:lnTo>
                  <a:pt x="0" y="438150"/>
                </a:lnTo>
                <a:lnTo>
                  <a:pt x="0" y="419100"/>
                </a:lnTo>
                <a:lnTo>
                  <a:pt x="0" y="400050"/>
                </a:lnTo>
                <a:lnTo>
                  <a:pt x="0" y="381000"/>
                </a:lnTo>
                <a:lnTo>
                  <a:pt x="0" y="361950"/>
                </a:lnTo>
                <a:lnTo>
                  <a:pt x="0" y="342900"/>
                </a:lnTo>
                <a:lnTo>
                  <a:pt x="9525" y="314325"/>
                </a:lnTo>
                <a:lnTo>
                  <a:pt x="28575" y="295275"/>
                </a:lnTo>
                <a:lnTo>
                  <a:pt x="38100" y="266700"/>
                </a:lnTo>
                <a:lnTo>
                  <a:pt x="47625" y="247650"/>
                </a:lnTo>
                <a:lnTo>
                  <a:pt x="66675" y="228600"/>
                </a:lnTo>
                <a:lnTo>
                  <a:pt x="85725" y="209550"/>
                </a:lnTo>
                <a:lnTo>
                  <a:pt x="104775" y="190500"/>
                </a:lnTo>
                <a:lnTo>
                  <a:pt x="123825" y="171450"/>
                </a:lnTo>
                <a:lnTo>
                  <a:pt x="142875" y="152400"/>
                </a:lnTo>
                <a:lnTo>
                  <a:pt x="171450" y="133350"/>
                </a:lnTo>
                <a:lnTo>
                  <a:pt x="200025" y="114300"/>
                </a:lnTo>
                <a:lnTo>
                  <a:pt x="228600" y="95250"/>
                </a:lnTo>
                <a:lnTo>
                  <a:pt x="247650" y="76200"/>
                </a:lnTo>
                <a:lnTo>
                  <a:pt x="276225" y="66675"/>
                </a:lnTo>
                <a:lnTo>
                  <a:pt x="304800" y="57150"/>
                </a:lnTo>
                <a:lnTo>
                  <a:pt x="333375" y="38100"/>
                </a:lnTo>
                <a:lnTo>
                  <a:pt x="361950" y="28575"/>
                </a:lnTo>
                <a:lnTo>
                  <a:pt x="390525" y="19050"/>
                </a:lnTo>
                <a:lnTo>
                  <a:pt x="419100" y="9525"/>
                </a:lnTo>
                <a:lnTo>
                  <a:pt x="447675" y="9525"/>
                </a:lnTo>
                <a:lnTo>
                  <a:pt x="476250" y="0"/>
                </a:lnTo>
                <a:lnTo>
                  <a:pt x="514350" y="0"/>
                </a:lnTo>
                <a:lnTo>
                  <a:pt x="542925" y="0"/>
                </a:lnTo>
                <a:lnTo>
                  <a:pt x="571500" y="0"/>
                </a:lnTo>
                <a:lnTo>
                  <a:pt x="600075" y="9525"/>
                </a:lnTo>
                <a:lnTo>
                  <a:pt x="619125" y="9525"/>
                </a:lnTo>
                <a:lnTo>
                  <a:pt x="647700" y="19050"/>
                </a:lnTo>
                <a:lnTo>
                  <a:pt x="666750" y="28575"/>
                </a:lnTo>
                <a:lnTo>
                  <a:pt x="695325" y="38100"/>
                </a:lnTo>
                <a:lnTo>
                  <a:pt x="714375" y="47625"/>
                </a:lnTo>
                <a:lnTo>
                  <a:pt x="733425" y="57150"/>
                </a:lnTo>
                <a:lnTo>
                  <a:pt x="752475" y="76200"/>
                </a:lnTo>
                <a:lnTo>
                  <a:pt x="771525" y="85725"/>
                </a:lnTo>
                <a:lnTo>
                  <a:pt x="781050" y="104775"/>
                </a:lnTo>
                <a:lnTo>
                  <a:pt x="800100" y="123825"/>
                </a:lnTo>
                <a:lnTo>
                  <a:pt x="809625" y="142875"/>
                </a:lnTo>
                <a:lnTo>
                  <a:pt x="819150" y="161925"/>
                </a:lnTo>
                <a:lnTo>
                  <a:pt x="828675" y="190500"/>
                </a:lnTo>
                <a:lnTo>
                  <a:pt x="828675" y="209550"/>
                </a:lnTo>
                <a:lnTo>
                  <a:pt x="838200" y="228600"/>
                </a:lnTo>
                <a:lnTo>
                  <a:pt x="838200" y="257175"/>
                </a:lnTo>
                <a:lnTo>
                  <a:pt x="838200" y="276225"/>
                </a:lnTo>
                <a:lnTo>
                  <a:pt x="838200" y="304800"/>
                </a:lnTo>
                <a:lnTo>
                  <a:pt x="838200" y="323850"/>
                </a:lnTo>
                <a:lnTo>
                  <a:pt x="838200" y="352425"/>
                </a:lnTo>
                <a:lnTo>
                  <a:pt x="828675" y="381000"/>
                </a:lnTo>
                <a:lnTo>
                  <a:pt x="819150" y="400050"/>
                </a:lnTo>
                <a:lnTo>
                  <a:pt x="809625" y="428625"/>
                </a:lnTo>
                <a:lnTo>
                  <a:pt x="809625" y="457200"/>
                </a:lnTo>
                <a:lnTo>
                  <a:pt x="800100" y="485775"/>
                </a:lnTo>
                <a:lnTo>
                  <a:pt x="781050" y="504825"/>
                </a:lnTo>
                <a:lnTo>
                  <a:pt x="771525" y="533400"/>
                </a:lnTo>
                <a:lnTo>
                  <a:pt x="762000" y="542925"/>
                </a:lnTo>
                <a:lnTo>
                  <a:pt x="752475" y="561975"/>
                </a:lnTo>
                <a:lnTo>
                  <a:pt x="742950" y="581025"/>
                </a:lnTo>
                <a:lnTo>
                  <a:pt x="733425" y="590550"/>
                </a:lnTo>
                <a:lnTo>
                  <a:pt x="723900" y="600075"/>
                </a:lnTo>
                <a:lnTo>
                  <a:pt x="714375" y="600075"/>
                </a:lnTo>
                <a:lnTo>
                  <a:pt x="714375" y="609600"/>
                </a:lnTo>
                <a:lnTo>
                  <a:pt x="714375" y="609600"/>
                </a:lnTo>
                <a:lnTo>
                  <a:pt x="714375" y="609600"/>
                </a:lnTo>
                <a:lnTo>
                  <a:pt x="714375" y="600075"/>
                </a:lnTo>
                <a:lnTo>
                  <a:pt x="714375" y="590550"/>
                </a:lnTo>
                <a:lnTo>
                  <a:pt x="714375" y="571500"/>
                </a:lnTo>
                <a:lnTo>
                  <a:pt x="714375" y="561975"/>
                </a:lnTo>
                <a:lnTo>
                  <a:pt x="714375" y="542925"/>
                </a:lnTo>
                <a:lnTo>
                  <a:pt x="714375" y="533400"/>
                </a:lnTo>
                <a:lnTo>
                  <a:pt x="723900" y="514350"/>
                </a:lnTo>
                <a:lnTo>
                  <a:pt x="723900" y="504825"/>
                </a:lnTo>
                <a:lnTo>
                  <a:pt x="723900" y="485775"/>
                </a:lnTo>
                <a:lnTo>
                  <a:pt x="723900" y="485775"/>
                </a:lnTo>
                <a:lnTo>
                  <a:pt x="723900" y="476250"/>
                </a:lnTo>
                <a:lnTo>
                  <a:pt x="723900" y="476250"/>
                </a:lnTo>
                <a:lnTo>
                  <a:pt x="723900" y="476250"/>
                </a:lnTo>
                <a:lnTo>
                  <a:pt x="723900" y="476250"/>
                </a:lnTo>
                <a:lnTo>
                  <a:pt x="723900" y="476250"/>
                </a:lnTo>
                <a:lnTo>
                  <a:pt x="723900" y="476250"/>
                </a:lnTo>
                <a:lnTo>
                  <a:pt x="723900" y="485775"/>
                </a:lnTo>
                <a:lnTo>
                  <a:pt x="714375" y="495300"/>
                </a:lnTo>
                <a:lnTo>
                  <a:pt x="714375" y="514350"/>
                </a:lnTo>
                <a:lnTo>
                  <a:pt x="714375" y="533400"/>
                </a:lnTo>
                <a:lnTo>
                  <a:pt x="714375" y="552450"/>
                </a:lnTo>
                <a:lnTo>
                  <a:pt x="714375" y="571500"/>
                </a:lnTo>
                <a:lnTo>
                  <a:pt x="704850" y="590550"/>
                </a:lnTo>
                <a:lnTo>
                  <a:pt x="704850" y="609600"/>
                </a:lnTo>
                <a:lnTo>
                  <a:pt x="704850" y="619125"/>
                </a:lnTo>
                <a:lnTo>
                  <a:pt x="704850" y="628650"/>
                </a:lnTo>
                <a:lnTo>
                  <a:pt x="704850" y="628650"/>
                </a:lnTo>
                <a:lnTo>
                  <a:pt x="704850" y="638175"/>
                </a:lnTo>
                <a:lnTo>
                  <a:pt x="714375" y="638175"/>
                </a:lnTo>
                <a:lnTo>
                  <a:pt x="714375" y="638175"/>
                </a:lnTo>
                <a:lnTo>
                  <a:pt x="733425" y="628650"/>
                </a:lnTo>
                <a:lnTo>
                  <a:pt x="752475" y="628650"/>
                </a:lnTo>
                <a:lnTo>
                  <a:pt x="762000" y="619125"/>
                </a:lnTo>
                <a:lnTo>
                  <a:pt x="790575" y="609600"/>
                </a:lnTo>
                <a:lnTo>
                  <a:pt x="809625" y="590550"/>
                </a:lnTo>
                <a:lnTo>
                  <a:pt x="838200" y="581025"/>
                </a:lnTo>
                <a:lnTo>
                  <a:pt x="857250" y="571500"/>
                </a:lnTo>
                <a:lnTo>
                  <a:pt x="876300" y="561975"/>
                </a:lnTo>
                <a:lnTo>
                  <a:pt x="885825" y="561975"/>
                </a:lnTo>
                <a:lnTo>
                  <a:pt x="885825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5753100" y="3152775"/>
            <a:ext cx="85726" cy="352426"/>
          </a:xfrm>
          <a:custGeom>
            <a:avLst/>
            <a:gdLst/>
            <a:ahLst/>
            <a:cxnLst/>
            <a:rect l="0" t="0" r="0" b="0"/>
            <a:pathLst>
              <a:path w="85726" h="3524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5667375" y="3133725"/>
            <a:ext cx="285751" cy="19051"/>
          </a:xfrm>
          <a:custGeom>
            <a:avLst/>
            <a:gdLst/>
            <a:ahLst/>
            <a:cxnLst/>
            <a:rect l="0" t="0" r="0" b="0"/>
            <a:pathLst>
              <a:path w="2857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57175" y="19050"/>
                </a:lnTo>
                <a:lnTo>
                  <a:pt x="276225" y="19050"/>
                </a:lnTo>
                <a:lnTo>
                  <a:pt x="285750" y="19050"/>
                </a:lnTo>
                <a:lnTo>
                  <a:pt x="2857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5619750" y="34480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6000750" y="3362325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19050" y="85725"/>
                </a:moveTo>
                <a:lnTo>
                  <a:pt x="19050" y="85725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6153150" y="3124200"/>
            <a:ext cx="95251" cy="352426"/>
          </a:xfrm>
          <a:custGeom>
            <a:avLst/>
            <a:gdLst/>
            <a:ahLst/>
            <a:cxnLst/>
            <a:rect l="0" t="0" r="0" b="0"/>
            <a:pathLst>
              <a:path w="95251" h="352426">
                <a:moveTo>
                  <a:pt x="95250" y="0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95250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28575" y="238125"/>
                </a:lnTo>
                <a:lnTo>
                  <a:pt x="28575" y="266700"/>
                </a:lnTo>
                <a:lnTo>
                  <a:pt x="19050" y="295275"/>
                </a:lnTo>
                <a:lnTo>
                  <a:pt x="9525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6200775" y="3124200"/>
            <a:ext cx="295276" cy="314326"/>
          </a:xfrm>
          <a:custGeom>
            <a:avLst/>
            <a:gdLst/>
            <a:ahLst/>
            <a:cxnLst/>
            <a:rect l="0" t="0" r="0" b="0"/>
            <a:pathLst>
              <a:path w="295276" h="314326">
                <a:moveTo>
                  <a:pt x="0" y="57150"/>
                </a:move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104775" y="142875"/>
                </a:lnTo>
                <a:lnTo>
                  <a:pt x="95250" y="161925"/>
                </a:lnTo>
                <a:lnTo>
                  <a:pt x="85725" y="171450"/>
                </a:lnTo>
                <a:lnTo>
                  <a:pt x="66675" y="190500"/>
                </a:lnTo>
                <a:lnTo>
                  <a:pt x="57150" y="200025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9550"/>
                </a:lnTo>
                <a:lnTo>
                  <a:pt x="19050" y="209550"/>
                </a:lnTo>
                <a:lnTo>
                  <a:pt x="28575" y="200025"/>
                </a:lnTo>
                <a:lnTo>
                  <a:pt x="47625" y="200025"/>
                </a:lnTo>
                <a:lnTo>
                  <a:pt x="57150" y="209550"/>
                </a:lnTo>
                <a:lnTo>
                  <a:pt x="66675" y="209550"/>
                </a:lnTo>
                <a:lnTo>
                  <a:pt x="76200" y="219075"/>
                </a:lnTo>
                <a:lnTo>
                  <a:pt x="85725" y="228600"/>
                </a:lnTo>
                <a:lnTo>
                  <a:pt x="85725" y="247650"/>
                </a:lnTo>
                <a:lnTo>
                  <a:pt x="95250" y="257175"/>
                </a:lnTo>
                <a:lnTo>
                  <a:pt x="104775" y="276225"/>
                </a:lnTo>
                <a:lnTo>
                  <a:pt x="104775" y="285750"/>
                </a:lnTo>
                <a:lnTo>
                  <a:pt x="114300" y="295275"/>
                </a:lnTo>
                <a:lnTo>
                  <a:pt x="114300" y="304800"/>
                </a:lnTo>
                <a:lnTo>
                  <a:pt x="114300" y="314325"/>
                </a:lnTo>
                <a:lnTo>
                  <a:pt x="123825" y="314325"/>
                </a:lnTo>
                <a:lnTo>
                  <a:pt x="133350" y="314325"/>
                </a:lnTo>
                <a:lnTo>
                  <a:pt x="133350" y="314325"/>
                </a:lnTo>
                <a:lnTo>
                  <a:pt x="142875" y="314325"/>
                </a:lnTo>
                <a:lnTo>
                  <a:pt x="161925" y="314325"/>
                </a:lnTo>
                <a:lnTo>
                  <a:pt x="171450" y="304800"/>
                </a:lnTo>
                <a:lnTo>
                  <a:pt x="190500" y="295275"/>
                </a:lnTo>
                <a:lnTo>
                  <a:pt x="209550" y="285750"/>
                </a:lnTo>
                <a:lnTo>
                  <a:pt x="228600" y="276225"/>
                </a:lnTo>
                <a:lnTo>
                  <a:pt x="238125" y="266700"/>
                </a:lnTo>
                <a:lnTo>
                  <a:pt x="257175" y="257175"/>
                </a:lnTo>
                <a:lnTo>
                  <a:pt x="276225" y="247650"/>
                </a:lnTo>
                <a:lnTo>
                  <a:pt x="285750" y="238125"/>
                </a:lnTo>
                <a:lnTo>
                  <a:pt x="295275" y="238125"/>
                </a:lnTo>
                <a:lnTo>
                  <a:pt x="2952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6657975" y="323850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7077075" y="3124200"/>
            <a:ext cx="66676" cy="333376"/>
          </a:xfrm>
          <a:custGeom>
            <a:avLst/>
            <a:gdLst/>
            <a:ahLst/>
            <a:cxnLst/>
            <a:rect l="0" t="0" r="0" b="0"/>
            <a:pathLst>
              <a:path w="66676" h="333376">
                <a:moveTo>
                  <a:pt x="66675" y="0"/>
                </a:move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7038975" y="3124200"/>
            <a:ext cx="228601" cy="1"/>
          </a:xfrm>
          <a:custGeom>
            <a:avLst/>
            <a:gdLst/>
            <a:ahLst/>
            <a:cxnLst/>
            <a:rect l="0" t="0" r="0" b="0"/>
            <a:pathLst>
              <a:path w="2286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1907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6934200" y="3448050"/>
            <a:ext cx="266701" cy="9526"/>
          </a:xfrm>
          <a:custGeom>
            <a:avLst/>
            <a:gdLst/>
            <a:ahLst/>
            <a:cxnLst/>
            <a:rect l="0" t="0" r="0" b="0"/>
            <a:pathLst>
              <a:path w="2667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7286625" y="3248025"/>
            <a:ext cx="28576" cy="28576"/>
          </a:xfrm>
          <a:custGeom>
            <a:avLst/>
            <a:gdLst/>
            <a:ahLst/>
            <a:cxnLst/>
            <a:rect l="0" t="0" r="0" b="0"/>
            <a:pathLst>
              <a:path w="28576" h="285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7477125" y="3048000"/>
            <a:ext cx="219076" cy="333376"/>
          </a:xfrm>
          <a:custGeom>
            <a:avLst/>
            <a:gdLst/>
            <a:ahLst/>
            <a:cxnLst/>
            <a:rect l="0" t="0" r="0" b="0"/>
            <a:pathLst>
              <a:path w="219076" h="333376">
                <a:moveTo>
                  <a:pt x="57150" y="85725"/>
                </a:moveTo>
                <a:lnTo>
                  <a:pt x="57150" y="85725"/>
                </a:lnTo>
                <a:lnTo>
                  <a:pt x="5715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71450" y="47625"/>
                </a:lnTo>
                <a:lnTo>
                  <a:pt x="180975" y="57150"/>
                </a:lnTo>
                <a:lnTo>
                  <a:pt x="180975" y="76200"/>
                </a:lnTo>
                <a:lnTo>
                  <a:pt x="180975" y="85725"/>
                </a:lnTo>
                <a:lnTo>
                  <a:pt x="171450" y="104775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61925"/>
                </a:lnTo>
                <a:lnTo>
                  <a:pt x="123825" y="180975"/>
                </a:lnTo>
                <a:lnTo>
                  <a:pt x="104775" y="200025"/>
                </a:lnTo>
                <a:lnTo>
                  <a:pt x="95250" y="219075"/>
                </a:lnTo>
                <a:lnTo>
                  <a:pt x="66675" y="238125"/>
                </a:lnTo>
                <a:lnTo>
                  <a:pt x="47625" y="247650"/>
                </a:lnTo>
                <a:lnTo>
                  <a:pt x="38100" y="266700"/>
                </a:lnTo>
                <a:lnTo>
                  <a:pt x="19050" y="276225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9525" y="323850"/>
                </a:lnTo>
                <a:lnTo>
                  <a:pt x="19050" y="323850"/>
                </a:lnTo>
                <a:lnTo>
                  <a:pt x="38100" y="323850"/>
                </a:lnTo>
                <a:lnTo>
                  <a:pt x="47625" y="323850"/>
                </a:lnTo>
                <a:lnTo>
                  <a:pt x="76200" y="333375"/>
                </a:lnTo>
                <a:lnTo>
                  <a:pt x="95250" y="333375"/>
                </a:lnTo>
                <a:lnTo>
                  <a:pt x="114300" y="333375"/>
                </a:lnTo>
                <a:lnTo>
                  <a:pt x="133350" y="333375"/>
                </a:lnTo>
                <a:lnTo>
                  <a:pt x="152400" y="333375"/>
                </a:lnTo>
                <a:lnTo>
                  <a:pt x="171450" y="333375"/>
                </a:lnTo>
                <a:lnTo>
                  <a:pt x="180975" y="333375"/>
                </a:lnTo>
                <a:lnTo>
                  <a:pt x="190500" y="333375"/>
                </a:lnTo>
                <a:lnTo>
                  <a:pt x="200025" y="333375"/>
                </a:lnTo>
                <a:lnTo>
                  <a:pt x="200025" y="333375"/>
                </a:lnTo>
                <a:lnTo>
                  <a:pt x="209550" y="323850"/>
                </a:lnTo>
                <a:lnTo>
                  <a:pt x="209550" y="323850"/>
                </a:lnTo>
                <a:lnTo>
                  <a:pt x="219075" y="323850"/>
                </a:lnTo>
                <a:lnTo>
                  <a:pt x="2190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7810500" y="3048000"/>
            <a:ext cx="209551" cy="381001"/>
          </a:xfrm>
          <a:custGeom>
            <a:avLst/>
            <a:gdLst/>
            <a:ahLst/>
            <a:cxnLst/>
            <a:rect l="0" t="0" r="0" b="0"/>
            <a:pathLst>
              <a:path w="209551" h="381001">
                <a:moveTo>
                  <a:pt x="19050" y="47625"/>
                </a:moveTo>
                <a:lnTo>
                  <a:pt x="28575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1475"/>
                </a:lnTo>
                <a:lnTo>
                  <a:pt x="0" y="361950"/>
                </a:lnTo>
                <a:lnTo>
                  <a:pt x="0" y="342900"/>
                </a:lnTo>
                <a:lnTo>
                  <a:pt x="0" y="314325"/>
                </a:lnTo>
                <a:lnTo>
                  <a:pt x="0" y="295275"/>
                </a:lnTo>
                <a:lnTo>
                  <a:pt x="0" y="266700"/>
                </a:lnTo>
                <a:lnTo>
                  <a:pt x="0" y="238125"/>
                </a:lnTo>
                <a:lnTo>
                  <a:pt x="0" y="219075"/>
                </a:lnTo>
                <a:lnTo>
                  <a:pt x="9525" y="190500"/>
                </a:lnTo>
                <a:lnTo>
                  <a:pt x="9525" y="161925"/>
                </a:lnTo>
                <a:lnTo>
                  <a:pt x="9525" y="133350"/>
                </a:lnTo>
                <a:lnTo>
                  <a:pt x="19050" y="104775"/>
                </a:lnTo>
                <a:lnTo>
                  <a:pt x="19050" y="76200"/>
                </a:lnTo>
                <a:lnTo>
                  <a:pt x="28575" y="57150"/>
                </a:lnTo>
                <a:lnTo>
                  <a:pt x="38100" y="38100"/>
                </a:lnTo>
                <a:lnTo>
                  <a:pt x="4762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61925" y="95250"/>
                </a:lnTo>
                <a:lnTo>
                  <a:pt x="152400" y="104775"/>
                </a:lnTo>
                <a:lnTo>
                  <a:pt x="152400" y="123825"/>
                </a:lnTo>
                <a:lnTo>
                  <a:pt x="142875" y="142875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95250" y="171450"/>
                </a:lnTo>
                <a:lnTo>
                  <a:pt x="85725" y="180975"/>
                </a:lnTo>
                <a:lnTo>
                  <a:pt x="66675" y="190500"/>
                </a:lnTo>
                <a:lnTo>
                  <a:pt x="47625" y="190500"/>
                </a:lnTo>
                <a:lnTo>
                  <a:pt x="47625" y="200025"/>
                </a:lnTo>
                <a:lnTo>
                  <a:pt x="38100" y="200025"/>
                </a:lnTo>
                <a:lnTo>
                  <a:pt x="28575" y="209550"/>
                </a:lnTo>
                <a:lnTo>
                  <a:pt x="28575" y="209550"/>
                </a:lnTo>
                <a:lnTo>
                  <a:pt x="19050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38100" y="247650"/>
                </a:lnTo>
                <a:lnTo>
                  <a:pt x="47625" y="257175"/>
                </a:lnTo>
                <a:lnTo>
                  <a:pt x="47625" y="276225"/>
                </a:lnTo>
                <a:lnTo>
                  <a:pt x="66675" y="285750"/>
                </a:lnTo>
                <a:lnTo>
                  <a:pt x="76200" y="295275"/>
                </a:lnTo>
                <a:lnTo>
                  <a:pt x="95250" y="304800"/>
                </a:lnTo>
                <a:lnTo>
                  <a:pt x="104775" y="314325"/>
                </a:lnTo>
                <a:lnTo>
                  <a:pt x="114300" y="323850"/>
                </a:lnTo>
                <a:lnTo>
                  <a:pt x="133350" y="333375"/>
                </a:lnTo>
                <a:lnTo>
                  <a:pt x="152400" y="333375"/>
                </a:lnTo>
                <a:lnTo>
                  <a:pt x="161925" y="342900"/>
                </a:lnTo>
                <a:lnTo>
                  <a:pt x="180975" y="342900"/>
                </a:lnTo>
                <a:lnTo>
                  <a:pt x="190500" y="352425"/>
                </a:lnTo>
                <a:lnTo>
                  <a:pt x="190500" y="361950"/>
                </a:lnTo>
                <a:lnTo>
                  <a:pt x="200025" y="361950"/>
                </a:lnTo>
                <a:lnTo>
                  <a:pt x="209550" y="361950"/>
                </a:lnTo>
                <a:lnTo>
                  <a:pt x="209550" y="361950"/>
                </a:lnTo>
                <a:lnTo>
                  <a:pt x="209550" y="361950"/>
                </a:lnTo>
                <a:lnTo>
                  <a:pt x="209550" y="361950"/>
                </a:lnTo>
                <a:lnTo>
                  <a:pt x="2095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8315325" y="3248025"/>
            <a:ext cx="209551" cy="38101"/>
          </a:xfrm>
          <a:custGeom>
            <a:avLst/>
            <a:gdLst/>
            <a:ahLst/>
            <a:cxnLst/>
            <a:rect l="0" t="0" r="0" b="0"/>
            <a:pathLst>
              <a:path w="20955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9550" y="38100"/>
                </a:lnTo>
                <a:lnTo>
                  <a:pt x="2095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8315325" y="3343275"/>
            <a:ext cx="190501" cy="38101"/>
          </a:xfrm>
          <a:custGeom>
            <a:avLst/>
            <a:gdLst/>
            <a:ahLst/>
            <a:cxnLst/>
            <a:rect l="0" t="0" r="0" b="0"/>
            <a:pathLst>
              <a:path w="190501" h="381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23825" y="28575"/>
                </a:lnTo>
                <a:lnTo>
                  <a:pt x="142875" y="28575"/>
                </a:lnTo>
                <a:lnTo>
                  <a:pt x="171450" y="28575"/>
                </a:lnTo>
                <a:lnTo>
                  <a:pt x="180975" y="28575"/>
                </a:lnTo>
                <a:lnTo>
                  <a:pt x="190500" y="38100"/>
                </a:lnTo>
                <a:lnTo>
                  <a:pt x="1905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743950" y="3057525"/>
            <a:ext cx="266701" cy="400051"/>
          </a:xfrm>
          <a:custGeom>
            <a:avLst/>
            <a:gdLst/>
            <a:ahLst/>
            <a:cxnLst/>
            <a:rect l="0" t="0" r="0" b="0"/>
            <a:pathLst>
              <a:path w="266701" h="400051">
                <a:moveTo>
                  <a:pt x="257175" y="28575"/>
                </a:moveTo>
                <a:lnTo>
                  <a:pt x="257175" y="28575"/>
                </a:lnTo>
                <a:lnTo>
                  <a:pt x="257175" y="28575"/>
                </a:lnTo>
                <a:lnTo>
                  <a:pt x="257175" y="28575"/>
                </a:lnTo>
                <a:lnTo>
                  <a:pt x="266700" y="28575"/>
                </a:lnTo>
                <a:lnTo>
                  <a:pt x="266700" y="19050"/>
                </a:lnTo>
                <a:lnTo>
                  <a:pt x="266700" y="19050"/>
                </a:lnTo>
                <a:lnTo>
                  <a:pt x="266700" y="9525"/>
                </a:lnTo>
                <a:lnTo>
                  <a:pt x="257175" y="9525"/>
                </a:lnTo>
                <a:lnTo>
                  <a:pt x="257175" y="0"/>
                </a:lnTo>
                <a:lnTo>
                  <a:pt x="238125" y="0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14300" y="28575"/>
                </a:lnTo>
                <a:lnTo>
                  <a:pt x="95250" y="38100"/>
                </a:lnTo>
                <a:lnTo>
                  <a:pt x="76200" y="57150"/>
                </a:lnTo>
                <a:lnTo>
                  <a:pt x="66675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14300"/>
                </a:lnTo>
                <a:lnTo>
                  <a:pt x="28575" y="133350"/>
                </a:lnTo>
                <a:lnTo>
                  <a:pt x="38100" y="142875"/>
                </a:lnTo>
                <a:lnTo>
                  <a:pt x="47625" y="161925"/>
                </a:lnTo>
                <a:lnTo>
                  <a:pt x="66675" y="171450"/>
                </a:lnTo>
                <a:lnTo>
                  <a:pt x="76200" y="180975"/>
                </a:lnTo>
                <a:lnTo>
                  <a:pt x="95250" y="180975"/>
                </a:lnTo>
                <a:lnTo>
                  <a:pt x="114300" y="190500"/>
                </a:lnTo>
                <a:lnTo>
                  <a:pt x="133350" y="190500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90500" y="190500"/>
                </a:lnTo>
                <a:lnTo>
                  <a:pt x="209550" y="180975"/>
                </a:lnTo>
                <a:lnTo>
                  <a:pt x="219075" y="180975"/>
                </a:lnTo>
                <a:lnTo>
                  <a:pt x="219075" y="171450"/>
                </a:lnTo>
                <a:lnTo>
                  <a:pt x="228600" y="171450"/>
                </a:lnTo>
                <a:lnTo>
                  <a:pt x="228600" y="161925"/>
                </a:lnTo>
                <a:lnTo>
                  <a:pt x="219075" y="161925"/>
                </a:lnTo>
                <a:lnTo>
                  <a:pt x="219075" y="161925"/>
                </a:lnTo>
                <a:lnTo>
                  <a:pt x="209550" y="161925"/>
                </a:lnTo>
                <a:lnTo>
                  <a:pt x="200025" y="161925"/>
                </a:lnTo>
                <a:lnTo>
                  <a:pt x="171450" y="161925"/>
                </a:lnTo>
                <a:lnTo>
                  <a:pt x="161925" y="171450"/>
                </a:lnTo>
                <a:lnTo>
                  <a:pt x="142875" y="180975"/>
                </a:lnTo>
                <a:lnTo>
                  <a:pt x="123825" y="190500"/>
                </a:lnTo>
                <a:lnTo>
                  <a:pt x="95250" y="209550"/>
                </a:lnTo>
                <a:lnTo>
                  <a:pt x="76200" y="219075"/>
                </a:lnTo>
                <a:lnTo>
                  <a:pt x="57150" y="238125"/>
                </a:lnTo>
                <a:lnTo>
                  <a:pt x="38100" y="257175"/>
                </a:lnTo>
                <a:lnTo>
                  <a:pt x="19050" y="266700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42900"/>
                </a:lnTo>
                <a:lnTo>
                  <a:pt x="19050" y="361950"/>
                </a:lnTo>
                <a:lnTo>
                  <a:pt x="28575" y="371475"/>
                </a:lnTo>
                <a:lnTo>
                  <a:pt x="47625" y="381000"/>
                </a:lnTo>
                <a:lnTo>
                  <a:pt x="66675" y="390525"/>
                </a:lnTo>
                <a:lnTo>
                  <a:pt x="95250" y="400050"/>
                </a:lnTo>
                <a:lnTo>
                  <a:pt x="114300" y="400050"/>
                </a:lnTo>
                <a:lnTo>
                  <a:pt x="142875" y="400050"/>
                </a:lnTo>
                <a:lnTo>
                  <a:pt x="161925" y="400050"/>
                </a:lnTo>
                <a:lnTo>
                  <a:pt x="190500" y="400050"/>
                </a:lnTo>
                <a:lnTo>
                  <a:pt x="209550" y="390525"/>
                </a:lnTo>
                <a:lnTo>
                  <a:pt x="228600" y="381000"/>
                </a:lnTo>
                <a:lnTo>
                  <a:pt x="247650" y="381000"/>
                </a:lnTo>
                <a:lnTo>
                  <a:pt x="257175" y="371475"/>
                </a:lnTo>
                <a:lnTo>
                  <a:pt x="257175" y="371475"/>
                </a:lnTo>
                <a:lnTo>
                  <a:pt x="257175" y="371475"/>
                </a:lnTo>
                <a:lnTo>
                  <a:pt x="257175" y="371475"/>
                </a:lnTo>
                <a:lnTo>
                  <a:pt x="257175" y="371475"/>
                </a:lnTo>
                <a:lnTo>
                  <a:pt x="257175" y="371475"/>
                </a:lnTo>
                <a:lnTo>
                  <a:pt x="257175" y="361950"/>
                </a:lnTo>
                <a:lnTo>
                  <a:pt x="2571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9115425" y="3448050"/>
            <a:ext cx="95251" cy="180976"/>
          </a:xfrm>
          <a:custGeom>
            <a:avLst/>
            <a:gdLst/>
            <a:ahLst/>
            <a:cxnLst/>
            <a:rect l="0" t="0" r="0" b="0"/>
            <a:pathLst>
              <a:path w="95251" h="18097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76200"/>
                </a:lnTo>
                <a:lnTo>
                  <a:pt x="76200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9201150" y="3171825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5657850" y="3752850"/>
            <a:ext cx="85726" cy="371476"/>
          </a:xfrm>
          <a:custGeom>
            <a:avLst/>
            <a:gdLst/>
            <a:ahLst/>
            <a:cxnLst/>
            <a:rect l="0" t="0" r="0" b="0"/>
            <a:pathLst>
              <a:path w="85726" h="371476">
                <a:moveTo>
                  <a:pt x="85725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42875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19050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5572125" y="3752850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3812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76225" y="19050"/>
                </a:lnTo>
                <a:lnTo>
                  <a:pt x="276225" y="19050"/>
                </a:lnTo>
                <a:lnTo>
                  <a:pt x="2762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5495925" y="4029075"/>
            <a:ext cx="314326" cy="19051"/>
          </a:xfrm>
          <a:custGeom>
            <a:avLst/>
            <a:gdLst/>
            <a:ahLst/>
            <a:cxnLst/>
            <a:rect l="0" t="0" r="0" b="0"/>
            <a:pathLst>
              <a:path w="314326" h="19051">
                <a:moveTo>
                  <a:pt x="0" y="952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85750" y="0"/>
                </a:lnTo>
                <a:lnTo>
                  <a:pt x="295275" y="0"/>
                </a:lnTo>
                <a:lnTo>
                  <a:pt x="304800" y="0"/>
                </a:lnTo>
                <a:lnTo>
                  <a:pt x="314325" y="0"/>
                </a:lnTo>
                <a:lnTo>
                  <a:pt x="314325" y="9525"/>
                </a:lnTo>
                <a:lnTo>
                  <a:pt x="314325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5962650" y="385762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6048375" y="3695700"/>
            <a:ext cx="247651" cy="295276"/>
          </a:xfrm>
          <a:custGeom>
            <a:avLst/>
            <a:gdLst/>
            <a:ahLst/>
            <a:cxnLst/>
            <a:rect l="0" t="0" r="0" b="0"/>
            <a:pathLst>
              <a:path w="247651" h="295276">
                <a:moveTo>
                  <a:pt x="114300" y="66675"/>
                </a:moveTo>
                <a:lnTo>
                  <a:pt x="114300" y="57150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28575"/>
                </a:lnTo>
                <a:lnTo>
                  <a:pt x="190500" y="38100"/>
                </a:lnTo>
                <a:lnTo>
                  <a:pt x="200025" y="47625"/>
                </a:lnTo>
                <a:lnTo>
                  <a:pt x="200025" y="66675"/>
                </a:lnTo>
                <a:lnTo>
                  <a:pt x="200025" y="76200"/>
                </a:lnTo>
                <a:lnTo>
                  <a:pt x="200025" y="85725"/>
                </a:lnTo>
                <a:lnTo>
                  <a:pt x="200025" y="104775"/>
                </a:lnTo>
                <a:lnTo>
                  <a:pt x="190500" y="114300"/>
                </a:lnTo>
                <a:lnTo>
                  <a:pt x="190500" y="133350"/>
                </a:lnTo>
                <a:lnTo>
                  <a:pt x="180975" y="142875"/>
                </a:lnTo>
                <a:lnTo>
                  <a:pt x="161925" y="161925"/>
                </a:lnTo>
                <a:lnTo>
                  <a:pt x="152400" y="171450"/>
                </a:lnTo>
                <a:lnTo>
                  <a:pt x="133350" y="190500"/>
                </a:lnTo>
                <a:lnTo>
                  <a:pt x="123825" y="200025"/>
                </a:lnTo>
                <a:lnTo>
                  <a:pt x="95250" y="209550"/>
                </a:lnTo>
                <a:lnTo>
                  <a:pt x="85725" y="219075"/>
                </a:lnTo>
                <a:lnTo>
                  <a:pt x="66675" y="228600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57175"/>
                </a:lnTo>
                <a:lnTo>
                  <a:pt x="19050" y="266700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9525" y="285750"/>
                </a:lnTo>
                <a:lnTo>
                  <a:pt x="19050" y="285750"/>
                </a:lnTo>
                <a:lnTo>
                  <a:pt x="28575" y="295275"/>
                </a:lnTo>
                <a:lnTo>
                  <a:pt x="47625" y="295275"/>
                </a:lnTo>
                <a:lnTo>
                  <a:pt x="66675" y="295275"/>
                </a:lnTo>
                <a:lnTo>
                  <a:pt x="85725" y="295275"/>
                </a:lnTo>
                <a:lnTo>
                  <a:pt x="95250" y="295275"/>
                </a:lnTo>
                <a:lnTo>
                  <a:pt x="123825" y="295275"/>
                </a:lnTo>
                <a:lnTo>
                  <a:pt x="142875" y="295275"/>
                </a:lnTo>
                <a:lnTo>
                  <a:pt x="161925" y="295275"/>
                </a:lnTo>
                <a:lnTo>
                  <a:pt x="180975" y="295275"/>
                </a:lnTo>
                <a:lnTo>
                  <a:pt x="200025" y="285750"/>
                </a:lnTo>
                <a:lnTo>
                  <a:pt x="219075" y="285750"/>
                </a:lnTo>
                <a:lnTo>
                  <a:pt x="228600" y="285750"/>
                </a:lnTo>
                <a:lnTo>
                  <a:pt x="238125" y="285750"/>
                </a:lnTo>
                <a:lnTo>
                  <a:pt x="247650" y="276225"/>
                </a:lnTo>
                <a:lnTo>
                  <a:pt x="2476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6372225" y="3695700"/>
            <a:ext cx="371476" cy="352426"/>
          </a:xfrm>
          <a:custGeom>
            <a:avLst/>
            <a:gdLst/>
            <a:ahLst/>
            <a:cxnLst/>
            <a:rect l="0" t="0" r="0" b="0"/>
            <a:pathLst>
              <a:path w="371476" h="352426">
                <a:moveTo>
                  <a:pt x="47625" y="76200"/>
                </a:move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23825"/>
                </a:lnTo>
                <a:lnTo>
                  <a:pt x="38100" y="142875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  <a:lnTo>
                  <a:pt x="0" y="342900"/>
                </a:lnTo>
                <a:lnTo>
                  <a:pt x="0" y="333375"/>
                </a:lnTo>
                <a:lnTo>
                  <a:pt x="0" y="314325"/>
                </a:lnTo>
                <a:lnTo>
                  <a:pt x="0" y="295275"/>
                </a:lnTo>
                <a:lnTo>
                  <a:pt x="0" y="276225"/>
                </a:lnTo>
                <a:lnTo>
                  <a:pt x="0" y="257175"/>
                </a:lnTo>
                <a:lnTo>
                  <a:pt x="0" y="228600"/>
                </a:lnTo>
                <a:lnTo>
                  <a:pt x="9525" y="209550"/>
                </a:lnTo>
                <a:lnTo>
                  <a:pt x="9525" y="180975"/>
                </a:lnTo>
                <a:lnTo>
                  <a:pt x="19050" y="152400"/>
                </a:lnTo>
                <a:lnTo>
                  <a:pt x="19050" y="133350"/>
                </a:lnTo>
                <a:lnTo>
                  <a:pt x="28575" y="104775"/>
                </a:lnTo>
                <a:lnTo>
                  <a:pt x="28575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23825" y="161925"/>
                </a:lnTo>
                <a:lnTo>
                  <a:pt x="114300" y="171450"/>
                </a:lnTo>
                <a:lnTo>
                  <a:pt x="95250" y="180975"/>
                </a:lnTo>
                <a:lnTo>
                  <a:pt x="85725" y="190500"/>
                </a:lnTo>
                <a:lnTo>
                  <a:pt x="66675" y="200025"/>
                </a:lnTo>
                <a:lnTo>
                  <a:pt x="47625" y="209550"/>
                </a:lnTo>
                <a:lnTo>
                  <a:pt x="38100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90500"/>
                </a:lnTo>
                <a:lnTo>
                  <a:pt x="57150" y="190500"/>
                </a:lnTo>
                <a:lnTo>
                  <a:pt x="66675" y="200025"/>
                </a:lnTo>
                <a:lnTo>
                  <a:pt x="76200" y="209550"/>
                </a:lnTo>
                <a:lnTo>
                  <a:pt x="85725" y="219075"/>
                </a:lnTo>
                <a:lnTo>
                  <a:pt x="85725" y="228600"/>
                </a:lnTo>
                <a:lnTo>
                  <a:pt x="95250" y="247650"/>
                </a:lnTo>
                <a:lnTo>
                  <a:pt x="104775" y="257175"/>
                </a:lnTo>
                <a:lnTo>
                  <a:pt x="104775" y="276225"/>
                </a:lnTo>
                <a:lnTo>
                  <a:pt x="104775" y="285750"/>
                </a:lnTo>
                <a:lnTo>
                  <a:pt x="114300" y="295275"/>
                </a:lnTo>
                <a:lnTo>
                  <a:pt x="114300" y="314325"/>
                </a:lnTo>
                <a:lnTo>
                  <a:pt x="123825" y="323850"/>
                </a:lnTo>
                <a:lnTo>
                  <a:pt x="123825" y="323850"/>
                </a:lnTo>
                <a:lnTo>
                  <a:pt x="133350" y="333375"/>
                </a:lnTo>
                <a:lnTo>
                  <a:pt x="133350" y="333375"/>
                </a:lnTo>
                <a:lnTo>
                  <a:pt x="142875" y="333375"/>
                </a:lnTo>
                <a:lnTo>
                  <a:pt x="152400" y="333375"/>
                </a:lnTo>
                <a:lnTo>
                  <a:pt x="171450" y="323850"/>
                </a:lnTo>
                <a:lnTo>
                  <a:pt x="190500" y="323850"/>
                </a:lnTo>
                <a:lnTo>
                  <a:pt x="209550" y="314325"/>
                </a:lnTo>
                <a:lnTo>
                  <a:pt x="228600" y="304800"/>
                </a:lnTo>
                <a:lnTo>
                  <a:pt x="247650" y="295275"/>
                </a:lnTo>
                <a:lnTo>
                  <a:pt x="266700" y="285750"/>
                </a:lnTo>
                <a:lnTo>
                  <a:pt x="295275" y="276225"/>
                </a:lnTo>
                <a:lnTo>
                  <a:pt x="314325" y="266700"/>
                </a:lnTo>
                <a:lnTo>
                  <a:pt x="333375" y="257175"/>
                </a:lnTo>
                <a:lnTo>
                  <a:pt x="352425" y="247650"/>
                </a:lnTo>
                <a:lnTo>
                  <a:pt x="361950" y="247650"/>
                </a:lnTo>
                <a:lnTo>
                  <a:pt x="371475" y="247650"/>
                </a:lnTo>
                <a:lnTo>
                  <a:pt x="3714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6867525" y="377190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6991350" y="3676650"/>
            <a:ext cx="9526" cy="219076"/>
          </a:xfrm>
          <a:custGeom>
            <a:avLst/>
            <a:gdLst/>
            <a:ahLst/>
            <a:cxnLst/>
            <a:rect l="0" t="0" r="0" b="0"/>
            <a:pathLst>
              <a:path w="952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7362825" y="3686175"/>
            <a:ext cx="47626" cy="371476"/>
          </a:xfrm>
          <a:custGeom>
            <a:avLst/>
            <a:gdLst/>
            <a:ahLst/>
            <a:cxnLst/>
            <a:rect l="0" t="0" r="0" b="0"/>
            <a:pathLst>
              <a:path w="47626" h="3714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33375"/>
                </a:lnTo>
                <a:lnTo>
                  <a:pt x="9525" y="352425"/>
                </a:lnTo>
                <a:lnTo>
                  <a:pt x="9525" y="361950"/>
                </a:lnTo>
                <a:lnTo>
                  <a:pt x="9525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7296150" y="3648075"/>
            <a:ext cx="257176" cy="19051"/>
          </a:xfrm>
          <a:custGeom>
            <a:avLst/>
            <a:gdLst/>
            <a:ahLst/>
            <a:cxnLst/>
            <a:rect l="0" t="0" r="0" b="0"/>
            <a:pathLst>
              <a:path w="2571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19050"/>
                </a:lnTo>
                <a:lnTo>
                  <a:pt x="257175" y="19050"/>
                </a:lnTo>
                <a:lnTo>
                  <a:pt x="257175" y="19050"/>
                </a:lnTo>
                <a:lnTo>
                  <a:pt x="2571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7210425" y="4010025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7553325" y="3933825"/>
            <a:ext cx="209551" cy="161926"/>
          </a:xfrm>
          <a:custGeom>
            <a:avLst/>
            <a:gdLst/>
            <a:ahLst/>
            <a:cxnLst/>
            <a:rect l="0" t="0" r="0" b="0"/>
            <a:pathLst>
              <a:path w="209551" h="161926">
                <a:moveTo>
                  <a:pt x="9525" y="38100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8572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66675" y="95250"/>
                </a:lnTo>
                <a:lnTo>
                  <a:pt x="57150" y="104775"/>
                </a:lnTo>
                <a:lnTo>
                  <a:pt x="47625" y="104775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66675" y="161925"/>
                </a:lnTo>
                <a:lnTo>
                  <a:pt x="76200" y="161925"/>
                </a:lnTo>
                <a:lnTo>
                  <a:pt x="95250" y="161925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0025" y="161925"/>
                </a:lnTo>
                <a:lnTo>
                  <a:pt x="209550" y="161925"/>
                </a:lnTo>
                <a:lnTo>
                  <a:pt x="209550" y="161925"/>
                </a:lnTo>
                <a:lnTo>
                  <a:pt x="209550" y="161925"/>
                </a:lnTo>
                <a:lnTo>
                  <a:pt x="209550" y="161925"/>
                </a:lnTo>
                <a:lnTo>
                  <a:pt x="2095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7905750" y="3657600"/>
            <a:ext cx="9526" cy="466726"/>
          </a:xfrm>
          <a:custGeom>
            <a:avLst/>
            <a:gdLst/>
            <a:ahLst/>
            <a:cxnLst/>
            <a:rect l="0" t="0" r="0" b="0"/>
            <a:pathLst>
              <a:path w="9526" h="4667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7905750" y="3657600"/>
            <a:ext cx="285751" cy="428626"/>
          </a:xfrm>
          <a:custGeom>
            <a:avLst/>
            <a:gdLst/>
            <a:ahLst/>
            <a:cxnLst/>
            <a:rect l="0" t="0" r="0" b="0"/>
            <a:pathLst>
              <a:path w="285751" h="428626">
                <a:moveTo>
                  <a:pt x="0" y="28575"/>
                </a:moveTo>
                <a:lnTo>
                  <a:pt x="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61925" y="38100"/>
                </a:lnTo>
                <a:lnTo>
                  <a:pt x="171450" y="5715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52400" y="95250"/>
                </a:lnTo>
                <a:lnTo>
                  <a:pt x="142875" y="114300"/>
                </a:lnTo>
                <a:lnTo>
                  <a:pt x="133350" y="123825"/>
                </a:lnTo>
                <a:lnTo>
                  <a:pt x="114300" y="142875"/>
                </a:lnTo>
                <a:lnTo>
                  <a:pt x="95250" y="152400"/>
                </a:lnTo>
                <a:lnTo>
                  <a:pt x="85725" y="161925"/>
                </a:lnTo>
                <a:lnTo>
                  <a:pt x="57150" y="171450"/>
                </a:lnTo>
                <a:lnTo>
                  <a:pt x="47625" y="180975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90500"/>
                </a:lnTo>
                <a:lnTo>
                  <a:pt x="57150" y="190500"/>
                </a:lnTo>
                <a:lnTo>
                  <a:pt x="57150" y="200025"/>
                </a:lnTo>
                <a:lnTo>
                  <a:pt x="66675" y="209550"/>
                </a:lnTo>
                <a:lnTo>
                  <a:pt x="76200" y="219075"/>
                </a:lnTo>
                <a:lnTo>
                  <a:pt x="85725" y="228600"/>
                </a:lnTo>
                <a:lnTo>
                  <a:pt x="85725" y="247650"/>
                </a:lnTo>
                <a:lnTo>
                  <a:pt x="85725" y="257175"/>
                </a:lnTo>
                <a:lnTo>
                  <a:pt x="85725" y="276225"/>
                </a:lnTo>
                <a:lnTo>
                  <a:pt x="85725" y="304800"/>
                </a:lnTo>
                <a:lnTo>
                  <a:pt x="85725" y="323850"/>
                </a:lnTo>
                <a:lnTo>
                  <a:pt x="85725" y="342900"/>
                </a:lnTo>
                <a:lnTo>
                  <a:pt x="85725" y="361950"/>
                </a:lnTo>
                <a:lnTo>
                  <a:pt x="85725" y="381000"/>
                </a:lnTo>
                <a:lnTo>
                  <a:pt x="85725" y="400050"/>
                </a:lnTo>
                <a:lnTo>
                  <a:pt x="85725" y="409575"/>
                </a:lnTo>
                <a:lnTo>
                  <a:pt x="95250" y="419100"/>
                </a:lnTo>
                <a:lnTo>
                  <a:pt x="95250" y="419100"/>
                </a:lnTo>
                <a:lnTo>
                  <a:pt x="104775" y="428625"/>
                </a:lnTo>
                <a:lnTo>
                  <a:pt x="114300" y="428625"/>
                </a:lnTo>
                <a:lnTo>
                  <a:pt x="133350" y="428625"/>
                </a:lnTo>
                <a:lnTo>
                  <a:pt x="142875" y="419100"/>
                </a:lnTo>
                <a:lnTo>
                  <a:pt x="171450" y="419100"/>
                </a:lnTo>
                <a:lnTo>
                  <a:pt x="190500" y="409575"/>
                </a:lnTo>
                <a:lnTo>
                  <a:pt x="200025" y="400050"/>
                </a:lnTo>
                <a:lnTo>
                  <a:pt x="228600" y="400050"/>
                </a:lnTo>
                <a:lnTo>
                  <a:pt x="247650" y="390525"/>
                </a:lnTo>
                <a:lnTo>
                  <a:pt x="257175" y="381000"/>
                </a:lnTo>
                <a:lnTo>
                  <a:pt x="276225" y="381000"/>
                </a:lnTo>
                <a:lnTo>
                  <a:pt x="285750" y="371475"/>
                </a:lnTo>
                <a:lnTo>
                  <a:pt x="285750" y="371475"/>
                </a:lnTo>
                <a:lnTo>
                  <a:pt x="285750" y="371475"/>
                </a:lnTo>
                <a:lnTo>
                  <a:pt x="28575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8315325" y="3819525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8305800" y="39052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8648700" y="3667125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180975" y="0"/>
                </a:move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180975" y="38100"/>
                </a:lnTo>
                <a:lnTo>
                  <a:pt x="180975" y="47625"/>
                </a:lnTo>
                <a:lnTo>
                  <a:pt x="171450" y="57150"/>
                </a:lnTo>
                <a:lnTo>
                  <a:pt x="161925" y="57150"/>
                </a:lnTo>
                <a:lnTo>
                  <a:pt x="161925" y="66675"/>
                </a:lnTo>
                <a:lnTo>
                  <a:pt x="161925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42875" y="66675"/>
                </a:lnTo>
                <a:lnTo>
                  <a:pt x="142875" y="57150"/>
                </a:lnTo>
                <a:lnTo>
                  <a:pt x="142875" y="47625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38100"/>
                </a:lnTo>
                <a:lnTo>
                  <a:pt x="152400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80975" y="38100"/>
                </a:lnTo>
                <a:lnTo>
                  <a:pt x="190500" y="47625"/>
                </a:lnTo>
                <a:lnTo>
                  <a:pt x="200025" y="66675"/>
                </a:lnTo>
                <a:lnTo>
                  <a:pt x="209550" y="76200"/>
                </a:lnTo>
                <a:lnTo>
                  <a:pt x="209550" y="95250"/>
                </a:lnTo>
                <a:lnTo>
                  <a:pt x="209550" y="123825"/>
                </a:lnTo>
                <a:lnTo>
                  <a:pt x="209550" y="142875"/>
                </a:lnTo>
                <a:lnTo>
                  <a:pt x="200025" y="171450"/>
                </a:lnTo>
                <a:lnTo>
                  <a:pt x="190500" y="200025"/>
                </a:lnTo>
                <a:lnTo>
                  <a:pt x="171450" y="238125"/>
                </a:lnTo>
                <a:lnTo>
                  <a:pt x="161925" y="266700"/>
                </a:lnTo>
                <a:lnTo>
                  <a:pt x="133350" y="295275"/>
                </a:lnTo>
                <a:lnTo>
                  <a:pt x="114300" y="314325"/>
                </a:lnTo>
                <a:lnTo>
                  <a:pt x="85725" y="333375"/>
                </a:lnTo>
                <a:lnTo>
                  <a:pt x="66675" y="352425"/>
                </a:lnTo>
                <a:lnTo>
                  <a:pt x="47625" y="361950"/>
                </a:lnTo>
                <a:lnTo>
                  <a:pt x="28575" y="371475"/>
                </a:lnTo>
                <a:lnTo>
                  <a:pt x="19050" y="371475"/>
                </a:lnTo>
                <a:lnTo>
                  <a:pt x="9525" y="361950"/>
                </a:lnTo>
                <a:lnTo>
                  <a:pt x="0" y="352425"/>
                </a:lnTo>
                <a:lnTo>
                  <a:pt x="0" y="342900"/>
                </a:lnTo>
                <a:lnTo>
                  <a:pt x="0" y="323850"/>
                </a:lnTo>
                <a:lnTo>
                  <a:pt x="9525" y="314325"/>
                </a:lnTo>
                <a:lnTo>
                  <a:pt x="19050" y="295275"/>
                </a:lnTo>
                <a:lnTo>
                  <a:pt x="28575" y="276225"/>
                </a:lnTo>
                <a:lnTo>
                  <a:pt x="38100" y="266700"/>
                </a:lnTo>
                <a:lnTo>
                  <a:pt x="57150" y="257175"/>
                </a:lnTo>
                <a:lnTo>
                  <a:pt x="66675" y="247650"/>
                </a:lnTo>
                <a:lnTo>
                  <a:pt x="85725" y="247650"/>
                </a:lnTo>
                <a:lnTo>
                  <a:pt x="95250" y="247650"/>
                </a:lnTo>
                <a:lnTo>
                  <a:pt x="114300" y="247650"/>
                </a:lnTo>
                <a:lnTo>
                  <a:pt x="123825" y="257175"/>
                </a:lnTo>
                <a:lnTo>
                  <a:pt x="133350" y="266700"/>
                </a:lnTo>
                <a:lnTo>
                  <a:pt x="142875" y="276225"/>
                </a:lnTo>
                <a:lnTo>
                  <a:pt x="152400" y="295275"/>
                </a:lnTo>
                <a:lnTo>
                  <a:pt x="152400" y="304800"/>
                </a:lnTo>
                <a:lnTo>
                  <a:pt x="161925" y="323850"/>
                </a:lnTo>
                <a:lnTo>
                  <a:pt x="161925" y="333375"/>
                </a:lnTo>
                <a:lnTo>
                  <a:pt x="171450" y="342900"/>
                </a:lnTo>
                <a:lnTo>
                  <a:pt x="180975" y="352425"/>
                </a:lnTo>
                <a:lnTo>
                  <a:pt x="200025" y="361950"/>
                </a:lnTo>
                <a:lnTo>
                  <a:pt x="209550" y="361950"/>
                </a:lnTo>
                <a:lnTo>
                  <a:pt x="228600" y="361950"/>
                </a:lnTo>
                <a:lnTo>
                  <a:pt x="238125" y="361950"/>
                </a:lnTo>
                <a:lnTo>
                  <a:pt x="23812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8991600" y="3733800"/>
            <a:ext cx="352426" cy="409576"/>
          </a:xfrm>
          <a:custGeom>
            <a:avLst/>
            <a:gdLst/>
            <a:ahLst/>
            <a:cxnLst/>
            <a:rect l="0" t="0" r="0" b="0"/>
            <a:pathLst>
              <a:path w="352426" h="409576">
                <a:moveTo>
                  <a:pt x="257175" y="66675"/>
                </a:moveTo>
                <a:lnTo>
                  <a:pt x="257175" y="66675"/>
                </a:lnTo>
                <a:lnTo>
                  <a:pt x="247650" y="57150"/>
                </a:lnTo>
                <a:lnTo>
                  <a:pt x="247650" y="47625"/>
                </a:lnTo>
                <a:lnTo>
                  <a:pt x="247650" y="38100"/>
                </a:lnTo>
                <a:lnTo>
                  <a:pt x="238125" y="28575"/>
                </a:lnTo>
                <a:lnTo>
                  <a:pt x="238125" y="9525"/>
                </a:lnTo>
                <a:lnTo>
                  <a:pt x="219075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23825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104775" y="95250"/>
                </a:lnTo>
                <a:lnTo>
                  <a:pt x="95250" y="114300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52400" y="180975"/>
                </a:lnTo>
                <a:lnTo>
                  <a:pt x="171450" y="190500"/>
                </a:lnTo>
                <a:lnTo>
                  <a:pt x="190500" y="190500"/>
                </a:lnTo>
                <a:lnTo>
                  <a:pt x="209550" y="190500"/>
                </a:lnTo>
                <a:lnTo>
                  <a:pt x="228600" y="190500"/>
                </a:lnTo>
                <a:lnTo>
                  <a:pt x="247650" y="190500"/>
                </a:lnTo>
                <a:lnTo>
                  <a:pt x="257175" y="180975"/>
                </a:lnTo>
                <a:lnTo>
                  <a:pt x="266700" y="171450"/>
                </a:lnTo>
                <a:lnTo>
                  <a:pt x="266700" y="171450"/>
                </a:lnTo>
                <a:lnTo>
                  <a:pt x="266700" y="161925"/>
                </a:lnTo>
                <a:lnTo>
                  <a:pt x="266700" y="161925"/>
                </a:lnTo>
                <a:lnTo>
                  <a:pt x="257175" y="152400"/>
                </a:lnTo>
                <a:lnTo>
                  <a:pt x="247650" y="152400"/>
                </a:lnTo>
                <a:lnTo>
                  <a:pt x="228600" y="152400"/>
                </a:lnTo>
                <a:lnTo>
                  <a:pt x="209550" y="152400"/>
                </a:lnTo>
                <a:lnTo>
                  <a:pt x="180975" y="161925"/>
                </a:lnTo>
                <a:lnTo>
                  <a:pt x="152400" y="171450"/>
                </a:lnTo>
                <a:lnTo>
                  <a:pt x="123825" y="180975"/>
                </a:lnTo>
                <a:lnTo>
                  <a:pt x="104775" y="190500"/>
                </a:lnTo>
                <a:lnTo>
                  <a:pt x="76200" y="209550"/>
                </a:lnTo>
                <a:lnTo>
                  <a:pt x="47625" y="228600"/>
                </a:lnTo>
                <a:lnTo>
                  <a:pt x="28575" y="247650"/>
                </a:lnTo>
                <a:lnTo>
                  <a:pt x="1905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9525" y="352425"/>
                </a:lnTo>
                <a:lnTo>
                  <a:pt x="19050" y="371475"/>
                </a:lnTo>
                <a:lnTo>
                  <a:pt x="38100" y="390525"/>
                </a:lnTo>
                <a:lnTo>
                  <a:pt x="66675" y="400050"/>
                </a:lnTo>
                <a:lnTo>
                  <a:pt x="104775" y="409575"/>
                </a:lnTo>
                <a:lnTo>
                  <a:pt x="133350" y="409575"/>
                </a:lnTo>
                <a:lnTo>
                  <a:pt x="171450" y="400050"/>
                </a:lnTo>
                <a:lnTo>
                  <a:pt x="209550" y="400050"/>
                </a:lnTo>
                <a:lnTo>
                  <a:pt x="257175" y="390525"/>
                </a:lnTo>
                <a:lnTo>
                  <a:pt x="295275" y="371475"/>
                </a:lnTo>
                <a:lnTo>
                  <a:pt x="333375" y="361950"/>
                </a:lnTo>
                <a:lnTo>
                  <a:pt x="352425" y="352425"/>
                </a:lnTo>
                <a:lnTo>
                  <a:pt x="3524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9439275" y="4010025"/>
            <a:ext cx="28576" cy="219076"/>
          </a:xfrm>
          <a:custGeom>
            <a:avLst/>
            <a:gdLst/>
            <a:ahLst/>
            <a:cxnLst/>
            <a:rect l="0" t="0" r="0" b="0"/>
            <a:pathLst>
              <a:path w="28576" h="219076">
                <a:moveTo>
                  <a:pt x="19050" y="0"/>
                </a:moveTo>
                <a:lnTo>
                  <a:pt x="952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9477375" y="37528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9039225" y="1162050"/>
            <a:ext cx="180976" cy="571501"/>
          </a:xfrm>
          <a:custGeom>
            <a:avLst/>
            <a:gdLst/>
            <a:ahLst/>
            <a:cxnLst/>
            <a:rect l="0" t="0" r="0" b="0"/>
            <a:pathLst>
              <a:path w="180976" h="571501">
                <a:moveTo>
                  <a:pt x="180975" y="0"/>
                </a:moveTo>
                <a:lnTo>
                  <a:pt x="18097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28575"/>
                </a:lnTo>
                <a:lnTo>
                  <a:pt x="142875" y="47625"/>
                </a:lnTo>
                <a:lnTo>
                  <a:pt x="123825" y="66675"/>
                </a:lnTo>
                <a:lnTo>
                  <a:pt x="114300" y="95250"/>
                </a:lnTo>
                <a:lnTo>
                  <a:pt x="85725" y="123825"/>
                </a:lnTo>
                <a:lnTo>
                  <a:pt x="66675" y="152400"/>
                </a:lnTo>
                <a:lnTo>
                  <a:pt x="57150" y="190500"/>
                </a:lnTo>
                <a:lnTo>
                  <a:pt x="38100" y="228600"/>
                </a:lnTo>
                <a:lnTo>
                  <a:pt x="19050" y="257175"/>
                </a:lnTo>
                <a:lnTo>
                  <a:pt x="9525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0" y="438150"/>
                </a:lnTo>
                <a:lnTo>
                  <a:pt x="0" y="466725"/>
                </a:lnTo>
                <a:lnTo>
                  <a:pt x="0" y="495300"/>
                </a:lnTo>
                <a:lnTo>
                  <a:pt x="9525" y="514350"/>
                </a:lnTo>
                <a:lnTo>
                  <a:pt x="28575" y="533400"/>
                </a:lnTo>
                <a:lnTo>
                  <a:pt x="38100" y="552450"/>
                </a:lnTo>
                <a:lnTo>
                  <a:pt x="47625" y="561975"/>
                </a:lnTo>
                <a:lnTo>
                  <a:pt x="57150" y="571500"/>
                </a:lnTo>
                <a:lnTo>
                  <a:pt x="5715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9210675" y="1304925"/>
            <a:ext cx="104776" cy="285751"/>
          </a:xfrm>
          <a:custGeom>
            <a:avLst/>
            <a:gdLst/>
            <a:ahLst/>
            <a:cxnLst/>
            <a:rect l="0" t="0" r="0" b="0"/>
            <a:pathLst>
              <a:path w="104776" h="285751">
                <a:moveTo>
                  <a:pt x="0" y="142875"/>
                </a:moveTo>
                <a:lnTo>
                  <a:pt x="0" y="142875"/>
                </a:lnTo>
                <a:lnTo>
                  <a:pt x="9525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38100" y="95250"/>
                </a:lnTo>
                <a:lnTo>
                  <a:pt x="47625" y="8572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57150"/>
                </a:lnTo>
                <a:lnTo>
                  <a:pt x="85725" y="85725"/>
                </a:lnTo>
                <a:lnTo>
                  <a:pt x="85725" y="114300"/>
                </a:lnTo>
                <a:lnTo>
                  <a:pt x="76200" y="133350"/>
                </a:lnTo>
                <a:lnTo>
                  <a:pt x="76200" y="161925"/>
                </a:lnTo>
                <a:lnTo>
                  <a:pt x="76200" y="190500"/>
                </a:lnTo>
                <a:lnTo>
                  <a:pt x="76200" y="209550"/>
                </a:lnTo>
                <a:lnTo>
                  <a:pt x="76200" y="228600"/>
                </a:lnTo>
                <a:lnTo>
                  <a:pt x="76200" y="247650"/>
                </a:lnTo>
                <a:lnTo>
                  <a:pt x="76200" y="266700"/>
                </a:lnTo>
                <a:lnTo>
                  <a:pt x="76200" y="285750"/>
                </a:lnTo>
                <a:lnTo>
                  <a:pt x="76200" y="285750"/>
                </a:lnTo>
                <a:lnTo>
                  <a:pt x="762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9391650" y="1085850"/>
            <a:ext cx="228601" cy="628651"/>
          </a:xfrm>
          <a:custGeom>
            <a:avLst/>
            <a:gdLst/>
            <a:ahLst/>
            <a:cxnLst/>
            <a:rect l="0" t="0" r="0" b="0"/>
            <a:pathLst>
              <a:path w="228601" h="6286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19050" y="28575"/>
                </a:lnTo>
                <a:lnTo>
                  <a:pt x="38100" y="47625"/>
                </a:lnTo>
                <a:lnTo>
                  <a:pt x="57150" y="76200"/>
                </a:lnTo>
                <a:lnTo>
                  <a:pt x="85725" y="104775"/>
                </a:lnTo>
                <a:lnTo>
                  <a:pt x="104775" y="142875"/>
                </a:lnTo>
                <a:lnTo>
                  <a:pt x="133350" y="180975"/>
                </a:lnTo>
                <a:lnTo>
                  <a:pt x="152400" y="219075"/>
                </a:lnTo>
                <a:lnTo>
                  <a:pt x="180975" y="257175"/>
                </a:lnTo>
                <a:lnTo>
                  <a:pt x="190500" y="304800"/>
                </a:lnTo>
                <a:lnTo>
                  <a:pt x="209550" y="342900"/>
                </a:lnTo>
                <a:lnTo>
                  <a:pt x="219075" y="390525"/>
                </a:lnTo>
                <a:lnTo>
                  <a:pt x="228600" y="428625"/>
                </a:lnTo>
                <a:lnTo>
                  <a:pt x="228600" y="466725"/>
                </a:lnTo>
                <a:lnTo>
                  <a:pt x="219075" y="514350"/>
                </a:lnTo>
                <a:lnTo>
                  <a:pt x="200025" y="561975"/>
                </a:lnTo>
                <a:lnTo>
                  <a:pt x="190500" y="600075"/>
                </a:lnTo>
                <a:lnTo>
                  <a:pt x="171450" y="628650"/>
                </a:lnTo>
                <a:lnTo>
                  <a:pt x="171450" y="628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9458325" y="2981325"/>
            <a:ext cx="200026" cy="542926"/>
          </a:xfrm>
          <a:custGeom>
            <a:avLst/>
            <a:gdLst/>
            <a:ahLst/>
            <a:cxnLst/>
            <a:rect l="0" t="0" r="0" b="0"/>
            <a:pathLst>
              <a:path w="200026" h="542926">
                <a:moveTo>
                  <a:pt x="200025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33350" y="57150"/>
                </a:lnTo>
                <a:lnTo>
                  <a:pt x="114300" y="95250"/>
                </a:lnTo>
                <a:lnTo>
                  <a:pt x="95250" y="123825"/>
                </a:lnTo>
                <a:lnTo>
                  <a:pt x="66675" y="161925"/>
                </a:lnTo>
                <a:lnTo>
                  <a:pt x="47625" y="209550"/>
                </a:lnTo>
                <a:lnTo>
                  <a:pt x="28575" y="247650"/>
                </a:lnTo>
                <a:lnTo>
                  <a:pt x="19050" y="295275"/>
                </a:lnTo>
                <a:lnTo>
                  <a:pt x="9525" y="342900"/>
                </a:lnTo>
                <a:lnTo>
                  <a:pt x="0" y="381000"/>
                </a:lnTo>
                <a:lnTo>
                  <a:pt x="0" y="419100"/>
                </a:lnTo>
                <a:lnTo>
                  <a:pt x="9525" y="457200"/>
                </a:lnTo>
                <a:lnTo>
                  <a:pt x="19050" y="485775"/>
                </a:lnTo>
                <a:lnTo>
                  <a:pt x="38100" y="514350"/>
                </a:lnTo>
                <a:lnTo>
                  <a:pt x="57150" y="533400"/>
                </a:lnTo>
                <a:lnTo>
                  <a:pt x="66675" y="542925"/>
                </a:lnTo>
                <a:lnTo>
                  <a:pt x="66675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9582150" y="3114675"/>
            <a:ext cx="257176" cy="228601"/>
          </a:xfrm>
          <a:custGeom>
            <a:avLst/>
            <a:gdLst/>
            <a:ahLst/>
            <a:cxnLst/>
            <a:rect l="0" t="0" r="0" b="0"/>
            <a:pathLst>
              <a:path w="257176" h="228601">
                <a:moveTo>
                  <a:pt x="142875" y="57150"/>
                </a:moveTo>
                <a:lnTo>
                  <a:pt x="142875" y="57150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61925" y="104775"/>
                </a:lnTo>
                <a:lnTo>
                  <a:pt x="152400" y="133350"/>
                </a:lnTo>
                <a:lnTo>
                  <a:pt x="133350" y="152400"/>
                </a:lnTo>
                <a:lnTo>
                  <a:pt x="114300" y="171450"/>
                </a:lnTo>
                <a:lnTo>
                  <a:pt x="85725" y="190500"/>
                </a:lnTo>
                <a:lnTo>
                  <a:pt x="66675" y="209550"/>
                </a:lnTo>
                <a:lnTo>
                  <a:pt x="38100" y="209550"/>
                </a:lnTo>
                <a:lnTo>
                  <a:pt x="28575" y="219075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57150" y="180975"/>
                </a:lnTo>
                <a:lnTo>
                  <a:pt x="76200" y="190500"/>
                </a:lnTo>
                <a:lnTo>
                  <a:pt x="95250" y="200025"/>
                </a:lnTo>
                <a:lnTo>
                  <a:pt x="123825" y="209550"/>
                </a:lnTo>
                <a:lnTo>
                  <a:pt x="142875" y="219075"/>
                </a:lnTo>
                <a:lnTo>
                  <a:pt x="171450" y="228600"/>
                </a:lnTo>
                <a:lnTo>
                  <a:pt x="190500" y="228600"/>
                </a:lnTo>
                <a:lnTo>
                  <a:pt x="219075" y="228600"/>
                </a:lnTo>
                <a:lnTo>
                  <a:pt x="238125" y="228600"/>
                </a:lnTo>
                <a:lnTo>
                  <a:pt x="257175" y="228600"/>
                </a:lnTo>
                <a:lnTo>
                  <a:pt x="2571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9801225" y="2971800"/>
            <a:ext cx="152401" cy="542926"/>
          </a:xfrm>
          <a:custGeom>
            <a:avLst/>
            <a:gdLst/>
            <a:ahLst/>
            <a:cxnLst/>
            <a:rect l="0" t="0" r="0" b="0"/>
            <a:pathLst>
              <a:path w="152401" h="5429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57150" y="57150"/>
                </a:lnTo>
                <a:lnTo>
                  <a:pt x="76200" y="85725"/>
                </a:lnTo>
                <a:lnTo>
                  <a:pt x="104775" y="123825"/>
                </a:lnTo>
                <a:lnTo>
                  <a:pt x="123825" y="161925"/>
                </a:lnTo>
                <a:lnTo>
                  <a:pt x="142875" y="200025"/>
                </a:lnTo>
                <a:lnTo>
                  <a:pt x="152400" y="247650"/>
                </a:lnTo>
                <a:lnTo>
                  <a:pt x="152400" y="295275"/>
                </a:lnTo>
                <a:lnTo>
                  <a:pt x="152400" y="352425"/>
                </a:lnTo>
                <a:lnTo>
                  <a:pt x="133350" y="409575"/>
                </a:lnTo>
                <a:lnTo>
                  <a:pt x="114300" y="457200"/>
                </a:lnTo>
                <a:lnTo>
                  <a:pt x="85725" y="504825"/>
                </a:lnTo>
                <a:lnTo>
                  <a:pt x="66675" y="542925"/>
                </a:lnTo>
                <a:lnTo>
                  <a:pt x="66675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9639300" y="3762375"/>
            <a:ext cx="228601" cy="495301"/>
          </a:xfrm>
          <a:custGeom>
            <a:avLst/>
            <a:gdLst/>
            <a:ahLst/>
            <a:cxnLst/>
            <a:rect l="0" t="0" r="0" b="0"/>
            <a:pathLst>
              <a:path w="228601" h="495301">
                <a:moveTo>
                  <a:pt x="228600" y="0"/>
                </a:moveTo>
                <a:lnTo>
                  <a:pt x="219075" y="0"/>
                </a:lnTo>
                <a:lnTo>
                  <a:pt x="219075" y="9525"/>
                </a:lnTo>
                <a:lnTo>
                  <a:pt x="209550" y="9525"/>
                </a:lnTo>
                <a:lnTo>
                  <a:pt x="190500" y="19050"/>
                </a:lnTo>
                <a:lnTo>
                  <a:pt x="171450" y="38100"/>
                </a:lnTo>
                <a:lnTo>
                  <a:pt x="152400" y="57150"/>
                </a:lnTo>
                <a:lnTo>
                  <a:pt x="123825" y="76200"/>
                </a:lnTo>
                <a:lnTo>
                  <a:pt x="104775" y="95250"/>
                </a:lnTo>
                <a:lnTo>
                  <a:pt x="85725" y="133350"/>
                </a:lnTo>
                <a:lnTo>
                  <a:pt x="66675" y="161925"/>
                </a:lnTo>
                <a:lnTo>
                  <a:pt x="38100" y="200025"/>
                </a:lnTo>
                <a:lnTo>
                  <a:pt x="2857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0" y="342900"/>
                </a:lnTo>
                <a:lnTo>
                  <a:pt x="9525" y="381000"/>
                </a:lnTo>
                <a:lnTo>
                  <a:pt x="19050" y="419100"/>
                </a:lnTo>
                <a:lnTo>
                  <a:pt x="28575" y="447675"/>
                </a:lnTo>
                <a:lnTo>
                  <a:pt x="47625" y="476250"/>
                </a:lnTo>
                <a:lnTo>
                  <a:pt x="57150" y="495300"/>
                </a:lnTo>
                <a:lnTo>
                  <a:pt x="5715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9877425" y="3838575"/>
            <a:ext cx="161926" cy="266701"/>
          </a:xfrm>
          <a:custGeom>
            <a:avLst/>
            <a:gdLst/>
            <a:ahLst/>
            <a:cxnLst/>
            <a:rect l="0" t="0" r="0" b="0"/>
            <a:pathLst>
              <a:path w="161926" h="266701">
                <a:moveTo>
                  <a:pt x="47625" y="9525"/>
                </a:move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66675"/>
                </a:lnTo>
                <a:lnTo>
                  <a:pt x="85725" y="85725"/>
                </a:lnTo>
                <a:lnTo>
                  <a:pt x="76200" y="95250"/>
                </a:lnTo>
                <a:lnTo>
                  <a:pt x="57150" y="104775"/>
                </a:lnTo>
                <a:lnTo>
                  <a:pt x="38100" y="114300"/>
                </a:lnTo>
                <a:lnTo>
                  <a:pt x="28575" y="123825"/>
                </a:lnTo>
                <a:lnTo>
                  <a:pt x="19050" y="123825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47625" y="104775"/>
                </a:lnTo>
                <a:lnTo>
                  <a:pt x="76200" y="104775"/>
                </a:lnTo>
                <a:lnTo>
                  <a:pt x="95250" y="114300"/>
                </a:lnTo>
                <a:lnTo>
                  <a:pt x="114300" y="123825"/>
                </a:lnTo>
                <a:lnTo>
                  <a:pt x="133350" y="13335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52400" y="180975"/>
                </a:lnTo>
                <a:lnTo>
                  <a:pt x="161925" y="200025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23825" y="238125"/>
                </a:lnTo>
                <a:lnTo>
                  <a:pt x="114300" y="247650"/>
                </a:lnTo>
                <a:lnTo>
                  <a:pt x="95250" y="257175"/>
                </a:lnTo>
                <a:lnTo>
                  <a:pt x="76200" y="257175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57175"/>
                </a:lnTo>
                <a:lnTo>
                  <a:pt x="95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10029825" y="3676650"/>
            <a:ext cx="200026" cy="666751"/>
          </a:xfrm>
          <a:custGeom>
            <a:avLst/>
            <a:gdLst/>
            <a:ahLst/>
            <a:cxnLst/>
            <a:rect l="0" t="0" r="0" b="0"/>
            <a:pathLst>
              <a:path w="200026" h="666751">
                <a:moveTo>
                  <a:pt x="19050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38100"/>
                </a:lnTo>
                <a:lnTo>
                  <a:pt x="38100" y="57150"/>
                </a:lnTo>
                <a:lnTo>
                  <a:pt x="66675" y="76200"/>
                </a:lnTo>
                <a:lnTo>
                  <a:pt x="85725" y="114300"/>
                </a:lnTo>
                <a:lnTo>
                  <a:pt x="114300" y="142875"/>
                </a:lnTo>
                <a:lnTo>
                  <a:pt x="142875" y="190500"/>
                </a:lnTo>
                <a:lnTo>
                  <a:pt x="161925" y="238125"/>
                </a:lnTo>
                <a:lnTo>
                  <a:pt x="180975" y="295275"/>
                </a:lnTo>
                <a:lnTo>
                  <a:pt x="200025" y="342900"/>
                </a:lnTo>
                <a:lnTo>
                  <a:pt x="200025" y="400050"/>
                </a:lnTo>
                <a:lnTo>
                  <a:pt x="180975" y="466725"/>
                </a:lnTo>
                <a:lnTo>
                  <a:pt x="161925" y="523875"/>
                </a:lnTo>
                <a:lnTo>
                  <a:pt x="114300" y="581025"/>
                </a:lnTo>
                <a:lnTo>
                  <a:pt x="85725" y="628650"/>
                </a:lnTo>
                <a:lnTo>
                  <a:pt x="57150" y="666750"/>
                </a:lnTo>
                <a:lnTo>
                  <a:pt x="57150" y="666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7858125" y="1085850"/>
            <a:ext cx="742951" cy="828676"/>
          </a:xfrm>
          <a:custGeom>
            <a:avLst/>
            <a:gdLst/>
            <a:ahLst/>
            <a:cxnLst/>
            <a:rect l="0" t="0" r="0" b="0"/>
            <a:pathLst>
              <a:path w="742951" h="828676">
                <a:moveTo>
                  <a:pt x="76200" y="190500"/>
                </a:moveTo>
                <a:lnTo>
                  <a:pt x="76200" y="200025"/>
                </a:lnTo>
                <a:lnTo>
                  <a:pt x="66675" y="200025"/>
                </a:lnTo>
                <a:lnTo>
                  <a:pt x="57150" y="219075"/>
                </a:lnTo>
                <a:lnTo>
                  <a:pt x="47625" y="238125"/>
                </a:lnTo>
                <a:lnTo>
                  <a:pt x="38100" y="257175"/>
                </a:lnTo>
                <a:lnTo>
                  <a:pt x="28575" y="276225"/>
                </a:lnTo>
                <a:lnTo>
                  <a:pt x="19050" y="295275"/>
                </a:lnTo>
                <a:lnTo>
                  <a:pt x="19050" y="314325"/>
                </a:lnTo>
                <a:lnTo>
                  <a:pt x="9525" y="342900"/>
                </a:lnTo>
                <a:lnTo>
                  <a:pt x="9525" y="361950"/>
                </a:lnTo>
                <a:lnTo>
                  <a:pt x="0" y="390525"/>
                </a:lnTo>
                <a:lnTo>
                  <a:pt x="0" y="409575"/>
                </a:lnTo>
                <a:lnTo>
                  <a:pt x="0" y="438150"/>
                </a:lnTo>
                <a:lnTo>
                  <a:pt x="0" y="457200"/>
                </a:lnTo>
                <a:lnTo>
                  <a:pt x="0" y="476250"/>
                </a:lnTo>
                <a:lnTo>
                  <a:pt x="0" y="504825"/>
                </a:lnTo>
                <a:lnTo>
                  <a:pt x="0" y="523875"/>
                </a:lnTo>
                <a:lnTo>
                  <a:pt x="0" y="542925"/>
                </a:lnTo>
                <a:lnTo>
                  <a:pt x="9525" y="571500"/>
                </a:lnTo>
                <a:lnTo>
                  <a:pt x="9525" y="590550"/>
                </a:lnTo>
                <a:lnTo>
                  <a:pt x="19050" y="609600"/>
                </a:lnTo>
                <a:lnTo>
                  <a:pt x="28575" y="628650"/>
                </a:lnTo>
                <a:lnTo>
                  <a:pt x="28575" y="647700"/>
                </a:lnTo>
                <a:lnTo>
                  <a:pt x="38100" y="666750"/>
                </a:lnTo>
                <a:lnTo>
                  <a:pt x="47625" y="685800"/>
                </a:lnTo>
                <a:lnTo>
                  <a:pt x="57150" y="695325"/>
                </a:lnTo>
                <a:lnTo>
                  <a:pt x="76200" y="714375"/>
                </a:lnTo>
                <a:lnTo>
                  <a:pt x="85725" y="723900"/>
                </a:lnTo>
                <a:lnTo>
                  <a:pt x="95250" y="733425"/>
                </a:lnTo>
                <a:lnTo>
                  <a:pt x="114300" y="752475"/>
                </a:lnTo>
                <a:lnTo>
                  <a:pt x="123825" y="762000"/>
                </a:lnTo>
                <a:lnTo>
                  <a:pt x="133350" y="771525"/>
                </a:lnTo>
                <a:lnTo>
                  <a:pt x="152400" y="781050"/>
                </a:lnTo>
                <a:lnTo>
                  <a:pt x="171450" y="790575"/>
                </a:lnTo>
                <a:lnTo>
                  <a:pt x="190500" y="800100"/>
                </a:lnTo>
                <a:lnTo>
                  <a:pt x="200025" y="809625"/>
                </a:lnTo>
                <a:lnTo>
                  <a:pt x="219075" y="819150"/>
                </a:lnTo>
                <a:lnTo>
                  <a:pt x="238125" y="819150"/>
                </a:lnTo>
                <a:lnTo>
                  <a:pt x="257175" y="828675"/>
                </a:lnTo>
                <a:lnTo>
                  <a:pt x="276225" y="828675"/>
                </a:lnTo>
                <a:lnTo>
                  <a:pt x="295275" y="828675"/>
                </a:lnTo>
                <a:lnTo>
                  <a:pt x="314325" y="828675"/>
                </a:lnTo>
                <a:lnTo>
                  <a:pt x="333375" y="828675"/>
                </a:lnTo>
                <a:lnTo>
                  <a:pt x="352425" y="828675"/>
                </a:lnTo>
                <a:lnTo>
                  <a:pt x="381000" y="819150"/>
                </a:lnTo>
                <a:lnTo>
                  <a:pt x="400050" y="819150"/>
                </a:lnTo>
                <a:lnTo>
                  <a:pt x="419100" y="809625"/>
                </a:lnTo>
                <a:lnTo>
                  <a:pt x="438150" y="800100"/>
                </a:lnTo>
                <a:lnTo>
                  <a:pt x="466725" y="781050"/>
                </a:lnTo>
                <a:lnTo>
                  <a:pt x="485775" y="771525"/>
                </a:lnTo>
                <a:lnTo>
                  <a:pt x="514350" y="762000"/>
                </a:lnTo>
                <a:lnTo>
                  <a:pt x="533400" y="742950"/>
                </a:lnTo>
                <a:lnTo>
                  <a:pt x="552450" y="723900"/>
                </a:lnTo>
                <a:lnTo>
                  <a:pt x="571500" y="704850"/>
                </a:lnTo>
                <a:lnTo>
                  <a:pt x="590550" y="685800"/>
                </a:lnTo>
                <a:lnTo>
                  <a:pt x="619125" y="666750"/>
                </a:lnTo>
                <a:lnTo>
                  <a:pt x="638175" y="647700"/>
                </a:lnTo>
                <a:lnTo>
                  <a:pt x="657225" y="619125"/>
                </a:lnTo>
                <a:lnTo>
                  <a:pt x="666750" y="600075"/>
                </a:lnTo>
                <a:lnTo>
                  <a:pt x="685800" y="581025"/>
                </a:lnTo>
                <a:lnTo>
                  <a:pt x="695325" y="552450"/>
                </a:lnTo>
                <a:lnTo>
                  <a:pt x="714375" y="523875"/>
                </a:lnTo>
                <a:lnTo>
                  <a:pt x="723900" y="504825"/>
                </a:lnTo>
                <a:lnTo>
                  <a:pt x="733425" y="485775"/>
                </a:lnTo>
                <a:lnTo>
                  <a:pt x="733425" y="466725"/>
                </a:lnTo>
                <a:lnTo>
                  <a:pt x="733425" y="438150"/>
                </a:lnTo>
                <a:lnTo>
                  <a:pt x="742950" y="419100"/>
                </a:lnTo>
                <a:lnTo>
                  <a:pt x="742950" y="390525"/>
                </a:lnTo>
                <a:lnTo>
                  <a:pt x="742950" y="361950"/>
                </a:lnTo>
                <a:lnTo>
                  <a:pt x="742950" y="333375"/>
                </a:lnTo>
                <a:lnTo>
                  <a:pt x="742950" y="314325"/>
                </a:lnTo>
                <a:lnTo>
                  <a:pt x="742950" y="295275"/>
                </a:lnTo>
                <a:lnTo>
                  <a:pt x="733425" y="266700"/>
                </a:lnTo>
                <a:lnTo>
                  <a:pt x="733425" y="247650"/>
                </a:lnTo>
                <a:lnTo>
                  <a:pt x="723900" y="228600"/>
                </a:lnTo>
                <a:lnTo>
                  <a:pt x="714375" y="209550"/>
                </a:lnTo>
                <a:lnTo>
                  <a:pt x="704850" y="190500"/>
                </a:lnTo>
                <a:lnTo>
                  <a:pt x="695325" y="171450"/>
                </a:lnTo>
                <a:lnTo>
                  <a:pt x="685800" y="152400"/>
                </a:lnTo>
                <a:lnTo>
                  <a:pt x="666750" y="142875"/>
                </a:lnTo>
                <a:lnTo>
                  <a:pt x="657225" y="123825"/>
                </a:lnTo>
                <a:lnTo>
                  <a:pt x="647700" y="114300"/>
                </a:lnTo>
                <a:lnTo>
                  <a:pt x="628650" y="95250"/>
                </a:lnTo>
                <a:lnTo>
                  <a:pt x="619125" y="85725"/>
                </a:lnTo>
                <a:lnTo>
                  <a:pt x="600075" y="76200"/>
                </a:lnTo>
                <a:lnTo>
                  <a:pt x="581025" y="66675"/>
                </a:lnTo>
                <a:lnTo>
                  <a:pt x="561975" y="47625"/>
                </a:lnTo>
                <a:lnTo>
                  <a:pt x="552450" y="38100"/>
                </a:lnTo>
                <a:lnTo>
                  <a:pt x="533400" y="38100"/>
                </a:lnTo>
                <a:lnTo>
                  <a:pt x="514350" y="28575"/>
                </a:lnTo>
                <a:lnTo>
                  <a:pt x="495300" y="19050"/>
                </a:lnTo>
                <a:lnTo>
                  <a:pt x="476250" y="19050"/>
                </a:lnTo>
                <a:lnTo>
                  <a:pt x="457200" y="9525"/>
                </a:lnTo>
                <a:lnTo>
                  <a:pt x="438150" y="9525"/>
                </a:lnTo>
                <a:lnTo>
                  <a:pt x="428625" y="0"/>
                </a:lnTo>
                <a:lnTo>
                  <a:pt x="409575" y="0"/>
                </a:lnTo>
                <a:lnTo>
                  <a:pt x="390525" y="0"/>
                </a:lnTo>
                <a:lnTo>
                  <a:pt x="381000" y="0"/>
                </a:lnTo>
                <a:lnTo>
                  <a:pt x="361950" y="0"/>
                </a:lnTo>
                <a:lnTo>
                  <a:pt x="342900" y="9525"/>
                </a:lnTo>
                <a:lnTo>
                  <a:pt x="323850" y="9525"/>
                </a:lnTo>
                <a:lnTo>
                  <a:pt x="314325" y="19050"/>
                </a:lnTo>
                <a:lnTo>
                  <a:pt x="295275" y="28575"/>
                </a:lnTo>
                <a:lnTo>
                  <a:pt x="276225" y="28575"/>
                </a:lnTo>
                <a:lnTo>
                  <a:pt x="257175" y="38100"/>
                </a:lnTo>
                <a:lnTo>
                  <a:pt x="238125" y="57150"/>
                </a:lnTo>
                <a:lnTo>
                  <a:pt x="219075" y="66675"/>
                </a:lnTo>
                <a:lnTo>
                  <a:pt x="190500" y="85725"/>
                </a:lnTo>
                <a:lnTo>
                  <a:pt x="171450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04775" y="171450"/>
                </a:lnTo>
                <a:lnTo>
                  <a:pt x="95250" y="200025"/>
                </a:lnTo>
                <a:lnTo>
                  <a:pt x="76200" y="228600"/>
                </a:lnTo>
                <a:lnTo>
                  <a:pt x="57150" y="257175"/>
                </a:lnTo>
                <a:lnTo>
                  <a:pt x="47625" y="295275"/>
                </a:lnTo>
                <a:lnTo>
                  <a:pt x="28575" y="342900"/>
                </a:lnTo>
                <a:lnTo>
                  <a:pt x="19050" y="371475"/>
                </a:lnTo>
                <a:lnTo>
                  <a:pt x="19050" y="390525"/>
                </a:lnTo>
                <a:lnTo>
                  <a:pt x="1905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7572375" y="1905000"/>
            <a:ext cx="695326" cy="1819276"/>
          </a:xfrm>
          <a:custGeom>
            <a:avLst/>
            <a:gdLst/>
            <a:ahLst/>
            <a:cxnLst/>
            <a:rect l="0" t="0" r="0" b="0"/>
            <a:pathLst>
              <a:path w="695326" h="1819276">
                <a:moveTo>
                  <a:pt x="666750" y="0"/>
                </a:moveTo>
                <a:lnTo>
                  <a:pt x="666750" y="9525"/>
                </a:lnTo>
                <a:lnTo>
                  <a:pt x="666750" y="9525"/>
                </a:lnTo>
                <a:lnTo>
                  <a:pt x="666750" y="19050"/>
                </a:lnTo>
                <a:lnTo>
                  <a:pt x="666750" y="28575"/>
                </a:lnTo>
                <a:lnTo>
                  <a:pt x="666750" y="47625"/>
                </a:lnTo>
                <a:lnTo>
                  <a:pt x="666750" y="57150"/>
                </a:lnTo>
                <a:lnTo>
                  <a:pt x="666750" y="76200"/>
                </a:lnTo>
                <a:lnTo>
                  <a:pt x="666750" y="95250"/>
                </a:lnTo>
                <a:lnTo>
                  <a:pt x="666750" y="104775"/>
                </a:lnTo>
                <a:lnTo>
                  <a:pt x="666750" y="123825"/>
                </a:lnTo>
                <a:lnTo>
                  <a:pt x="676275" y="152400"/>
                </a:lnTo>
                <a:lnTo>
                  <a:pt x="676275" y="171450"/>
                </a:lnTo>
                <a:lnTo>
                  <a:pt x="676275" y="190500"/>
                </a:lnTo>
                <a:lnTo>
                  <a:pt x="676275" y="209550"/>
                </a:lnTo>
                <a:lnTo>
                  <a:pt x="676275" y="238125"/>
                </a:lnTo>
                <a:lnTo>
                  <a:pt x="676275" y="257175"/>
                </a:lnTo>
                <a:lnTo>
                  <a:pt x="685800" y="285750"/>
                </a:lnTo>
                <a:lnTo>
                  <a:pt x="685800" y="304800"/>
                </a:lnTo>
                <a:lnTo>
                  <a:pt x="695325" y="333375"/>
                </a:lnTo>
                <a:lnTo>
                  <a:pt x="695325" y="361950"/>
                </a:lnTo>
                <a:lnTo>
                  <a:pt x="695325" y="381000"/>
                </a:lnTo>
                <a:lnTo>
                  <a:pt x="695325" y="409575"/>
                </a:lnTo>
                <a:lnTo>
                  <a:pt x="695325" y="438150"/>
                </a:lnTo>
                <a:lnTo>
                  <a:pt x="695325" y="466725"/>
                </a:lnTo>
                <a:lnTo>
                  <a:pt x="695325" y="495300"/>
                </a:lnTo>
                <a:lnTo>
                  <a:pt x="695325" y="514350"/>
                </a:lnTo>
                <a:lnTo>
                  <a:pt x="695325" y="542925"/>
                </a:lnTo>
                <a:lnTo>
                  <a:pt x="695325" y="571500"/>
                </a:lnTo>
                <a:lnTo>
                  <a:pt x="695325" y="600075"/>
                </a:lnTo>
                <a:lnTo>
                  <a:pt x="685800" y="628650"/>
                </a:lnTo>
                <a:lnTo>
                  <a:pt x="685800" y="657225"/>
                </a:lnTo>
                <a:lnTo>
                  <a:pt x="685800" y="685800"/>
                </a:lnTo>
                <a:lnTo>
                  <a:pt x="676275" y="714375"/>
                </a:lnTo>
                <a:lnTo>
                  <a:pt x="676275" y="733425"/>
                </a:lnTo>
                <a:lnTo>
                  <a:pt x="666750" y="762000"/>
                </a:lnTo>
                <a:lnTo>
                  <a:pt x="666750" y="790575"/>
                </a:lnTo>
                <a:lnTo>
                  <a:pt x="666750" y="819150"/>
                </a:lnTo>
                <a:lnTo>
                  <a:pt x="657225" y="847725"/>
                </a:lnTo>
                <a:lnTo>
                  <a:pt x="647700" y="876300"/>
                </a:lnTo>
                <a:lnTo>
                  <a:pt x="647700" y="904875"/>
                </a:lnTo>
                <a:lnTo>
                  <a:pt x="628650" y="933450"/>
                </a:lnTo>
                <a:lnTo>
                  <a:pt x="628650" y="962025"/>
                </a:lnTo>
                <a:lnTo>
                  <a:pt x="619125" y="990600"/>
                </a:lnTo>
                <a:lnTo>
                  <a:pt x="609600" y="1009650"/>
                </a:lnTo>
                <a:lnTo>
                  <a:pt x="600075" y="1038225"/>
                </a:lnTo>
                <a:lnTo>
                  <a:pt x="590550" y="1066800"/>
                </a:lnTo>
                <a:lnTo>
                  <a:pt x="581025" y="1095375"/>
                </a:lnTo>
                <a:lnTo>
                  <a:pt x="571500" y="1123950"/>
                </a:lnTo>
                <a:lnTo>
                  <a:pt x="561975" y="1152525"/>
                </a:lnTo>
                <a:lnTo>
                  <a:pt x="552450" y="1181100"/>
                </a:lnTo>
                <a:lnTo>
                  <a:pt x="533400" y="1200150"/>
                </a:lnTo>
                <a:lnTo>
                  <a:pt x="523875" y="1228725"/>
                </a:lnTo>
                <a:lnTo>
                  <a:pt x="514350" y="1257300"/>
                </a:lnTo>
                <a:lnTo>
                  <a:pt x="495300" y="1285875"/>
                </a:lnTo>
                <a:lnTo>
                  <a:pt x="485775" y="1314450"/>
                </a:lnTo>
                <a:lnTo>
                  <a:pt x="476250" y="1333500"/>
                </a:lnTo>
                <a:lnTo>
                  <a:pt x="457200" y="1362075"/>
                </a:lnTo>
                <a:lnTo>
                  <a:pt x="438150" y="1381125"/>
                </a:lnTo>
                <a:lnTo>
                  <a:pt x="428625" y="1409700"/>
                </a:lnTo>
                <a:lnTo>
                  <a:pt x="409575" y="1428750"/>
                </a:lnTo>
                <a:lnTo>
                  <a:pt x="390525" y="1447800"/>
                </a:lnTo>
                <a:lnTo>
                  <a:pt x="381000" y="1466850"/>
                </a:lnTo>
                <a:lnTo>
                  <a:pt x="361950" y="1485900"/>
                </a:lnTo>
                <a:lnTo>
                  <a:pt x="342900" y="1514475"/>
                </a:lnTo>
                <a:lnTo>
                  <a:pt x="333375" y="1524000"/>
                </a:lnTo>
                <a:lnTo>
                  <a:pt x="314325" y="1543050"/>
                </a:lnTo>
                <a:lnTo>
                  <a:pt x="304800" y="1562100"/>
                </a:lnTo>
                <a:lnTo>
                  <a:pt x="285750" y="1581150"/>
                </a:lnTo>
                <a:lnTo>
                  <a:pt x="276225" y="1600200"/>
                </a:lnTo>
                <a:lnTo>
                  <a:pt x="257175" y="1619250"/>
                </a:lnTo>
                <a:lnTo>
                  <a:pt x="238125" y="1638300"/>
                </a:lnTo>
                <a:lnTo>
                  <a:pt x="228600" y="1657350"/>
                </a:lnTo>
                <a:lnTo>
                  <a:pt x="209550" y="1666875"/>
                </a:lnTo>
                <a:lnTo>
                  <a:pt x="200025" y="1685925"/>
                </a:lnTo>
                <a:lnTo>
                  <a:pt x="180975" y="1695450"/>
                </a:lnTo>
                <a:lnTo>
                  <a:pt x="171450" y="1714500"/>
                </a:lnTo>
                <a:lnTo>
                  <a:pt x="152400" y="1724025"/>
                </a:lnTo>
                <a:lnTo>
                  <a:pt x="142875" y="1733550"/>
                </a:lnTo>
                <a:lnTo>
                  <a:pt x="123825" y="1752600"/>
                </a:lnTo>
                <a:lnTo>
                  <a:pt x="104775" y="1762125"/>
                </a:lnTo>
                <a:lnTo>
                  <a:pt x="95250" y="1762125"/>
                </a:lnTo>
                <a:lnTo>
                  <a:pt x="76200" y="1771650"/>
                </a:lnTo>
                <a:lnTo>
                  <a:pt x="66675" y="1781175"/>
                </a:lnTo>
                <a:lnTo>
                  <a:pt x="57150" y="1790700"/>
                </a:lnTo>
                <a:lnTo>
                  <a:pt x="47625" y="1800225"/>
                </a:lnTo>
                <a:lnTo>
                  <a:pt x="38100" y="1800225"/>
                </a:lnTo>
                <a:lnTo>
                  <a:pt x="28575" y="1809750"/>
                </a:lnTo>
                <a:lnTo>
                  <a:pt x="19050" y="1809750"/>
                </a:lnTo>
                <a:lnTo>
                  <a:pt x="19050" y="1809750"/>
                </a:lnTo>
                <a:lnTo>
                  <a:pt x="9525" y="1819275"/>
                </a:lnTo>
                <a:lnTo>
                  <a:pt x="0" y="1819275"/>
                </a:lnTo>
                <a:lnTo>
                  <a:pt x="0" y="1819275"/>
                </a:lnTo>
                <a:lnTo>
                  <a:pt x="0" y="1819275"/>
                </a:lnTo>
                <a:lnTo>
                  <a:pt x="0" y="1809750"/>
                </a:lnTo>
                <a:lnTo>
                  <a:pt x="0" y="1809750"/>
                </a:lnTo>
                <a:lnTo>
                  <a:pt x="0" y="1809750"/>
                </a:lnTo>
                <a:lnTo>
                  <a:pt x="0" y="1800225"/>
                </a:lnTo>
                <a:lnTo>
                  <a:pt x="0" y="1800225"/>
                </a:lnTo>
                <a:lnTo>
                  <a:pt x="9525" y="1790700"/>
                </a:lnTo>
                <a:lnTo>
                  <a:pt x="19050" y="1771650"/>
                </a:lnTo>
                <a:lnTo>
                  <a:pt x="28575" y="1762125"/>
                </a:lnTo>
                <a:lnTo>
                  <a:pt x="28575" y="1743075"/>
                </a:lnTo>
                <a:lnTo>
                  <a:pt x="38100" y="1733550"/>
                </a:lnTo>
                <a:lnTo>
                  <a:pt x="47625" y="1714500"/>
                </a:lnTo>
                <a:lnTo>
                  <a:pt x="47625" y="1704975"/>
                </a:lnTo>
                <a:lnTo>
                  <a:pt x="57150" y="1695450"/>
                </a:lnTo>
                <a:lnTo>
                  <a:pt x="66675" y="1676400"/>
                </a:lnTo>
                <a:lnTo>
                  <a:pt x="66675" y="1676400"/>
                </a:lnTo>
                <a:lnTo>
                  <a:pt x="76200" y="1666875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57350"/>
                </a:lnTo>
                <a:lnTo>
                  <a:pt x="85725" y="1666875"/>
                </a:lnTo>
                <a:lnTo>
                  <a:pt x="85725" y="1676400"/>
                </a:lnTo>
                <a:lnTo>
                  <a:pt x="76200" y="1676400"/>
                </a:lnTo>
                <a:lnTo>
                  <a:pt x="66675" y="1695450"/>
                </a:lnTo>
                <a:lnTo>
                  <a:pt x="66675" y="1704975"/>
                </a:lnTo>
                <a:lnTo>
                  <a:pt x="57150" y="1724025"/>
                </a:lnTo>
                <a:lnTo>
                  <a:pt x="47625" y="1733550"/>
                </a:lnTo>
                <a:lnTo>
                  <a:pt x="38100" y="1743075"/>
                </a:lnTo>
                <a:lnTo>
                  <a:pt x="38100" y="1762125"/>
                </a:lnTo>
                <a:lnTo>
                  <a:pt x="28575" y="1762125"/>
                </a:lnTo>
                <a:lnTo>
                  <a:pt x="19050" y="1771650"/>
                </a:lnTo>
                <a:lnTo>
                  <a:pt x="19050" y="1781175"/>
                </a:lnTo>
                <a:lnTo>
                  <a:pt x="9525" y="1790700"/>
                </a:lnTo>
                <a:lnTo>
                  <a:pt x="9525" y="1790700"/>
                </a:lnTo>
                <a:lnTo>
                  <a:pt x="0" y="1800225"/>
                </a:lnTo>
                <a:lnTo>
                  <a:pt x="0" y="1800225"/>
                </a:lnTo>
                <a:lnTo>
                  <a:pt x="0" y="1800225"/>
                </a:lnTo>
                <a:lnTo>
                  <a:pt x="0" y="1809750"/>
                </a:lnTo>
                <a:lnTo>
                  <a:pt x="0" y="1809750"/>
                </a:lnTo>
                <a:lnTo>
                  <a:pt x="0" y="1809750"/>
                </a:lnTo>
                <a:lnTo>
                  <a:pt x="0" y="1809750"/>
                </a:lnTo>
                <a:lnTo>
                  <a:pt x="0" y="1819275"/>
                </a:lnTo>
                <a:lnTo>
                  <a:pt x="0" y="1819275"/>
                </a:lnTo>
                <a:lnTo>
                  <a:pt x="9525" y="1819275"/>
                </a:lnTo>
                <a:lnTo>
                  <a:pt x="19050" y="1819275"/>
                </a:lnTo>
                <a:lnTo>
                  <a:pt x="19050" y="1819275"/>
                </a:lnTo>
                <a:lnTo>
                  <a:pt x="28575" y="1819275"/>
                </a:lnTo>
                <a:lnTo>
                  <a:pt x="47625" y="1819275"/>
                </a:lnTo>
                <a:lnTo>
                  <a:pt x="57150" y="1809750"/>
                </a:lnTo>
                <a:lnTo>
                  <a:pt x="66675" y="1800225"/>
                </a:lnTo>
                <a:lnTo>
                  <a:pt x="85725" y="1800225"/>
                </a:lnTo>
                <a:lnTo>
                  <a:pt x="104775" y="1790700"/>
                </a:lnTo>
                <a:lnTo>
                  <a:pt x="123825" y="1790700"/>
                </a:lnTo>
                <a:lnTo>
                  <a:pt x="142875" y="1781175"/>
                </a:lnTo>
                <a:lnTo>
                  <a:pt x="152400" y="1781175"/>
                </a:lnTo>
                <a:lnTo>
                  <a:pt x="171450" y="1781175"/>
                </a:lnTo>
                <a:lnTo>
                  <a:pt x="180975" y="1771650"/>
                </a:lnTo>
                <a:lnTo>
                  <a:pt x="190500" y="1771650"/>
                </a:lnTo>
                <a:lnTo>
                  <a:pt x="190500" y="1781175"/>
                </a:lnTo>
                <a:lnTo>
                  <a:pt x="190500" y="1781175"/>
                </a:lnTo>
                <a:lnTo>
                  <a:pt x="200025" y="1781175"/>
                </a:lnTo>
                <a:lnTo>
                  <a:pt x="200025" y="1790700"/>
                </a:lnTo>
                <a:lnTo>
                  <a:pt x="200025" y="1790700"/>
                </a:lnTo>
                <a:lnTo>
                  <a:pt x="200025" y="1800225"/>
                </a:lnTo>
                <a:lnTo>
                  <a:pt x="200025" y="1800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6724650" y="4495800"/>
            <a:ext cx="123826" cy="476251"/>
          </a:xfrm>
          <a:custGeom>
            <a:avLst/>
            <a:gdLst/>
            <a:ahLst/>
            <a:cxnLst/>
            <a:rect l="0" t="0" r="0" b="0"/>
            <a:pathLst>
              <a:path w="123826" h="476251">
                <a:moveTo>
                  <a:pt x="123825" y="0"/>
                </a:move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95250"/>
                </a:lnTo>
                <a:lnTo>
                  <a:pt x="76200" y="114300"/>
                </a:lnTo>
                <a:lnTo>
                  <a:pt x="76200" y="133350"/>
                </a:lnTo>
                <a:lnTo>
                  <a:pt x="66675" y="152400"/>
                </a:lnTo>
                <a:lnTo>
                  <a:pt x="66675" y="180975"/>
                </a:lnTo>
                <a:lnTo>
                  <a:pt x="57150" y="200025"/>
                </a:lnTo>
                <a:lnTo>
                  <a:pt x="57150" y="228600"/>
                </a:lnTo>
                <a:lnTo>
                  <a:pt x="47625" y="257175"/>
                </a:lnTo>
                <a:lnTo>
                  <a:pt x="47625" y="276225"/>
                </a:lnTo>
                <a:lnTo>
                  <a:pt x="38100" y="304800"/>
                </a:lnTo>
                <a:lnTo>
                  <a:pt x="38100" y="333375"/>
                </a:lnTo>
                <a:lnTo>
                  <a:pt x="28575" y="361950"/>
                </a:lnTo>
                <a:lnTo>
                  <a:pt x="19050" y="381000"/>
                </a:lnTo>
                <a:lnTo>
                  <a:pt x="19050" y="400050"/>
                </a:lnTo>
                <a:lnTo>
                  <a:pt x="19050" y="419100"/>
                </a:lnTo>
                <a:lnTo>
                  <a:pt x="9525" y="438150"/>
                </a:lnTo>
                <a:lnTo>
                  <a:pt x="9525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  <a:lnTo>
                  <a:pt x="0" y="476250"/>
                </a:lnTo>
                <a:lnTo>
                  <a:pt x="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6657975" y="4467225"/>
            <a:ext cx="342901" cy="47626"/>
          </a:xfrm>
          <a:custGeom>
            <a:avLst/>
            <a:gdLst/>
            <a:ahLst/>
            <a:cxnLst/>
            <a:rect l="0" t="0" r="0" b="0"/>
            <a:pathLst>
              <a:path w="342901" h="47626">
                <a:moveTo>
                  <a:pt x="9525" y="47625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95275" y="0"/>
                </a:lnTo>
                <a:lnTo>
                  <a:pt x="314325" y="0"/>
                </a:lnTo>
                <a:lnTo>
                  <a:pt x="323850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6505575" y="4943475"/>
            <a:ext cx="342901" cy="28576"/>
          </a:xfrm>
          <a:custGeom>
            <a:avLst/>
            <a:gdLst/>
            <a:ahLst/>
            <a:cxnLst/>
            <a:rect l="0" t="0" r="0" b="0"/>
            <a:pathLst>
              <a:path w="342901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7077075" y="4572000"/>
            <a:ext cx="257176" cy="47626"/>
          </a:xfrm>
          <a:custGeom>
            <a:avLst/>
            <a:gdLst/>
            <a:ahLst/>
            <a:cxnLst/>
            <a:rect l="0" t="0" r="0" b="0"/>
            <a:pathLst>
              <a:path w="2571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28575"/>
                </a:lnTo>
                <a:lnTo>
                  <a:pt x="66675" y="28575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7172325" y="470535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7915275" y="4210050"/>
            <a:ext cx="304801" cy="428626"/>
          </a:xfrm>
          <a:custGeom>
            <a:avLst/>
            <a:gdLst/>
            <a:ahLst/>
            <a:cxnLst/>
            <a:rect l="0" t="0" r="0" b="0"/>
            <a:pathLst>
              <a:path w="304801" h="428626">
                <a:moveTo>
                  <a:pt x="47625" y="85725"/>
                </a:moveTo>
                <a:lnTo>
                  <a:pt x="57150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04775"/>
                </a:lnTo>
                <a:lnTo>
                  <a:pt x="104775" y="104775"/>
                </a:lnTo>
                <a:lnTo>
                  <a:pt x="123825" y="104775"/>
                </a:lnTo>
                <a:lnTo>
                  <a:pt x="142875" y="104775"/>
                </a:lnTo>
                <a:lnTo>
                  <a:pt x="161925" y="104775"/>
                </a:lnTo>
                <a:lnTo>
                  <a:pt x="190500" y="95250"/>
                </a:lnTo>
                <a:lnTo>
                  <a:pt x="209550" y="85725"/>
                </a:lnTo>
                <a:lnTo>
                  <a:pt x="228600" y="76200"/>
                </a:lnTo>
                <a:lnTo>
                  <a:pt x="247650" y="66675"/>
                </a:lnTo>
                <a:lnTo>
                  <a:pt x="266700" y="57150"/>
                </a:lnTo>
                <a:lnTo>
                  <a:pt x="276225" y="38100"/>
                </a:lnTo>
                <a:lnTo>
                  <a:pt x="276225" y="28575"/>
                </a:lnTo>
                <a:lnTo>
                  <a:pt x="285750" y="19050"/>
                </a:lnTo>
                <a:lnTo>
                  <a:pt x="276225" y="9525"/>
                </a:lnTo>
                <a:lnTo>
                  <a:pt x="276225" y="0"/>
                </a:lnTo>
                <a:lnTo>
                  <a:pt x="266700" y="0"/>
                </a:lnTo>
                <a:lnTo>
                  <a:pt x="247650" y="0"/>
                </a:lnTo>
                <a:lnTo>
                  <a:pt x="238125" y="0"/>
                </a:lnTo>
                <a:lnTo>
                  <a:pt x="219075" y="0"/>
                </a:lnTo>
                <a:lnTo>
                  <a:pt x="200025" y="9525"/>
                </a:lnTo>
                <a:lnTo>
                  <a:pt x="180975" y="9525"/>
                </a:lnTo>
                <a:lnTo>
                  <a:pt x="161925" y="19050"/>
                </a:lnTo>
                <a:lnTo>
                  <a:pt x="142875" y="38100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80975" y="180975"/>
                </a:lnTo>
                <a:lnTo>
                  <a:pt x="190500" y="180975"/>
                </a:lnTo>
                <a:lnTo>
                  <a:pt x="209550" y="190500"/>
                </a:lnTo>
                <a:lnTo>
                  <a:pt x="228600" y="190500"/>
                </a:lnTo>
                <a:lnTo>
                  <a:pt x="257175" y="190500"/>
                </a:lnTo>
                <a:lnTo>
                  <a:pt x="266700" y="190500"/>
                </a:lnTo>
                <a:lnTo>
                  <a:pt x="276225" y="190500"/>
                </a:lnTo>
                <a:lnTo>
                  <a:pt x="295275" y="180975"/>
                </a:lnTo>
                <a:lnTo>
                  <a:pt x="295275" y="180975"/>
                </a:lnTo>
                <a:lnTo>
                  <a:pt x="304800" y="171450"/>
                </a:lnTo>
                <a:lnTo>
                  <a:pt x="304800" y="171450"/>
                </a:lnTo>
                <a:lnTo>
                  <a:pt x="295275" y="161925"/>
                </a:lnTo>
                <a:lnTo>
                  <a:pt x="285750" y="161925"/>
                </a:lnTo>
                <a:lnTo>
                  <a:pt x="276225" y="161925"/>
                </a:lnTo>
                <a:lnTo>
                  <a:pt x="257175" y="152400"/>
                </a:lnTo>
                <a:lnTo>
                  <a:pt x="228600" y="161925"/>
                </a:lnTo>
                <a:lnTo>
                  <a:pt x="209550" y="161925"/>
                </a:lnTo>
                <a:lnTo>
                  <a:pt x="180975" y="171450"/>
                </a:lnTo>
                <a:lnTo>
                  <a:pt x="161925" y="171450"/>
                </a:lnTo>
                <a:lnTo>
                  <a:pt x="133350" y="180975"/>
                </a:lnTo>
                <a:lnTo>
                  <a:pt x="104775" y="200025"/>
                </a:lnTo>
                <a:lnTo>
                  <a:pt x="85725" y="209550"/>
                </a:lnTo>
                <a:lnTo>
                  <a:pt x="66675" y="228600"/>
                </a:lnTo>
                <a:lnTo>
                  <a:pt x="47625" y="238125"/>
                </a:lnTo>
                <a:lnTo>
                  <a:pt x="28575" y="257175"/>
                </a:lnTo>
                <a:lnTo>
                  <a:pt x="19050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71475"/>
                </a:lnTo>
                <a:lnTo>
                  <a:pt x="19050" y="381000"/>
                </a:lnTo>
                <a:lnTo>
                  <a:pt x="28575" y="400050"/>
                </a:lnTo>
                <a:lnTo>
                  <a:pt x="47625" y="409575"/>
                </a:lnTo>
                <a:lnTo>
                  <a:pt x="66675" y="419100"/>
                </a:lnTo>
                <a:lnTo>
                  <a:pt x="85725" y="428625"/>
                </a:lnTo>
                <a:lnTo>
                  <a:pt x="104775" y="428625"/>
                </a:lnTo>
                <a:lnTo>
                  <a:pt x="123825" y="428625"/>
                </a:lnTo>
                <a:lnTo>
                  <a:pt x="142875" y="428625"/>
                </a:lnTo>
                <a:lnTo>
                  <a:pt x="171450" y="419100"/>
                </a:lnTo>
                <a:lnTo>
                  <a:pt x="190500" y="409575"/>
                </a:lnTo>
                <a:lnTo>
                  <a:pt x="209550" y="400050"/>
                </a:lnTo>
                <a:lnTo>
                  <a:pt x="219075" y="390525"/>
                </a:lnTo>
                <a:lnTo>
                  <a:pt x="228600" y="371475"/>
                </a:lnTo>
                <a:lnTo>
                  <a:pt x="238125" y="361950"/>
                </a:lnTo>
                <a:lnTo>
                  <a:pt x="238125" y="352425"/>
                </a:lnTo>
                <a:lnTo>
                  <a:pt x="238125" y="333375"/>
                </a:lnTo>
                <a:lnTo>
                  <a:pt x="228600" y="333375"/>
                </a:lnTo>
                <a:lnTo>
                  <a:pt x="219075" y="323850"/>
                </a:lnTo>
                <a:lnTo>
                  <a:pt x="209550" y="323850"/>
                </a:lnTo>
                <a:lnTo>
                  <a:pt x="190500" y="323850"/>
                </a:lnTo>
                <a:lnTo>
                  <a:pt x="171450" y="333375"/>
                </a:lnTo>
                <a:lnTo>
                  <a:pt x="152400" y="342900"/>
                </a:lnTo>
                <a:lnTo>
                  <a:pt x="133350" y="361950"/>
                </a:lnTo>
                <a:lnTo>
                  <a:pt x="114300" y="371475"/>
                </a:lnTo>
                <a:lnTo>
                  <a:pt x="104775" y="381000"/>
                </a:lnTo>
                <a:lnTo>
                  <a:pt x="104775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7724775" y="4695825"/>
            <a:ext cx="914401" cy="9526"/>
          </a:xfrm>
          <a:custGeom>
            <a:avLst/>
            <a:gdLst/>
            <a:ahLst/>
            <a:cxnLst/>
            <a:rect l="0" t="0" r="0" b="0"/>
            <a:pathLst>
              <a:path w="914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90525" y="9525"/>
                </a:lnTo>
                <a:lnTo>
                  <a:pt x="419100" y="9525"/>
                </a:lnTo>
                <a:lnTo>
                  <a:pt x="447675" y="9525"/>
                </a:lnTo>
                <a:lnTo>
                  <a:pt x="476250" y="9525"/>
                </a:lnTo>
                <a:lnTo>
                  <a:pt x="514350" y="9525"/>
                </a:lnTo>
                <a:lnTo>
                  <a:pt x="542925" y="9525"/>
                </a:lnTo>
                <a:lnTo>
                  <a:pt x="571500" y="9525"/>
                </a:lnTo>
                <a:lnTo>
                  <a:pt x="609600" y="9525"/>
                </a:lnTo>
                <a:lnTo>
                  <a:pt x="638175" y="9525"/>
                </a:lnTo>
                <a:lnTo>
                  <a:pt x="676275" y="0"/>
                </a:lnTo>
                <a:lnTo>
                  <a:pt x="704850" y="0"/>
                </a:lnTo>
                <a:lnTo>
                  <a:pt x="742950" y="0"/>
                </a:lnTo>
                <a:lnTo>
                  <a:pt x="771525" y="0"/>
                </a:lnTo>
                <a:lnTo>
                  <a:pt x="800100" y="0"/>
                </a:lnTo>
                <a:lnTo>
                  <a:pt x="828675" y="0"/>
                </a:lnTo>
                <a:lnTo>
                  <a:pt x="847725" y="0"/>
                </a:lnTo>
                <a:lnTo>
                  <a:pt x="876300" y="0"/>
                </a:lnTo>
                <a:lnTo>
                  <a:pt x="895350" y="0"/>
                </a:lnTo>
                <a:lnTo>
                  <a:pt x="904875" y="0"/>
                </a:lnTo>
                <a:lnTo>
                  <a:pt x="914400" y="0"/>
                </a:lnTo>
                <a:lnTo>
                  <a:pt x="914400" y="0"/>
                </a:lnTo>
                <a:lnTo>
                  <a:pt x="914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7772400" y="4819650"/>
            <a:ext cx="180976" cy="419101"/>
          </a:xfrm>
          <a:custGeom>
            <a:avLst/>
            <a:gdLst/>
            <a:ahLst/>
            <a:cxnLst/>
            <a:rect l="0" t="0" r="0" b="0"/>
            <a:pathLst>
              <a:path w="180976" h="419101">
                <a:moveTo>
                  <a:pt x="152400" y="9525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14300" y="190500"/>
                </a:lnTo>
                <a:lnTo>
                  <a:pt x="104775" y="209550"/>
                </a:lnTo>
                <a:lnTo>
                  <a:pt x="104775" y="219075"/>
                </a:lnTo>
                <a:lnTo>
                  <a:pt x="95250" y="238125"/>
                </a:lnTo>
                <a:lnTo>
                  <a:pt x="85725" y="247650"/>
                </a:lnTo>
                <a:lnTo>
                  <a:pt x="76200" y="257175"/>
                </a:lnTo>
                <a:lnTo>
                  <a:pt x="76200" y="257175"/>
                </a:lnTo>
                <a:lnTo>
                  <a:pt x="66675" y="257175"/>
                </a:lnTo>
                <a:lnTo>
                  <a:pt x="66675" y="257175"/>
                </a:lnTo>
                <a:lnTo>
                  <a:pt x="66675" y="247650"/>
                </a:lnTo>
                <a:lnTo>
                  <a:pt x="66675" y="238125"/>
                </a:lnTo>
                <a:lnTo>
                  <a:pt x="66675" y="228600"/>
                </a:lnTo>
                <a:lnTo>
                  <a:pt x="76200" y="219075"/>
                </a:lnTo>
                <a:lnTo>
                  <a:pt x="76200" y="209550"/>
                </a:lnTo>
                <a:lnTo>
                  <a:pt x="85725" y="200025"/>
                </a:lnTo>
                <a:lnTo>
                  <a:pt x="95250" y="190500"/>
                </a:lnTo>
                <a:lnTo>
                  <a:pt x="95250" y="190500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71450" y="247650"/>
                </a:lnTo>
                <a:lnTo>
                  <a:pt x="180975" y="266700"/>
                </a:lnTo>
                <a:lnTo>
                  <a:pt x="180975" y="285750"/>
                </a:lnTo>
                <a:lnTo>
                  <a:pt x="180975" y="304800"/>
                </a:lnTo>
                <a:lnTo>
                  <a:pt x="180975" y="323850"/>
                </a:lnTo>
                <a:lnTo>
                  <a:pt x="171450" y="342900"/>
                </a:lnTo>
                <a:lnTo>
                  <a:pt x="171450" y="352425"/>
                </a:lnTo>
                <a:lnTo>
                  <a:pt x="161925" y="371475"/>
                </a:lnTo>
                <a:lnTo>
                  <a:pt x="152400" y="381000"/>
                </a:lnTo>
                <a:lnTo>
                  <a:pt x="142875" y="390525"/>
                </a:lnTo>
                <a:lnTo>
                  <a:pt x="133350" y="400050"/>
                </a:lnTo>
                <a:lnTo>
                  <a:pt x="123825" y="409575"/>
                </a:lnTo>
                <a:lnTo>
                  <a:pt x="104775" y="409575"/>
                </a:lnTo>
                <a:lnTo>
                  <a:pt x="85725" y="419100"/>
                </a:lnTo>
                <a:lnTo>
                  <a:pt x="76200" y="419100"/>
                </a:lnTo>
                <a:lnTo>
                  <a:pt x="66675" y="419100"/>
                </a:lnTo>
                <a:lnTo>
                  <a:pt x="47625" y="419100"/>
                </a:lnTo>
                <a:lnTo>
                  <a:pt x="38100" y="419100"/>
                </a:lnTo>
                <a:lnTo>
                  <a:pt x="28575" y="419100"/>
                </a:lnTo>
                <a:lnTo>
                  <a:pt x="19050" y="419100"/>
                </a:lnTo>
                <a:lnTo>
                  <a:pt x="9525" y="419100"/>
                </a:lnTo>
                <a:lnTo>
                  <a:pt x="9525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7915275" y="4800600"/>
            <a:ext cx="219076" cy="28576"/>
          </a:xfrm>
          <a:custGeom>
            <a:avLst/>
            <a:gdLst/>
            <a:ahLst/>
            <a:cxnLst/>
            <a:rect l="0" t="0" r="0" b="0"/>
            <a:pathLst>
              <a:path w="2190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8172450" y="4791075"/>
            <a:ext cx="95251" cy="438151"/>
          </a:xfrm>
          <a:custGeom>
            <a:avLst/>
            <a:gdLst/>
            <a:ahLst/>
            <a:cxnLst/>
            <a:rect l="0" t="0" r="0" b="0"/>
            <a:pathLst>
              <a:path w="95251" h="438151">
                <a:moveTo>
                  <a:pt x="95250" y="0"/>
                </a:moveTo>
                <a:lnTo>
                  <a:pt x="95250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38100"/>
                </a:lnTo>
                <a:lnTo>
                  <a:pt x="66675" y="57150"/>
                </a:lnTo>
                <a:lnTo>
                  <a:pt x="66675" y="85725"/>
                </a:lnTo>
                <a:lnTo>
                  <a:pt x="66675" y="104775"/>
                </a:lnTo>
                <a:lnTo>
                  <a:pt x="57150" y="133350"/>
                </a:lnTo>
                <a:lnTo>
                  <a:pt x="57150" y="161925"/>
                </a:lnTo>
                <a:lnTo>
                  <a:pt x="47625" y="190500"/>
                </a:lnTo>
                <a:lnTo>
                  <a:pt x="47625" y="219075"/>
                </a:lnTo>
                <a:lnTo>
                  <a:pt x="38100" y="257175"/>
                </a:lnTo>
                <a:lnTo>
                  <a:pt x="38100" y="285750"/>
                </a:lnTo>
                <a:lnTo>
                  <a:pt x="28575" y="314325"/>
                </a:lnTo>
                <a:lnTo>
                  <a:pt x="19050" y="342900"/>
                </a:lnTo>
                <a:lnTo>
                  <a:pt x="19050" y="371475"/>
                </a:lnTo>
                <a:lnTo>
                  <a:pt x="19050" y="400050"/>
                </a:lnTo>
                <a:lnTo>
                  <a:pt x="9525" y="419100"/>
                </a:lnTo>
                <a:lnTo>
                  <a:pt x="9525" y="428625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8172450" y="4829175"/>
            <a:ext cx="476251" cy="381001"/>
          </a:xfrm>
          <a:custGeom>
            <a:avLst/>
            <a:gdLst/>
            <a:ahLst/>
            <a:cxnLst/>
            <a:rect l="0" t="0" r="0" b="0"/>
            <a:pathLst>
              <a:path w="476251" h="381001">
                <a:moveTo>
                  <a:pt x="28575" y="85725"/>
                </a:moveTo>
                <a:lnTo>
                  <a:pt x="28575" y="85725"/>
                </a:lnTo>
                <a:lnTo>
                  <a:pt x="28575" y="76200"/>
                </a:lnTo>
                <a:lnTo>
                  <a:pt x="28575" y="57150"/>
                </a:lnTo>
                <a:lnTo>
                  <a:pt x="38100" y="38100"/>
                </a:lnTo>
                <a:lnTo>
                  <a:pt x="47625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57150"/>
                </a:lnTo>
                <a:lnTo>
                  <a:pt x="152400" y="85725"/>
                </a:lnTo>
                <a:lnTo>
                  <a:pt x="142875" y="104775"/>
                </a:lnTo>
                <a:lnTo>
                  <a:pt x="133350" y="123825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95250" y="190500"/>
                </a:lnTo>
                <a:lnTo>
                  <a:pt x="76200" y="209550"/>
                </a:lnTo>
                <a:lnTo>
                  <a:pt x="66675" y="219075"/>
                </a:lnTo>
                <a:lnTo>
                  <a:pt x="47625" y="228600"/>
                </a:lnTo>
                <a:lnTo>
                  <a:pt x="38100" y="238125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200025"/>
                </a:lnTo>
                <a:lnTo>
                  <a:pt x="38100" y="190500"/>
                </a:lnTo>
                <a:lnTo>
                  <a:pt x="47625" y="190500"/>
                </a:lnTo>
                <a:lnTo>
                  <a:pt x="57150" y="190500"/>
                </a:lnTo>
                <a:lnTo>
                  <a:pt x="66675" y="190500"/>
                </a:lnTo>
                <a:lnTo>
                  <a:pt x="76200" y="200025"/>
                </a:lnTo>
                <a:lnTo>
                  <a:pt x="95250" y="209550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14300" y="247650"/>
                </a:lnTo>
                <a:lnTo>
                  <a:pt x="123825" y="266700"/>
                </a:lnTo>
                <a:lnTo>
                  <a:pt x="133350" y="285750"/>
                </a:lnTo>
                <a:lnTo>
                  <a:pt x="133350" y="304800"/>
                </a:lnTo>
                <a:lnTo>
                  <a:pt x="142875" y="323850"/>
                </a:lnTo>
                <a:lnTo>
                  <a:pt x="142875" y="342900"/>
                </a:lnTo>
                <a:lnTo>
                  <a:pt x="152400" y="352425"/>
                </a:lnTo>
                <a:lnTo>
                  <a:pt x="161925" y="371475"/>
                </a:lnTo>
                <a:lnTo>
                  <a:pt x="171450" y="371475"/>
                </a:lnTo>
                <a:lnTo>
                  <a:pt x="180975" y="381000"/>
                </a:lnTo>
                <a:lnTo>
                  <a:pt x="200025" y="381000"/>
                </a:lnTo>
                <a:lnTo>
                  <a:pt x="209550" y="381000"/>
                </a:lnTo>
                <a:lnTo>
                  <a:pt x="219075" y="371475"/>
                </a:lnTo>
                <a:lnTo>
                  <a:pt x="247650" y="352425"/>
                </a:lnTo>
                <a:lnTo>
                  <a:pt x="266700" y="333375"/>
                </a:lnTo>
                <a:lnTo>
                  <a:pt x="295275" y="304800"/>
                </a:lnTo>
                <a:lnTo>
                  <a:pt x="323850" y="276225"/>
                </a:lnTo>
                <a:lnTo>
                  <a:pt x="361950" y="238125"/>
                </a:lnTo>
                <a:lnTo>
                  <a:pt x="400050" y="200025"/>
                </a:lnTo>
                <a:lnTo>
                  <a:pt x="438150" y="161925"/>
                </a:lnTo>
                <a:lnTo>
                  <a:pt x="457200" y="123825"/>
                </a:lnTo>
                <a:lnTo>
                  <a:pt x="476250" y="104775"/>
                </a:lnTo>
                <a:lnTo>
                  <a:pt x="4762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9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866775" y="590549"/>
            <a:ext cx="228601" cy="409577"/>
          </a:xfrm>
          <a:custGeom>
            <a:avLst/>
            <a:gdLst/>
            <a:ahLst/>
            <a:cxnLst/>
            <a:rect l="0" t="0" r="0" b="0"/>
            <a:pathLst>
              <a:path w="228601" h="409577">
                <a:moveTo>
                  <a:pt x="76200" y="219076"/>
                </a:moveTo>
                <a:lnTo>
                  <a:pt x="66675" y="219076"/>
                </a:lnTo>
                <a:lnTo>
                  <a:pt x="66675" y="209551"/>
                </a:lnTo>
                <a:lnTo>
                  <a:pt x="66675" y="200026"/>
                </a:lnTo>
                <a:lnTo>
                  <a:pt x="76200" y="180976"/>
                </a:lnTo>
                <a:lnTo>
                  <a:pt x="85725" y="161926"/>
                </a:lnTo>
                <a:lnTo>
                  <a:pt x="85725" y="133351"/>
                </a:lnTo>
                <a:lnTo>
                  <a:pt x="95250" y="104776"/>
                </a:lnTo>
                <a:lnTo>
                  <a:pt x="104775" y="76201"/>
                </a:lnTo>
                <a:lnTo>
                  <a:pt x="114300" y="57151"/>
                </a:lnTo>
                <a:lnTo>
                  <a:pt x="133350" y="28576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19050"/>
                </a:lnTo>
                <a:lnTo>
                  <a:pt x="133350" y="38101"/>
                </a:lnTo>
                <a:lnTo>
                  <a:pt x="133350" y="57151"/>
                </a:lnTo>
                <a:lnTo>
                  <a:pt x="123825" y="85726"/>
                </a:lnTo>
                <a:lnTo>
                  <a:pt x="123825" y="114301"/>
                </a:lnTo>
                <a:lnTo>
                  <a:pt x="123825" y="152401"/>
                </a:lnTo>
                <a:lnTo>
                  <a:pt x="123825" y="180976"/>
                </a:lnTo>
                <a:lnTo>
                  <a:pt x="123825" y="219076"/>
                </a:lnTo>
                <a:lnTo>
                  <a:pt x="133350" y="247651"/>
                </a:lnTo>
                <a:lnTo>
                  <a:pt x="123825" y="266701"/>
                </a:lnTo>
                <a:lnTo>
                  <a:pt x="123825" y="295276"/>
                </a:lnTo>
                <a:lnTo>
                  <a:pt x="123825" y="314326"/>
                </a:lnTo>
                <a:lnTo>
                  <a:pt x="114300" y="333376"/>
                </a:lnTo>
                <a:lnTo>
                  <a:pt x="114300" y="352426"/>
                </a:lnTo>
                <a:lnTo>
                  <a:pt x="104775" y="371476"/>
                </a:lnTo>
                <a:lnTo>
                  <a:pt x="85725" y="381001"/>
                </a:lnTo>
                <a:lnTo>
                  <a:pt x="66675" y="390526"/>
                </a:lnTo>
                <a:lnTo>
                  <a:pt x="47625" y="400051"/>
                </a:lnTo>
                <a:lnTo>
                  <a:pt x="28575" y="400051"/>
                </a:lnTo>
                <a:lnTo>
                  <a:pt x="9525" y="409576"/>
                </a:lnTo>
                <a:lnTo>
                  <a:pt x="0" y="409576"/>
                </a:lnTo>
                <a:lnTo>
                  <a:pt x="0" y="409576"/>
                </a:lnTo>
                <a:lnTo>
                  <a:pt x="0" y="409576"/>
                </a:lnTo>
                <a:lnTo>
                  <a:pt x="9525" y="409576"/>
                </a:lnTo>
                <a:lnTo>
                  <a:pt x="28575" y="409576"/>
                </a:lnTo>
                <a:lnTo>
                  <a:pt x="57150" y="409576"/>
                </a:lnTo>
                <a:lnTo>
                  <a:pt x="85725" y="400051"/>
                </a:lnTo>
                <a:lnTo>
                  <a:pt x="114300" y="390526"/>
                </a:lnTo>
                <a:lnTo>
                  <a:pt x="142875" y="381001"/>
                </a:lnTo>
                <a:lnTo>
                  <a:pt x="180975" y="361951"/>
                </a:lnTo>
                <a:lnTo>
                  <a:pt x="209550" y="342901"/>
                </a:lnTo>
                <a:lnTo>
                  <a:pt x="228600" y="333376"/>
                </a:lnTo>
                <a:lnTo>
                  <a:pt x="228600" y="3333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000125" y="533399"/>
            <a:ext cx="180976" cy="590552"/>
          </a:xfrm>
          <a:custGeom>
            <a:avLst/>
            <a:gdLst/>
            <a:ahLst/>
            <a:cxnLst/>
            <a:rect l="0" t="0" r="0" b="0"/>
            <a:pathLst>
              <a:path w="180976" h="590552">
                <a:moveTo>
                  <a:pt x="9525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57150" y="57150"/>
                </a:lnTo>
                <a:lnTo>
                  <a:pt x="85725" y="85726"/>
                </a:lnTo>
                <a:lnTo>
                  <a:pt x="114300" y="123826"/>
                </a:lnTo>
                <a:lnTo>
                  <a:pt x="133350" y="161926"/>
                </a:lnTo>
                <a:lnTo>
                  <a:pt x="152400" y="200026"/>
                </a:lnTo>
                <a:lnTo>
                  <a:pt x="171450" y="238126"/>
                </a:lnTo>
                <a:lnTo>
                  <a:pt x="171450" y="285751"/>
                </a:lnTo>
                <a:lnTo>
                  <a:pt x="180975" y="333376"/>
                </a:lnTo>
                <a:lnTo>
                  <a:pt x="171450" y="381001"/>
                </a:lnTo>
                <a:lnTo>
                  <a:pt x="161925" y="428626"/>
                </a:lnTo>
                <a:lnTo>
                  <a:pt x="142875" y="476251"/>
                </a:lnTo>
                <a:lnTo>
                  <a:pt x="123825" y="523876"/>
                </a:lnTo>
                <a:lnTo>
                  <a:pt x="104775" y="571501"/>
                </a:lnTo>
                <a:lnTo>
                  <a:pt x="95250" y="590551"/>
                </a:lnTo>
                <a:lnTo>
                  <a:pt x="95250" y="5905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609725" y="657225"/>
            <a:ext cx="533401" cy="628651"/>
          </a:xfrm>
          <a:custGeom>
            <a:avLst/>
            <a:gdLst/>
            <a:ahLst/>
            <a:cxnLst/>
            <a:rect l="0" t="0" r="0" b="0"/>
            <a:pathLst>
              <a:path w="533401" h="628651">
                <a:moveTo>
                  <a:pt x="200025" y="85725"/>
                </a:moveTo>
                <a:lnTo>
                  <a:pt x="200025" y="76200"/>
                </a:lnTo>
                <a:lnTo>
                  <a:pt x="200025" y="66675"/>
                </a:lnTo>
                <a:lnTo>
                  <a:pt x="200025" y="57150"/>
                </a:lnTo>
                <a:lnTo>
                  <a:pt x="200025" y="38100"/>
                </a:lnTo>
                <a:lnTo>
                  <a:pt x="200025" y="1905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28575"/>
                </a:lnTo>
                <a:lnTo>
                  <a:pt x="114300" y="57150"/>
                </a:lnTo>
                <a:lnTo>
                  <a:pt x="95250" y="95250"/>
                </a:lnTo>
                <a:lnTo>
                  <a:pt x="76200" y="142875"/>
                </a:lnTo>
                <a:lnTo>
                  <a:pt x="66675" y="180975"/>
                </a:lnTo>
                <a:lnTo>
                  <a:pt x="57150" y="219075"/>
                </a:lnTo>
                <a:lnTo>
                  <a:pt x="57150" y="238125"/>
                </a:lnTo>
                <a:lnTo>
                  <a:pt x="66675" y="257175"/>
                </a:lnTo>
                <a:lnTo>
                  <a:pt x="76200" y="266700"/>
                </a:lnTo>
                <a:lnTo>
                  <a:pt x="95250" y="266700"/>
                </a:lnTo>
                <a:lnTo>
                  <a:pt x="104775" y="257175"/>
                </a:lnTo>
                <a:lnTo>
                  <a:pt x="133350" y="238125"/>
                </a:lnTo>
                <a:lnTo>
                  <a:pt x="152400" y="209550"/>
                </a:lnTo>
                <a:lnTo>
                  <a:pt x="161925" y="171450"/>
                </a:lnTo>
                <a:lnTo>
                  <a:pt x="180975" y="142875"/>
                </a:lnTo>
                <a:lnTo>
                  <a:pt x="190500" y="104775"/>
                </a:lnTo>
                <a:lnTo>
                  <a:pt x="200025" y="85725"/>
                </a:lnTo>
                <a:lnTo>
                  <a:pt x="200025" y="76200"/>
                </a:lnTo>
                <a:lnTo>
                  <a:pt x="200025" y="66675"/>
                </a:lnTo>
                <a:lnTo>
                  <a:pt x="200025" y="66675"/>
                </a:lnTo>
                <a:lnTo>
                  <a:pt x="200025" y="76200"/>
                </a:lnTo>
                <a:lnTo>
                  <a:pt x="200025" y="95250"/>
                </a:lnTo>
                <a:lnTo>
                  <a:pt x="200025" y="133350"/>
                </a:lnTo>
                <a:lnTo>
                  <a:pt x="190500" y="171450"/>
                </a:lnTo>
                <a:lnTo>
                  <a:pt x="190500" y="228600"/>
                </a:lnTo>
                <a:lnTo>
                  <a:pt x="180975" y="295275"/>
                </a:lnTo>
                <a:lnTo>
                  <a:pt x="180975" y="361950"/>
                </a:lnTo>
                <a:lnTo>
                  <a:pt x="180975" y="428625"/>
                </a:lnTo>
                <a:lnTo>
                  <a:pt x="180975" y="485775"/>
                </a:lnTo>
                <a:lnTo>
                  <a:pt x="190500" y="533400"/>
                </a:lnTo>
                <a:lnTo>
                  <a:pt x="190500" y="561975"/>
                </a:lnTo>
                <a:lnTo>
                  <a:pt x="190500" y="590550"/>
                </a:lnTo>
                <a:lnTo>
                  <a:pt x="190500" y="609600"/>
                </a:lnTo>
                <a:lnTo>
                  <a:pt x="180975" y="628650"/>
                </a:lnTo>
                <a:lnTo>
                  <a:pt x="171450" y="628650"/>
                </a:lnTo>
                <a:lnTo>
                  <a:pt x="152400" y="628650"/>
                </a:lnTo>
                <a:lnTo>
                  <a:pt x="133350" y="628650"/>
                </a:lnTo>
                <a:lnTo>
                  <a:pt x="104775" y="619125"/>
                </a:lnTo>
                <a:lnTo>
                  <a:pt x="76200" y="609600"/>
                </a:lnTo>
                <a:lnTo>
                  <a:pt x="47625" y="600075"/>
                </a:lnTo>
                <a:lnTo>
                  <a:pt x="19050" y="590550"/>
                </a:lnTo>
                <a:lnTo>
                  <a:pt x="9525" y="581025"/>
                </a:lnTo>
                <a:lnTo>
                  <a:pt x="0" y="571500"/>
                </a:lnTo>
                <a:lnTo>
                  <a:pt x="0" y="552450"/>
                </a:lnTo>
                <a:lnTo>
                  <a:pt x="9525" y="533400"/>
                </a:lnTo>
                <a:lnTo>
                  <a:pt x="19050" y="504825"/>
                </a:lnTo>
                <a:lnTo>
                  <a:pt x="47625" y="466725"/>
                </a:lnTo>
                <a:lnTo>
                  <a:pt x="85725" y="419100"/>
                </a:lnTo>
                <a:lnTo>
                  <a:pt x="123825" y="381000"/>
                </a:lnTo>
                <a:lnTo>
                  <a:pt x="161925" y="333375"/>
                </a:lnTo>
                <a:lnTo>
                  <a:pt x="209550" y="285750"/>
                </a:lnTo>
                <a:lnTo>
                  <a:pt x="257175" y="238125"/>
                </a:lnTo>
                <a:lnTo>
                  <a:pt x="295275" y="200025"/>
                </a:lnTo>
                <a:lnTo>
                  <a:pt x="333375" y="161925"/>
                </a:lnTo>
                <a:lnTo>
                  <a:pt x="352425" y="133350"/>
                </a:lnTo>
                <a:lnTo>
                  <a:pt x="371475" y="114300"/>
                </a:lnTo>
                <a:lnTo>
                  <a:pt x="381000" y="104775"/>
                </a:lnTo>
                <a:lnTo>
                  <a:pt x="390525" y="104775"/>
                </a:lnTo>
                <a:lnTo>
                  <a:pt x="390525" y="114300"/>
                </a:lnTo>
                <a:lnTo>
                  <a:pt x="381000" y="133350"/>
                </a:lnTo>
                <a:lnTo>
                  <a:pt x="371475" y="161925"/>
                </a:lnTo>
                <a:lnTo>
                  <a:pt x="352425" y="190500"/>
                </a:lnTo>
                <a:lnTo>
                  <a:pt x="342900" y="219075"/>
                </a:lnTo>
                <a:lnTo>
                  <a:pt x="342900" y="247650"/>
                </a:lnTo>
                <a:lnTo>
                  <a:pt x="342900" y="276225"/>
                </a:lnTo>
                <a:lnTo>
                  <a:pt x="352425" y="295275"/>
                </a:lnTo>
                <a:lnTo>
                  <a:pt x="371475" y="304800"/>
                </a:lnTo>
                <a:lnTo>
                  <a:pt x="390525" y="304800"/>
                </a:lnTo>
                <a:lnTo>
                  <a:pt x="419100" y="295275"/>
                </a:lnTo>
                <a:lnTo>
                  <a:pt x="447675" y="276225"/>
                </a:lnTo>
                <a:lnTo>
                  <a:pt x="476250" y="247650"/>
                </a:lnTo>
                <a:lnTo>
                  <a:pt x="495300" y="219075"/>
                </a:lnTo>
                <a:lnTo>
                  <a:pt x="514350" y="190500"/>
                </a:lnTo>
                <a:lnTo>
                  <a:pt x="523875" y="152400"/>
                </a:lnTo>
                <a:lnTo>
                  <a:pt x="533400" y="133350"/>
                </a:lnTo>
                <a:lnTo>
                  <a:pt x="523875" y="104775"/>
                </a:lnTo>
                <a:lnTo>
                  <a:pt x="514350" y="85725"/>
                </a:lnTo>
                <a:lnTo>
                  <a:pt x="495300" y="85725"/>
                </a:lnTo>
                <a:lnTo>
                  <a:pt x="476250" y="85725"/>
                </a:lnTo>
                <a:lnTo>
                  <a:pt x="447675" y="104775"/>
                </a:lnTo>
                <a:lnTo>
                  <a:pt x="428625" y="123825"/>
                </a:lnTo>
                <a:lnTo>
                  <a:pt x="400050" y="152400"/>
                </a:lnTo>
                <a:lnTo>
                  <a:pt x="381000" y="190500"/>
                </a:lnTo>
                <a:lnTo>
                  <a:pt x="361950" y="219075"/>
                </a:lnTo>
                <a:lnTo>
                  <a:pt x="352425" y="238125"/>
                </a:lnTo>
                <a:lnTo>
                  <a:pt x="352425" y="257175"/>
                </a:lnTo>
                <a:lnTo>
                  <a:pt x="3524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476500" y="685800"/>
            <a:ext cx="219076" cy="533401"/>
          </a:xfrm>
          <a:custGeom>
            <a:avLst/>
            <a:gdLst/>
            <a:ahLst/>
            <a:cxnLst/>
            <a:rect l="0" t="0" r="0" b="0"/>
            <a:pathLst>
              <a:path w="219076" h="533401">
                <a:moveTo>
                  <a:pt x="66675" y="104775"/>
                </a:moveTo>
                <a:lnTo>
                  <a:pt x="66675" y="104775"/>
                </a:lnTo>
                <a:lnTo>
                  <a:pt x="57150" y="104775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47625"/>
                </a:lnTo>
                <a:lnTo>
                  <a:pt x="95250" y="28575"/>
                </a:lnTo>
                <a:lnTo>
                  <a:pt x="133350" y="9525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19050"/>
                </a:lnTo>
                <a:lnTo>
                  <a:pt x="219075" y="38100"/>
                </a:lnTo>
                <a:lnTo>
                  <a:pt x="209550" y="57150"/>
                </a:lnTo>
                <a:lnTo>
                  <a:pt x="209550" y="95250"/>
                </a:lnTo>
                <a:lnTo>
                  <a:pt x="190500" y="123825"/>
                </a:lnTo>
                <a:lnTo>
                  <a:pt x="171450" y="152400"/>
                </a:lnTo>
                <a:lnTo>
                  <a:pt x="152400" y="171450"/>
                </a:lnTo>
                <a:lnTo>
                  <a:pt x="123825" y="190500"/>
                </a:lnTo>
                <a:lnTo>
                  <a:pt x="104775" y="200025"/>
                </a:lnTo>
                <a:lnTo>
                  <a:pt x="95250" y="200025"/>
                </a:lnTo>
                <a:lnTo>
                  <a:pt x="95250" y="200025"/>
                </a:lnTo>
                <a:lnTo>
                  <a:pt x="85725" y="190500"/>
                </a:lnTo>
                <a:lnTo>
                  <a:pt x="95250" y="180975"/>
                </a:lnTo>
                <a:lnTo>
                  <a:pt x="95250" y="161925"/>
                </a:lnTo>
                <a:lnTo>
                  <a:pt x="104775" y="152400"/>
                </a:lnTo>
                <a:lnTo>
                  <a:pt x="123825" y="152400"/>
                </a:lnTo>
                <a:lnTo>
                  <a:pt x="142875" y="152400"/>
                </a:lnTo>
                <a:lnTo>
                  <a:pt x="161925" y="171450"/>
                </a:lnTo>
                <a:lnTo>
                  <a:pt x="180975" y="190500"/>
                </a:lnTo>
                <a:lnTo>
                  <a:pt x="200025" y="209550"/>
                </a:lnTo>
                <a:lnTo>
                  <a:pt x="209550" y="247650"/>
                </a:lnTo>
                <a:lnTo>
                  <a:pt x="219075" y="276225"/>
                </a:lnTo>
                <a:lnTo>
                  <a:pt x="219075" y="323850"/>
                </a:lnTo>
                <a:lnTo>
                  <a:pt x="209550" y="371475"/>
                </a:lnTo>
                <a:lnTo>
                  <a:pt x="200025" y="419100"/>
                </a:lnTo>
                <a:lnTo>
                  <a:pt x="171450" y="457200"/>
                </a:lnTo>
                <a:lnTo>
                  <a:pt x="152400" y="485775"/>
                </a:lnTo>
                <a:lnTo>
                  <a:pt x="123825" y="514350"/>
                </a:lnTo>
                <a:lnTo>
                  <a:pt x="95250" y="523875"/>
                </a:lnTo>
                <a:lnTo>
                  <a:pt x="66675" y="533400"/>
                </a:lnTo>
                <a:lnTo>
                  <a:pt x="47625" y="533400"/>
                </a:lnTo>
                <a:lnTo>
                  <a:pt x="28575" y="533400"/>
                </a:lnTo>
                <a:lnTo>
                  <a:pt x="9525" y="523875"/>
                </a:lnTo>
                <a:lnTo>
                  <a:pt x="0" y="504825"/>
                </a:lnTo>
                <a:lnTo>
                  <a:pt x="0" y="476250"/>
                </a:lnTo>
                <a:lnTo>
                  <a:pt x="9525" y="438150"/>
                </a:lnTo>
                <a:lnTo>
                  <a:pt x="28575" y="390525"/>
                </a:lnTo>
                <a:lnTo>
                  <a:pt x="47625" y="361950"/>
                </a:lnTo>
                <a:lnTo>
                  <a:pt x="66675" y="333375"/>
                </a:lnTo>
                <a:lnTo>
                  <a:pt x="6667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762250" y="695325"/>
            <a:ext cx="533401" cy="361951"/>
          </a:xfrm>
          <a:custGeom>
            <a:avLst/>
            <a:gdLst/>
            <a:ahLst/>
            <a:cxnLst/>
            <a:rect l="0" t="0" r="0" b="0"/>
            <a:pathLst>
              <a:path w="533401" h="361951">
                <a:moveTo>
                  <a:pt x="209550" y="0"/>
                </a:moveTo>
                <a:lnTo>
                  <a:pt x="200025" y="0"/>
                </a:lnTo>
                <a:lnTo>
                  <a:pt x="190500" y="9525"/>
                </a:lnTo>
                <a:lnTo>
                  <a:pt x="171450" y="19050"/>
                </a:lnTo>
                <a:lnTo>
                  <a:pt x="142875" y="28575"/>
                </a:lnTo>
                <a:lnTo>
                  <a:pt x="114300" y="57150"/>
                </a:lnTo>
                <a:lnTo>
                  <a:pt x="85725" y="95250"/>
                </a:lnTo>
                <a:lnTo>
                  <a:pt x="47625" y="133350"/>
                </a:lnTo>
                <a:lnTo>
                  <a:pt x="28575" y="180975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85750"/>
                </a:lnTo>
                <a:lnTo>
                  <a:pt x="28575" y="285750"/>
                </a:lnTo>
                <a:lnTo>
                  <a:pt x="47625" y="285750"/>
                </a:lnTo>
                <a:lnTo>
                  <a:pt x="76200" y="276225"/>
                </a:lnTo>
                <a:lnTo>
                  <a:pt x="95250" y="257175"/>
                </a:lnTo>
                <a:lnTo>
                  <a:pt x="123825" y="228600"/>
                </a:lnTo>
                <a:lnTo>
                  <a:pt x="152400" y="190500"/>
                </a:lnTo>
                <a:lnTo>
                  <a:pt x="180975" y="152400"/>
                </a:lnTo>
                <a:lnTo>
                  <a:pt x="190500" y="114300"/>
                </a:lnTo>
                <a:lnTo>
                  <a:pt x="209550" y="85725"/>
                </a:lnTo>
                <a:lnTo>
                  <a:pt x="219075" y="66675"/>
                </a:lnTo>
                <a:lnTo>
                  <a:pt x="219075" y="57150"/>
                </a:lnTo>
                <a:lnTo>
                  <a:pt x="219075" y="57150"/>
                </a:lnTo>
                <a:lnTo>
                  <a:pt x="219075" y="66675"/>
                </a:lnTo>
                <a:lnTo>
                  <a:pt x="209550" y="85725"/>
                </a:lnTo>
                <a:lnTo>
                  <a:pt x="200025" y="114300"/>
                </a:lnTo>
                <a:lnTo>
                  <a:pt x="180975" y="142875"/>
                </a:lnTo>
                <a:lnTo>
                  <a:pt x="171450" y="180975"/>
                </a:lnTo>
                <a:lnTo>
                  <a:pt x="152400" y="219075"/>
                </a:lnTo>
                <a:lnTo>
                  <a:pt x="152400" y="247650"/>
                </a:lnTo>
                <a:lnTo>
                  <a:pt x="142875" y="266700"/>
                </a:lnTo>
                <a:lnTo>
                  <a:pt x="152400" y="285750"/>
                </a:lnTo>
                <a:lnTo>
                  <a:pt x="161925" y="285750"/>
                </a:lnTo>
                <a:lnTo>
                  <a:pt x="171450" y="276225"/>
                </a:lnTo>
                <a:lnTo>
                  <a:pt x="200025" y="266700"/>
                </a:lnTo>
                <a:lnTo>
                  <a:pt x="219075" y="238125"/>
                </a:lnTo>
                <a:lnTo>
                  <a:pt x="247650" y="200025"/>
                </a:lnTo>
                <a:lnTo>
                  <a:pt x="276225" y="161925"/>
                </a:lnTo>
                <a:lnTo>
                  <a:pt x="304800" y="133350"/>
                </a:lnTo>
                <a:lnTo>
                  <a:pt x="323850" y="104775"/>
                </a:lnTo>
                <a:lnTo>
                  <a:pt x="342900" y="85725"/>
                </a:lnTo>
                <a:lnTo>
                  <a:pt x="352425" y="76200"/>
                </a:lnTo>
                <a:lnTo>
                  <a:pt x="352425" y="76200"/>
                </a:lnTo>
                <a:lnTo>
                  <a:pt x="352425" y="85725"/>
                </a:lnTo>
                <a:lnTo>
                  <a:pt x="342900" y="104775"/>
                </a:lnTo>
                <a:lnTo>
                  <a:pt x="333375" y="123825"/>
                </a:lnTo>
                <a:lnTo>
                  <a:pt x="314325" y="161925"/>
                </a:lnTo>
                <a:lnTo>
                  <a:pt x="304800" y="190500"/>
                </a:lnTo>
                <a:lnTo>
                  <a:pt x="295275" y="228600"/>
                </a:lnTo>
                <a:lnTo>
                  <a:pt x="285750" y="247650"/>
                </a:lnTo>
                <a:lnTo>
                  <a:pt x="295275" y="266700"/>
                </a:lnTo>
                <a:lnTo>
                  <a:pt x="304800" y="276225"/>
                </a:lnTo>
                <a:lnTo>
                  <a:pt x="323850" y="276225"/>
                </a:lnTo>
                <a:lnTo>
                  <a:pt x="333375" y="276225"/>
                </a:lnTo>
                <a:lnTo>
                  <a:pt x="361950" y="257175"/>
                </a:lnTo>
                <a:lnTo>
                  <a:pt x="381000" y="238125"/>
                </a:lnTo>
                <a:lnTo>
                  <a:pt x="409575" y="209550"/>
                </a:lnTo>
                <a:lnTo>
                  <a:pt x="438150" y="180975"/>
                </a:lnTo>
                <a:lnTo>
                  <a:pt x="457200" y="142875"/>
                </a:lnTo>
                <a:lnTo>
                  <a:pt x="476250" y="123825"/>
                </a:lnTo>
                <a:lnTo>
                  <a:pt x="485775" y="104775"/>
                </a:lnTo>
                <a:lnTo>
                  <a:pt x="495300" y="95250"/>
                </a:lnTo>
                <a:lnTo>
                  <a:pt x="495300" y="85725"/>
                </a:lnTo>
                <a:lnTo>
                  <a:pt x="495300" y="85725"/>
                </a:lnTo>
                <a:lnTo>
                  <a:pt x="495300" y="95250"/>
                </a:lnTo>
                <a:lnTo>
                  <a:pt x="485775" y="95250"/>
                </a:lnTo>
                <a:lnTo>
                  <a:pt x="476250" y="114300"/>
                </a:lnTo>
                <a:lnTo>
                  <a:pt x="476250" y="123825"/>
                </a:lnTo>
                <a:lnTo>
                  <a:pt x="466725" y="142875"/>
                </a:lnTo>
                <a:lnTo>
                  <a:pt x="466725" y="161925"/>
                </a:lnTo>
                <a:lnTo>
                  <a:pt x="476250" y="190500"/>
                </a:lnTo>
                <a:lnTo>
                  <a:pt x="495300" y="209550"/>
                </a:lnTo>
                <a:lnTo>
                  <a:pt x="504825" y="228600"/>
                </a:lnTo>
                <a:lnTo>
                  <a:pt x="523875" y="247650"/>
                </a:lnTo>
                <a:lnTo>
                  <a:pt x="533400" y="266700"/>
                </a:lnTo>
                <a:lnTo>
                  <a:pt x="533400" y="276225"/>
                </a:lnTo>
                <a:lnTo>
                  <a:pt x="533400" y="285750"/>
                </a:lnTo>
                <a:lnTo>
                  <a:pt x="533400" y="295275"/>
                </a:lnTo>
                <a:lnTo>
                  <a:pt x="514350" y="314325"/>
                </a:lnTo>
                <a:lnTo>
                  <a:pt x="485775" y="333375"/>
                </a:lnTo>
                <a:lnTo>
                  <a:pt x="466725" y="342900"/>
                </a:lnTo>
                <a:lnTo>
                  <a:pt x="438150" y="352425"/>
                </a:lnTo>
                <a:lnTo>
                  <a:pt x="419100" y="361950"/>
                </a:lnTo>
                <a:lnTo>
                  <a:pt x="4191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295650" y="742950"/>
            <a:ext cx="276226" cy="238126"/>
          </a:xfrm>
          <a:custGeom>
            <a:avLst/>
            <a:gdLst/>
            <a:ahLst/>
            <a:cxnLst/>
            <a:rect l="0" t="0" r="0" b="0"/>
            <a:pathLst>
              <a:path w="276226" h="238126">
                <a:moveTo>
                  <a:pt x="0" y="238125"/>
                </a:moveTo>
                <a:lnTo>
                  <a:pt x="9525" y="228600"/>
                </a:lnTo>
                <a:lnTo>
                  <a:pt x="19050" y="228600"/>
                </a:lnTo>
                <a:lnTo>
                  <a:pt x="47625" y="219075"/>
                </a:lnTo>
                <a:lnTo>
                  <a:pt x="76200" y="200025"/>
                </a:lnTo>
                <a:lnTo>
                  <a:pt x="104775" y="180975"/>
                </a:lnTo>
                <a:lnTo>
                  <a:pt x="133350" y="161925"/>
                </a:lnTo>
                <a:lnTo>
                  <a:pt x="171450" y="133350"/>
                </a:lnTo>
                <a:lnTo>
                  <a:pt x="200025" y="114300"/>
                </a:lnTo>
                <a:lnTo>
                  <a:pt x="219075" y="85725"/>
                </a:lnTo>
                <a:lnTo>
                  <a:pt x="238125" y="66675"/>
                </a:lnTo>
                <a:lnTo>
                  <a:pt x="257175" y="38100"/>
                </a:lnTo>
                <a:lnTo>
                  <a:pt x="257175" y="19050"/>
                </a:lnTo>
                <a:lnTo>
                  <a:pt x="257175" y="9525"/>
                </a:lnTo>
                <a:lnTo>
                  <a:pt x="247650" y="0"/>
                </a:lnTo>
                <a:lnTo>
                  <a:pt x="228600" y="9525"/>
                </a:lnTo>
                <a:lnTo>
                  <a:pt x="219075" y="28575"/>
                </a:lnTo>
                <a:lnTo>
                  <a:pt x="190500" y="47625"/>
                </a:lnTo>
                <a:lnTo>
                  <a:pt x="171450" y="76200"/>
                </a:lnTo>
                <a:lnTo>
                  <a:pt x="142875" y="114300"/>
                </a:lnTo>
                <a:lnTo>
                  <a:pt x="133350" y="142875"/>
                </a:lnTo>
                <a:lnTo>
                  <a:pt x="114300" y="171450"/>
                </a:lnTo>
                <a:lnTo>
                  <a:pt x="114300" y="200025"/>
                </a:lnTo>
                <a:lnTo>
                  <a:pt x="114300" y="219075"/>
                </a:lnTo>
                <a:lnTo>
                  <a:pt x="123825" y="228600"/>
                </a:lnTo>
                <a:lnTo>
                  <a:pt x="142875" y="238125"/>
                </a:lnTo>
                <a:lnTo>
                  <a:pt x="161925" y="238125"/>
                </a:lnTo>
                <a:lnTo>
                  <a:pt x="190500" y="228600"/>
                </a:lnTo>
                <a:lnTo>
                  <a:pt x="228600" y="209550"/>
                </a:lnTo>
                <a:lnTo>
                  <a:pt x="257175" y="200025"/>
                </a:lnTo>
                <a:lnTo>
                  <a:pt x="276225" y="180975"/>
                </a:lnTo>
                <a:lnTo>
                  <a:pt x="2762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571875" y="762000"/>
            <a:ext cx="523876" cy="276226"/>
          </a:xfrm>
          <a:custGeom>
            <a:avLst/>
            <a:gdLst/>
            <a:ahLst/>
            <a:cxnLst/>
            <a:rect l="0" t="0" r="0" b="0"/>
            <a:pathLst>
              <a:path w="523876" h="276226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14300" y="95250"/>
                </a:lnTo>
                <a:lnTo>
                  <a:pt x="95250" y="133350"/>
                </a:lnTo>
                <a:lnTo>
                  <a:pt x="76200" y="161925"/>
                </a:lnTo>
                <a:lnTo>
                  <a:pt x="57150" y="190500"/>
                </a:lnTo>
                <a:lnTo>
                  <a:pt x="38100" y="209550"/>
                </a:lnTo>
                <a:lnTo>
                  <a:pt x="19050" y="21907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42875"/>
                </a:lnTo>
                <a:lnTo>
                  <a:pt x="57150" y="104775"/>
                </a:lnTo>
                <a:lnTo>
                  <a:pt x="85725" y="66675"/>
                </a:lnTo>
                <a:lnTo>
                  <a:pt x="114300" y="47625"/>
                </a:lnTo>
                <a:lnTo>
                  <a:pt x="142875" y="28575"/>
                </a:lnTo>
                <a:lnTo>
                  <a:pt x="171450" y="19050"/>
                </a:lnTo>
                <a:lnTo>
                  <a:pt x="190500" y="9525"/>
                </a:lnTo>
                <a:lnTo>
                  <a:pt x="209550" y="19050"/>
                </a:lnTo>
                <a:lnTo>
                  <a:pt x="219075" y="38100"/>
                </a:lnTo>
                <a:lnTo>
                  <a:pt x="219075" y="47625"/>
                </a:lnTo>
                <a:lnTo>
                  <a:pt x="219075" y="76200"/>
                </a:lnTo>
                <a:lnTo>
                  <a:pt x="219075" y="104775"/>
                </a:lnTo>
                <a:lnTo>
                  <a:pt x="209550" y="133350"/>
                </a:lnTo>
                <a:lnTo>
                  <a:pt x="209550" y="161925"/>
                </a:lnTo>
                <a:lnTo>
                  <a:pt x="200025" y="190500"/>
                </a:lnTo>
                <a:lnTo>
                  <a:pt x="200025" y="209550"/>
                </a:lnTo>
                <a:lnTo>
                  <a:pt x="200025" y="219075"/>
                </a:lnTo>
                <a:lnTo>
                  <a:pt x="219075" y="219075"/>
                </a:lnTo>
                <a:lnTo>
                  <a:pt x="238125" y="209550"/>
                </a:lnTo>
                <a:lnTo>
                  <a:pt x="266700" y="200025"/>
                </a:lnTo>
                <a:lnTo>
                  <a:pt x="295275" y="171450"/>
                </a:lnTo>
                <a:lnTo>
                  <a:pt x="323850" y="142875"/>
                </a:lnTo>
                <a:lnTo>
                  <a:pt x="361950" y="114300"/>
                </a:lnTo>
                <a:lnTo>
                  <a:pt x="390525" y="85725"/>
                </a:lnTo>
                <a:lnTo>
                  <a:pt x="419100" y="57150"/>
                </a:lnTo>
                <a:lnTo>
                  <a:pt x="438150" y="38100"/>
                </a:lnTo>
                <a:lnTo>
                  <a:pt x="457200" y="19050"/>
                </a:lnTo>
                <a:lnTo>
                  <a:pt x="466725" y="19050"/>
                </a:lnTo>
                <a:lnTo>
                  <a:pt x="466725" y="19050"/>
                </a:lnTo>
                <a:lnTo>
                  <a:pt x="466725" y="19050"/>
                </a:lnTo>
                <a:lnTo>
                  <a:pt x="466725" y="28575"/>
                </a:lnTo>
                <a:lnTo>
                  <a:pt x="457200" y="47625"/>
                </a:lnTo>
                <a:lnTo>
                  <a:pt x="447675" y="76200"/>
                </a:lnTo>
                <a:lnTo>
                  <a:pt x="428625" y="123825"/>
                </a:lnTo>
                <a:lnTo>
                  <a:pt x="409575" y="161925"/>
                </a:lnTo>
                <a:lnTo>
                  <a:pt x="390525" y="200025"/>
                </a:lnTo>
                <a:lnTo>
                  <a:pt x="371475" y="238125"/>
                </a:lnTo>
                <a:lnTo>
                  <a:pt x="352425" y="257175"/>
                </a:lnTo>
                <a:lnTo>
                  <a:pt x="342900" y="276225"/>
                </a:lnTo>
                <a:lnTo>
                  <a:pt x="333375" y="276225"/>
                </a:lnTo>
                <a:lnTo>
                  <a:pt x="333375" y="266700"/>
                </a:lnTo>
                <a:lnTo>
                  <a:pt x="333375" y="257175"/>
                </a:lnTo>
                <a:lnTo>
                  <a:pt x="342900" y="228600"/>
                </a:lnTo>
                <a:lnTo>
                  <a:pt x="352425" y="200025"/>
                </a:lnTo>
                <a:lnTo>
                  <a:pt x="361950" y="152400"/>
                </a:lnTo>
                <a:lnTo>
                  <a:pt x="381000" y="114300"/>
                </a:lnTo>
                <a:lnTo>
                  <a:pt x="409575" y="66675"/>
                </a:lnTo>
                <a:lnTo>
                  <a:pt x="428625" y="38100"/>
                </a:lnTo>
                <a:lnTo>
                  <a:pt x="457200" y="28575"/>
                </a:lnTo>
                <a:lnTo>
                  <a:pt x="476250" y="19050"/>
                </a:lnTo>
                <a:lnTo>
                  <a:pt x="485775" y="19050"/>
                </a:lnTo>
                <a:lnTo>
                  <a:pt x="495300" y="28575"/>
                </a:lnTo>
                <a:lnTo>
                  <a:pt x="504825" y="47625"/>
                </a:lnTo>
                <a:lnTo>
                  <a:pt x="514350" y="76200"/>
                </a:lnTo>
                <a:lnTo>
                  <a:pt x="523875" y="104775"/>
                </a:lnTo>
                <a:lnTo>
                  <a:pt x="523875" y="142875"/>
                </a:lnTo>
                <a:lnTo>
                  <a:pt x="523875" y="190500"/>
                </a:lnTo>
                <a:lnTo>
                  <a:pt x="523875" y="219075"/>
                </a:lnTo>
                <a:lnTo>
                  <a:pt x="523875" y="247650"/>
                </a:lnTo>
                <a:lnTo>
                  <a:pt x="523875" y="266700"/>
                </a:lnTo>
                <a:lnTo>
                  <a:pt x="5238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229100" y="762000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9525" y="180975"/>
                </a:moveTo>
                <a:lnTo>
                  <a:pt x="19050" y="180975"/>
                </a:lnTo>
                <a:lnTo>
                  <a:pt x="28575" y="171450"/>
                </a:lnTo>
                <a:lnTo>
                  <a:pt x="47625" y="171450"/>
                </a:lnTo>
                <a:lnTo>
                  <a:pt x="76200" y="152400"/>
                </a:lnTo>
                <a:lnTo>
                  <a:pt x="104775" y="133350"/>
                </a:lnTo>
                <a:lnTo>
                  <a:pt x="133350" y="123825"/>
                </a:lnTo>
                <a:lnTo>
                  <a:pt x="161925" y="95250"/>
                </a:lnTo>
                <a:lnTo>
                  <a:pt x="180975" y="66675"/>
                </a:lnTo>
                <a:lnTo>
                  <a:pt x="190500" y="47625"/>
                </a:lnTo>
                <a:lnTo>
                  <a:pt x="190500" y="28575"/>
                </a:lnTo>
                <a:lnTo>
                  <a:pt x="190500" y="9525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19050"/>
                </a:lnTo>
                <a:lnTo>
                  <a:pt x="104775" y="38100"/>
                </a:lnTo>
                <a:lnTo>
                  <a:pt x="66675" y="66675"/>
                </a:lnTo>
                <a:lnTo>
                  <a:pt x="47625" y="95250"/>
                </a:lnTo>
                <a:lnTo>
                  <a:pt x="19050" y="123825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9525" y="257175"/>
                </a:lnTo>
                <a:lnTo>
                  <a:pt x="38100" y="257175"/>
                </a:lnTo>
                <a:lnTo>
                  <a:pt x="66675" y="257175"/>
                </a:lnTo>
                <a:lnTo>
                  <a:pt x="104775" y="247650"/>
                </a:lnTo>
                <a:lnTo>
                  <a:pt x="133350" y="228600"/>
                </a:lnTo>
                <a:lnTo>
                  <a:pt x="152400" y="219075"/>
                </a:lnTo>
                <a:lnTo>
                  <a:pt x="1524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476750" y="781050"/>
            <a:ext cx="85726" cy="304801"/>
          </a:xfrm>
          <a:custGeom>
            <a:avLst/>
            <a:gdLst/>
            <a:ahLst/>
            <a:cxnLst/>
            <a:rect l="0" t="0" r="0" b="0"/>
            <a:pathLst>
              <a:path w="85726" h="304801">
                <a:moveTo>
                  <a:pt x="85725" y="0"/>
                </a:moveTo>
                <a:lnTo>
                  <a:pt x="85725" y="0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66675"/>
                </a:lnTo>
                <a:lnTo>
                  <a:pt x="47625" y="104775"/>
                </a:lnTo>
                <a:lnTo>
                  <a:pt x="47625" y="142875"/>
                </a:lnTo>
                <a:lnTo>
                  <a:pt x="28575" y="190500"/>
                </a:lnTo>
                <a:lnTo>
                  <a:pt x="19050" y="228600"/>
                </a:lnTo>
                <a:lnTo>
                  <a:pt x="9525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524375" y="781050"/>
            <a:ext cx="504826" cy="295276"/>
          </a:xfrm>
          <a:custGeom>
            <a:avLst/>
            <a:gdLst/>
            <a:ahLst/>
            <a:cxnLst/>
            <a:rect l="0" t="0" r="0" b="0"/>
            <a:pathLst>
              <a:path w="504826" h="295276">
                <a:moveTo>
                  <a:pt x="0" y="161925"/>
                </a:moveTo>
                <a:lnTo>
                  <a:pt x="0" y="171450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200025"/>
                </a:lnTo>
                <a:lnTo>
                  <a:pt x="47625" y="209550"/>
                </a:lnTo>
                <a:lnTo>
                  <a:pt x="66675" y="209550"/>
                </a:lnTo>
                <a:lnTo>
                  <a:pt x="85725" y="200025"/>
                </a:lnTo>
                <a:lnTo>
                  <a:pt x="114300" y="190500"/>
                </a:lnTo>
                <a:lnTo>
                  <a:pt x="142875" y="180975"/>
                </a:lnTo>
                <a:lnTo>
                  <a:pt x="171450" y="152400"/>
                </a:lnTo>
                <a:lnTo>
                  <a:pt x="200025" y="133350"/>
                </a:lnTo>
                <a:lnTo>
                  <a:pt x="219075" y="95250"/>
                </a:lnTo>
                <a:lnTo>
                  <a:pt x="228600" y="66675"/>
                </a:lnTo>
                <a:lnTo>
                  <a:pt x="238125" y="38100"/>
                </a:lnTo>
                <a:lnTo>
                  <a:pt x="247650" y="19050"/>
                </a:lnTo>
                <a:lnTo>
                  <a:pt x="247650" y="0"/>
                </a:lnTo>
                <a:lnTo>
                  <a:pt x="238125" y="0"/>
                </a:lnTo>
                <a:lnTo>
                  <a:pt x="228600" y="9525"/>
                </a:lnTo>
                <a:lnTo>
                  <a:pt x="219075" y="28575"/>
                </a:lnTo>
                <a:lnTo>
                  <a:pt x="200025" y="57150"/>
                </a:lnTo>
                <a:lnTo>
                  <a:pt x="180975" y="85725"/>
                </a:lnTo>
                <a:lnTo>
                  <a:pt x="161925" y="123825"/>
                </a:lnTo>
                <a:lnTo>
                  <a:pt x="152400" y="161925"/>
                </a:lnTo>
                <a:lnTo>
                  <a:pt x="142875" y="200025"/>
                </a:lnTo>
                <a:lnTo>
                  <a:pt x="142875" y="228600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71450" y="257175"/>
                </a:lnTo>
                <a:lnTo>
                  <a:pt x="190500" y="247650"/>
                </a:lnTo>
                <a:lnTo>
                  <a:pt x="209550" y="238125"/>
                </a:lnTo>
                <a:lnTo>
                  <a:pt x="238125" y="209550"/>
                </a:lnTo>
                <a:lnTo>
                  <a:pt x="266700" y="180975"/>
                </a:lnTo>
                <a:lnTo>
                  <a:pt x="295275" y="152400"/>
                </a:lnTo>
                <a:lnTo>
                  <a:pt x="323850" y="123825"/>
                </a:lnTo>
                <a:lnTo>
                  <a:pt x="342900" y="95250"/>
                </a:lnTo>
                <a:lnTo>
                  <a:pt x="352425" y="76200"/>
                </a:lnTo>
                <a:lnTo>
                  <a:pt x="352425" y="66675"/>
                </a:lnTo>
                <a:lnTo>
                  <a:pt x="361950" y="57150"/>
                </a:lnTo>
                <a:lnTo>
                  <a:pt x="352425" y="66675"/>
                </a:lnTo>
                <a:lnTo>
                  <a:pt x="352425" y="66675"/>
                </a:lnTo>
                <a:lnTo>
                  <a:pt x="342900" y="85725"/>
                </a:lnTo>
                <a:lnTo>
                  <a:pt x="333375" y="104775"/>
                </a:lnTo>
                <a:lnTo>
                  <a:pt x="323850" y="142875"/>
                </a:lnTo>
                <a:lnTo>
                  <a:pt x="314325" y="171450"/>
                </a:lnTo>
                <a:lnTo>
                  <a:pt x="304800" y="209550"/>
                </a:lnTo>
                <a:lnTo>
                  <a:pt x="295275" y="228600"/>
                </a:lnTo>
                <a:lnTo>
                  <a:pt x="304800" y="247650"/>
                </a:lnTo>
                <a:lnTo>
                  <a:pt x="314325" y="266700"/>
                </a:lnTo>
                <a:lnTo>
                  <a:pt x="323850" y="266700"/>
                </a:lnTo>
                <a:lnTo>
                  <a:pt x="342900" y="266700"/>
                </a:lnTo>
                <a:lnTo>
                  <a:pt x="371475" y="257175"/>
                </a:lnTo>
                <a:lnTo>
                  <a:pt x="390525" y="238125"/>
                </a:lnTo>
                <a:lnTo>
                  <a:pt x="419100" y="209550"/>
                </a:lnTo>
                <a:lnTo>
                  <a:pt x="447675" y="180975"/>
                </a:lnTo>
                <a:lnTo>
                  <a:pt x="466725" y="142875"/>
                </a:lnTo>
                <a:lnTo>
                  <a:pt x="485775" y="104775"/>
                </a:lnTo>
                <a:lnTo>
                  <a:pt x="495300" y="76200"/>
                </a:lnTo>
                <a:lnTo>
                  <a:pt x="495300" y="57150"/>
                </a:lnTo>
                <a:lnTo>
                  <a:pt x="504825" y="38100"/>
                </a:lnTo>
                <a:lnTo>
                  <a:pt x="495300" y="38100"/>
                </a:lnTo>
                <a:lnTo>
                  <a:pt x="495300" y="47625"/>
                </a:lnTo>
                <a:lnTo>
                  <a:pt x="476250" y="57150"/>
                </a:lnTo>
                <a:lnTo>
                  <a:pt x="466725" y="76200"/>
                </a:lnTo>
                <a:lnTo>
                  <a:pt x="457200" y="104775"/>
                </a:lnTo>
                <a:lnTo>
                  <a:pt x="438150" y="142875"/>
                </a:lnTo>
                <a:lnTo>
                  <a:pt x="428625" y="180975"/>
                </a:lnTo>
                <a:lnTo>
                  <a:pt x="409575" y="209550"/>
                </a:lnTo>
                <a:lnTo>
                  <a:pt x="409575" y="247650"/>
                </a:lnTo>
                <a:lnTo>
                  <a:pt x="409575" y="266700"/>
                </a:lnTo>
                <a:lnTo>
                  <a:pt x="419100" y="285750"/>
                </a:lnTo>
                <a:lnTo>
                  <a:pt x="428625" y="295275"/>
                </a:lnTo>
                <a:lnTo>
                  <a:pt x="438150" y="295275"/>
                </a:lnTo>
                <a:lnTo>
                  <a:pt x="4381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124450" y="838200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9525" y="133350"/>
                </a:moveTo>
                <a:lnTo>
                  <a:pt x="9525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9550"/>
                </a:lnTo>
                <a:lnTo>
                  <a:pt x="19050" y="219075"/>
                </a:lnTo>
                <a:lnTo>
                  <a:pt x="38100" y="219075"/>
                </a:lnTo>
                <a:lnTo>
                  <a:pt x="57150" y="209550"/>
                </a:lnTo>
                <a:lnTo>
                  <a:pt x="85725" y="200025"/>
                </a:lnTo>
                <a:lnTo>
                  <a:pt x="104775" y="190500"/>
                </a:lnTo>
                <a:lnTo>
                  <a:pt x="123825" y="171450"/>
                </a:lnTo>
                <a:lnTo>
                  <a:pt x="142875" y="152400"/>
                </a:lnTo>
                <a:lnTo>
                  <a:pt x="161925" y="123825"/>
                </a:lnTo>
                <a:lnTo>
                  <a:pt x="171450" y="104775"/>
                </a:lnTo>
                <a:lnTo>
                  <a:pt x="180975" y="66675"/>
                </a:lnTo>
                <a:lnTo>
                  <a:pt x="180975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61925" y="28575"/>
                </a:lnTo>
                <a:lnTo>
                  <a:pt x="152400" y="47625"/>
                </a:lnTo>
                <a:lnTo>
                  <a:pt x="142875" y="85725"/>
                </a:lnTo>
                <a:lnTo>
                  <a:pt x="133350" y="123825"/>
                </a:lnTo>
                <a:lnTo>
                  <a:pt x="133350" y="161925"/>
                </a:lnTo>
                <a:lnTo>
                  <a:pt x="133350" y="200025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42875" y="276225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476875" y="828675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448300" y="1047750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952625" y="1514475"/>
            <a:ext cx="352426" cy="485776"/>
          </a:xfrm>
          <a:custGeom>
            <a:avLst/>
            <a:gdLst/>
            <a:ahLst/>
            <a:cxnLst/>
            <a:rect l="0" t="0" r="0" b="0"/>
            <a:pathLst>
              <a:path w="352426" h="485776">
                <a:moveTo>
                  <a:pt x="0" y="180975"/>
                </a:moveTo>
                <a:lnTo>
                  <a:pt x="9525" y="180975"/>
                </a:lnTo>
                <a:lnTo>
                  <a:pt x="28575" y="180975"/>
                </a:lnTo>
                <a:lnTo>
                  <a:pt x="57150" y="171450"/>
                </a:lnTo>
                <a:lnTo>
                  <a:pt x="95250" y="161925"/>
                </a:lnTo>
                <a:lnTo>
                  <a:pt x="123825" y="152400"/>
                </a:lnTo>
                <a:lnTo>
                  <a:pt x="152400" y="142875"/>
                </a:lnTo>
                <a:lnTo>
                  <a:pt x="180975" y="123825"/>
                </a:lnTo>
                <a:lnTo>
                  <a:pt x="209550" y="104775"/>
                </a:lnTo>
                <a:lnTo>
                  <a:pt x="228600" y="85725"/>
                </a:lnTo>
                <a:lnTo>
                  <a:pt x="238125" y="66675"/>
                </a:lnTo>
                <a:lnTo>
                  <a:pt x="247650" y="57150"/>
                </a:lnTo>
                <a:lnTo>
                  <a:pt x="257175" y="38100"/>
                </a:lnTo>
                <a:lnTo>
                  <a:pt x="257175" y="28575"/>
                </a:lnTo>
                <a:lnTo>
                  <a:pt x="257175" y="9525"/>
                </a:lnTo>
                <a:lnTo>
                  <a:pt x="247650" y="9525"/>
                </a:lnTo>
                <a:lnTo>
                  <a:pt x="238125" y="0"/>
                </a:lnTo>
                <a:lnTo>
                  <a:pt x="228600" y="9525"/>
                </a:lnTo>
                <a:lnTo>
                  <a:pt x="209550" y="9525"/>
                </a:lnTo>
                <a:lnTo>
                  <a:pt x="190500" y="19050"/>
                </a:lnTo>
                <a:lnTo>
                  <a:pt x="171450" y="38100"/>
                </a:lnTo>
                <a:lnTo>
                  <a:pt x="161925" y="57150"/>
                </a:lnTo>
                <a:lnTo>
                  <a:pt x="142875" y="76200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33350" y="161925"/>
                </a:lnTo>
                <a:lnTo>
                  <a:pt x="152400" y="171450"/>
                </a:lnTo>
                <a:lnTo>
                  <a:pt x="161925" y="190500"/>
                </a:lnTo>
                <a:lnTo>
                  <a:pt x="190500" y="200025"/>
                </a:lnTo>
                <a:lnTo>
                  <a:pt x="219075" y="209550"/>
                </a:lnTo>
                <a:lnTo>
                  <a:pt x="238125" y="209550"/>
                </a:lnTo>
                <a:lnTo>
                  <a:pt x="266700" y="209550"/>
                </a:lnTo>
                <a:lnTo>
                  <a:pt x="295275" y="209550"/>
                </a:lnTo>
                <a:lnTo>
                  <a:pt x="314325" y="200025"/>
                </a:lnTo>
                <a:lnTo>
                  <a:pt x="333375" y="200025"/>
                </a:lnTo>
                <a:lnTo>
                  <a:pt x="342900" y="190500"/>
                </a:lnTo>
                <a:lnTo>
                  <a:pt x="352425" y="180975"/>
                </a:lnTo>
                <a:lnTo>
                  <a:pt x="352425" y="171450"/>
                </a:lnTo>
                <a:lnTo>
                  <a:pt x="342900" y="161925"/>
                </a:lnTo>
                <a:lnTo>
                  <a:pt x="323850" y="161925"/>
                </a:lnTo>
                <a:lnTo>
                  <a:pt x="304800" y="161925"/>
                </a:lnTo>
                <a:lnTo>
                  <a:pt x="285750" y="171450"/>
                </a:lnTo>
                <a:lnTo>
                  <a:pt x="247650" y="180975"/>
                </a:lnTo>
                <a:lnTo>
                  <a:pt x="219075" y="200025"/>
                </a:lnTo>
                <a:lnTo>
                  <a:pt x="180975" y="219075"/>
                </a:lnTo>
                <a:lnTo>
                  <a:pt x="142875" y="247650"/>
                </a:lnTo>
                <a:lnTo>
                  <a:pt x="114300" y="276225"/>
                </a:lnTo>
                <a:lnTo>
                  <a:pt x="85725" y="304800"/>
                </a:lnTo>
                <a:lnTo>
                  <a:pt x="76200" y="333375"/>
                </a:lnTo>
                <a:lnTo>
                  <a:pt x="66675" y="361950"/>
                </a:lnTo>
                <a:lnTo>
                  <a:pt x="66675" y="390525"/>
                </a:lnTo>
                <a:lnTo>
                  <a:pt x="76200" y="419100"/>
                </a:lnTo>
                <a:lnTo>
                  <a:pt x="95250" y="438150"/>
                </a:lnTo>
                <a:lnTo>
                  <a:pt x="114300" y="457200"/>
                </a:lnTo>
                <a:lnTo>
                  <a:pt x="142875" y="466725"/>
                </a:lnTo>
                <a:lnTo>
                  <a:pt x="180975" y="476250"/>
                </a:lnTo>
                <a:lnTo>
                  <a:pt x="209550" y="476250"/>
                </a:lnTo>
                <a:lnTo>
                  <a:pt x="238125" y="466725"/>
                </a:lnTo>
                <a:lnTo>
                  <a:pt x="276225" y="457200"/>
                </a:lnTo>
                <a:lnTo>
                  <a:pt x="295275" y="447675"/>
                </a:lnTo>
                <a:lnTo>
                  <a:pt x="314325" y="428625"/>
                </a:lnTo>
                <a:lnTo>
                  <a:pt x="323850" y="419100"/>
                </a:lnTo>
                <a:lnTo>
                  <a:pt x="333375" y="400050"/>
                </a:lnTo>
                <a:lnTo>
                  <a:pt x="323850" y="381000"/>
                </a:lnTo>
                <a:lnTo>
                  <a:pt x="314325" y="371475"/>
                </a:lnTo>
                <a:lnTo>
                  <a:pt x="295275" y="371475"/>
                </a:lnTo>
                <a:lnTo>
                  <a:pt x="276225" y="371475"/>
                </a:lnTo>
                <a:lnTo>
                  <a:pt x="247650" y="371475"/>
                </a:lnTo>
                <a:lnTo>
                  <a:pt x="219075" y="390525"/>
                </a:lnTo>
                <a:lnTo>
                  <a:pt x="190500" y="400050"/>
                </a:lnTo>
                <a:lnTo>
                  <a:pt x="171450" y="419100"/>
                </a:lnTo>
                <a:lnTo>
                  <a:pt x="152400" y="438150"/>
                </a:lnTo>
                <a:lnTo>
                  <a:pt x="142875" y="447675"/>
                </a:lnTo>
                <a:lnTo>
                  <a:pt x="142875" y="466725"/>
                </a:lnTo>
                <a:lnTo>
                  <a:pt x="152400" y="476250"/>
                </a:lnTo>
                <a:lnTo>
                  <a:pt x="171450" y="485775"/>
                </a:lnTo>
                <a:lnTo>
                  <a:pt x="180975" y="485775"/>
                </a:lnTo>
                <a:lnTo>
                  <a:pt x="190500" y="485775"/>
                </a:lnTo>
                <a:lnTo>
                  <a:pt x="19050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71750" y="1571625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6667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495550" y="1533525"/>
            <a:ext cx="266701" cy="28576"/>
          </a:xfrm>
          <a:custGeom>
            <a:avLst/>
            <a:gdLst/>
            <a:ahLst/>
            <a:cxnLst/>
            <a:rect l="0" t="0" r="0" b="0"/>
            <a:pathLst>
              <a:path w="266701" h="28576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19050"/>
                </a:lnTo>
                <a:lnTo>
                  <a:pt x="257175" y="19050"/>
                </a:lnTo>
                <a:lnTo>
                  <a:pt x="266700" y="28575"/>
                </a:lnTo>
                <a:lnTo>
                  <a:pt x="2667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457450" y="1924050"/>
            <a:ext cx="304801" cy="28576"/>
          </a:xfrm>
          <a:custGeom>
            <a:avLst/>
            <a:gdLst/>
            <a:ahLst/>
            <a:cxnLst/>
            <a:rect l="0" t="0" r="0" b="0"/>
            <a:pathLst>
              <a:path w="304801" h="285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57150" y="19050"/>
                </a:lnTo>
                <a:lnTo>
                  <a:pt x="85725" y="28575"/>
                </a:lnTo>
                <a:lnTo>
                  <a:pt x="114300" y="19050"/>
                </a:lnTo>
                <a:lnTo>
                  <a:pt x="152400" y="19050"/>
                </a:lnTo>
                <a:lnTo>
                  <a:pt x="190500" y="19050"/>
                </a:lnTo>
                <a:lnTo>
                  <a:pt x="228600" y="9525"/>
                </a:lnTo>
                <a:lnTo>
                  <a:pt x="257175" y="0"/>
                </a:lnTo>
                <a:lnTo>
                  <a:pt x="295275" y="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028950" y="172402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028950" y="183832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104775" y="9525"/>
                </a:lnTo>
                <a:lnTo>
                  <a:pt x="142875" y="9525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667125" y="1476375"/>
            <a:ext cx="47626" cy="533401"/>
          </a:xfrm>
          <a:custGeom>
            <a:avLst/>
            <a:gdLst/>
            <a:ahLst/>
            <a:cxnLst/>
            <a:rect l="0" t="0" r="0" b="0"/>
            <a:pathLst>
              <a:path w="47626" h="5334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114300"/>
                </a:lnTo>
                <a:lnTo>
                  <a:pt x="38100" y="152400"/>
                </a:lnTo>
                <a:lnTo>
                  <a:pt x="38100" y="200025"/>
                </a:lnTo>
                <a:lnTo>
                  <a:pt x="38100" y="238125"/>
                </a:lnTo>
                <a:lnTo>
                  <a:pt x="28575" y="285750"/>
                </a:lnTo>
                <a:lnTo>
                  <a:pt x="28575" y="333375"/>
                </a:lnTo>
                <a:lnTo>
                  <a:pt x="19050" y="381000"/>
                </a:lnTo>
                <a:lnTo>
                  <a:pt x="9525" y="419100"/>
                </a:lnTo>
                <a:lnTo>
                  <a:pt x="0" y="447675"/>
                </a:lnTo>
                <a:lnTo>
                  <a:pt x="0" y="485775"/>
                </a:lnTo>
                <a:lnTo>
                  <a:pt x="0" y="504825"/>
                </a:lnTo>
                <a:lnTo>
                  <a:pt x="0" y="523875"/>
                </a:lnTo>
                <a:lnTo>
                  <a:pt x="0" y="533400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657600" y="1485900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47625" y="38100"/>
                </a:moveTo>
                <a:lnTo>
                  <a:pt x="47625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33350" y="38100"/>
                </a:lnTo>
                <a:lnTo>
                  <a:pt x="152400" y="66675"/>
                </a:lnTo>
                <a:lnTo>
                  <a:pt x="171450" y="95250"/>
                </a:lnTo>
                <a:lnTo>
                  <a:pt x="190500" y="123825"/>
                </a:lnTo>
                <a:lnTo>
                  <a:pt x="200025" y="161925"/>
                </a:lnTo>
                <a:lnTo>
                  <a:pt x="209550" y="190500"/>
                </a:lnTo>
                <a:lnTo>
                  <a:pt x="209550" y="209550"/>
                </a:lnTo>
                <a:lnTo>
                  <a:pt x="209550" y="238125"/>
                </a:lnTo>
                <a:lnTo>
                  <a:pt x="200025" y="257175"/>
                </a:lnTo>
                <a:lnTo>
                  <a:pt x="180975" y="276225"/>
                </a:lnTo>
                <a:lnTo>
                  <a:pt x="152400" y="295275"/>
                </a:lnTo>
                <a:lnTo>
                  <a:pt x="133350" y="304800"/>
                </a:lnTo>
                <a:lnTo>
                  <a:pt x="104775" y="314325"/>
                </a:lnTo>
                <a:lnTo>
                  <a:pt x="76200" y="314325"/>
                </a:lnTo>
                <a:lnTo>
                  <a:pt x="57150" y="314325"/>
                </a:lnTo>
                <a:lnTo>
                  <a:pt x="28575" y="314325"/>
                </a:lnTo>
                <a:lnTo>
                  <a:pt x="9525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524250" y="198120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876675" y="1809750"/>
            <a:ext cx="704851" cy="266701"/>
          </a:xfrm>
          <a:custGeom>
            <a:avLst/>
            <a:gdLst/>
            <a:ahLst/>
            <a:cxnLst/>
            <a:rect l="0" t="0" r="0" b="0"/>
            <a:pathLst>
              <a:path w="704851" h="266701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42875"/>
                </a:lnTo>
                <a:lnTo>
                  <a:pt x="19050" y="123825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76200" y="142875"/>
                </a:lnTo>
                <a:lnTo>
                  <a:pt x="76200" y="161925"/>
                </a:lnTo>
                <a:lnTo>
                  <a:pt x="76200" y="171450"/>
                </a:lnTo>
                <a:lnTo>
                  <a:pt x="66675" y="171450"/>
                </a:lnTo>
                <a:lnTo>
                  <a:pt x="66675" y="171450"/>
                </a:lnTo>
                <a:lnTo>
                  <a:pt x="66675" y="171450"/>
                </a:lnTo>
                <a:lnTo>
                  <a:pt x="76200" y="161925"/>
                </a:lnTo>
                <a:lnTo>
                  <a:pt x="76200" y="142875"/>
                </a:lnTo>
                <a:lnTo>
                  <a:pt x="85725" y="123825"/>
                </a:lnTo>
                <a:lnTo>
                  <a:pt x="95250" y="104775"/>
                </a:lnTo>
                <a:lnTo>
                  <a:pt x="114300" y="85725"/>
                </a:lnTo>
                <a:lnTo>
                  <a:pt x="123825" y="66675"/>
                </a:lnTo>
                <a:lnTo>
                  <a:pt x="133350" y="57150"/>
                </a:lnTo>
                <a:lnTo>
                  <a:pt x="142875" y="57150"/>
                </a:lnTo>
                <a:lnTo>
                  <a:pt x="152400" y="57150"/>
                </a:lnTo>
                <a:lnTo>
                  <a:pt x="161925" y="57150"/>
                </a:lnTo>
                <a:lnTo>
                  <a:pt x="161925" y="66675"/>
                </a:lnTo>
                <a:lnTo>
                  <a:pt x="161925" y="85725"/>
                </a:lnTo>
                <a:lnTo>
                  <a:pt x="161925" y="114300"/>
                </a:lnTo>
                <a:lnTo>
                  <a:pt x="161925" y="133350"/>
                </a:lnTo>
                <a:lnTo>
                  <a:pt x="152400" y="152400"/>
                </a:lnTo>
                <a:lnTo>
                  <a:pt x="152400" y="171450"/>
                </a:lnTo>
                <a:lnTo>
                  <a:pt x="161925" y="190500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200025" y="180975"/>
                </a:lnTo>
                <a:lnTo>
                  <a:pt x="219075" y="161925"/>
                </a:lnTo>
                <a:lnTo>
                  <a:pt x="238125" y="142875"/>
                </a:lnTo>
                <a:lnTo>
                  <a:pt x="247650" y="123825"/>
                </a:lnTo>
                <a:lnTo>
                  <a:pt x="266700" y="104775"/>
                </a:lnTo>
                <a:lnTo>
                  <a:pt x="276225" y="85725"/>
                </a:lnTo>
                <a:lnTo>
                  <a:pt x="285750" y="66675"/>
                </a:lnTo>
                <a:lnTo>
                  <a:pt x="295275" y="47625"/>
                </a:lnTo>
                <a:lnTo>
                  <a:pt x="295275" y="38100"/>
                </a:lnTo>
                <a:lnTo>
                  <a:pt x="285750" y="28575"/>
                </a:lnTo>
                <a:lnTo>
                  <a:pt x="276225" y="28575"/>
                </a:lnTo>
                <a:lnTo>
                  <a:pt x="266700" y="38100"/>
                </a:lnTo>
                <a:lnTo>
                  <a:pt x="257175" y="47625"/>
                </a:lnTo>
                <a:lnTo>
                  <a:pt x="247650" y="76200"/>
                </a:lnTo>
                <a:lnTo>
                  <a:pt x="238125" y="95250"/>
                </a:lnTo>
                <a:lnTo>
                  <a:pt x="228600" y="123825"/>
                </a:lnTo>
                <a:lnTo>
                  <a:pt x="228600" y="152400"/>
                </a:lnTo>
                <a:lnTo>
                  <a:pt x="228600" y="171450"/>
                </a:lnTo>
                <a:lnTo>
                  <a:pt x="238125" y="180975"/>
                </a:lnTo>
                <a:lnTo>
                  <a:pt x="257175" y="190500"/>
                </a:lnTo>
                <a:lnTo>
                  <a:pt x="266700" y="200025"/>
                </a:lnTo>
                <a:lnTo>
                  <a:pt x="285750" y="190500"/>
                </a:lnTo>
                <a:lnTo>
                  <a:pt x="304800" y="180975"/>
                </a:lnTo>
                <a:lnTo>
                  <a:pt x="323850" y="161925"/>
                </a:lnTo>
                <a:lnTo>
                  <a:pt x="342900" y="142875"/>
                </a:lnTo>
                <a:lnTo>
                  <a:pt x="361950" y="114300"/>
                </a:lnTo>
                <a:lnTo>
                  <a:pt x="381000" y="95250"/>
                </a:lnTo>
                <a:lnTo>
                  <a:pt x="390525" y="66675"/>
                </a:lnTo>
                <a:lnTo>
                  <a:pt x="400050" y="47625"/>
                </a:lnTo>
                <a:lnTo>
                  <a:pt x="409575" y="38100"/>
                </a:lnTo>
                <a:lnTo>
                  <a:pt x="419100" y="38100"/>
                </a:lnTo>
                <a:lnTo>
                  <a:pt x="419100" y="38100"/>
                </a:lnTo>
                <a:lnTo>
                  <a:pt x="419100" y="47625"/>
                </a:lnTo>
                <a:lnTo>
                  <a:pt x="419100" y="57150"/>
                </a:lnTo>
                <a:lnTo>
                  <a:pt x="419100" y="76200"/>
                </a:lnTo>
                <a:lnTo>
                  <a:pt x="409575" y="104775"/>
                </a:lnTo>
                <a:lnTo>
                  <a:pt x="409575" y="123825"/>
                </a:lnTo>
                <a:lnTo>
                  <a:pt x="400050" y="142875"/>
                </a:lnTo>
                <a:lnTo>
                  <a:pt x="390525" y="161925"/>
                </a:lnTo>
                <a:lnTo>
                  <a:pt x="390525" y="180975"/>
                </a:lnTo>
                <a:lnTo>
                  <a:pt x="381000" y="180975"/>
                </a:lnTo>
                <a:lnTo>
                  <a:pt x="381000" y="190500"/>
                </a:lnTo>
                <a:lnTo>
                  <a:pt x="381000" y="180975"/>
                </a:lnTo>
                <a:lnTo>
                  <a:pt x="390525" y="171450"/>
                </a:lnTo>
                <a:lnTo>
                  <a:pt x="400050" y="152400"/>
                </a:lnTo>
                <a:lnTo>
                  <a:pt x="409575" y="123825"/>
                </a:lnTo>
                <a:lnTo>
                  <a:pt x="419100" y="104775"/>
                </a:lnTo>
                <a:lnTo>
                  <a:pt x="438150" y="85725"/>
                </a:lnTo>
                <a:lnTo>
                  <a:pt x="447675" y="66675"/>
                </a:lnTo>
                <a:lnTo>
                  <a:pt x="466725" y="57150"/>
                </a:lnTo>
                <a:lnTo>
                  <a:pt x="485775" y="47625"/>
                </a:lnTo>
                <a:lnTo>
                  <a:pt x="495300" y="57150"/>
                </a:lnTo>
                <a:lnTo>
                  <a:pt x="504825" y="66675"/>
                </a:lnTo>
                <a:lnTo>
                  <a:pt x="504825" y="85725"/>
                </a:lnTo>
                <a:lnTo>
                  <a:pt x="504825" y="104775"/>
                </a:lnTo>
                <a:lnTo>
                  <a:pt x="504825" y="123825"/>
                </a:lnTo>
                <a:lnTo>
                  <a:pt x="504825" y="142875"/>
                </a:lnTo>
                <a:lnTo>
                  <a:pt x="495300" y="161925"/>
                </a:lnTo>
                <a:lnTo>
                  <a:pt x="495300" y="171450"/>
                </a:lnTo>
                <a:lnTo>
                  <a:pt x="495300" y="180975"/>
                </a:lnTo>
                <a:lnTo>
                  <a:pt x="495300" y="180975"/>
                </a:lnTo>
                <a:lnTo>
                  <a:pt x="495300" y="180975"/>
                </a:lnTo>
                <a:lnTo>
                  <a:pt x="504825" y="171450"/>
                </a:lnTo>
                <a:lnTo>
                  <a:pt x="514350" y="161925"/>
                </a:lnTo>
                <a:lnTo>
                  <a:pt x="523875" y="152400"/>
                </a:lnTo>
                <a:lnTo>
                  <a:pt x="533400" y="152400"/>
                </a:lnTo>
                <a:lnTo>
                  <a:pt x="542925" y="142875"/>
                </a:lnTo>
                <a:lnTo>
                  <a:pt x="552450" y="142875"/>
                </a:lnTo>
                <a:lnTo>
                  <a:pt x="552450" y="152400"/>
                </a:lnTo>
                <a:lnTo>
                  <a:pt x="561975" y="152400"/>
                </a:lnTo>
                <a:lnTo>
                  <a:pt x="561975" y="171450"/>
                </a:lnTo>
                <a:lnTo>
                  <a:pt x="571500" y="180975"/>
                </a:lnTo>
                <a:lnTo>
                  <a:pt x="571500" y="190500"/>
                </a:lnTo>
                <a:lnTo>
                  <a:pt x="581025" y="200025"/>
                </a:lnTo>
                <a:lnTo>
                  <a:pt x="590550" y="209550"/>
                </a:lnTo>
                <a:lnTo>
                  <a:pt x="600075" y="200025"/>
                </a:lnTo>
                <a:lnTo>
                  <a:pt x="609600" y="200025"/>
                </a:lnTo>
                <a:lnTo>
                  <a:pt x="619125" y="190500"/>
                </a:lnTo>
                <a:lnTo>
                  <a:pt x="638175" y="171450"/>
                </a:lnTo>
                <a:lnTo>
                  <a:pt x="647700" y="152400"/>
                </a:lnTo>
                <a:lnTo>
                  <a:pt x="666750" y="123825"/>
                </a:lnTo>
                <a:lnTo>
                  <a:pt x="685800" y="104775"/>
                </a:lnTo>
                <a:lnTo>
                  <a:pt x="695325" y="85725"/>
                </a:lnTo>
                <a:lnTo>
                  <a:pt x="704850" y="66675"/>
                </a:lnTo>
                <a:lnTo>
                  <a:pt x="704850" y="47625"/>
                </a:lnTo>
                <a:lnTo>
                  <a:pt x="704850" y="38100"/>
                </a:lnTo>
                <a:lnTo>
                  <a:pt x="695325" y="38100"/>
                </a:lnTo>
                <a:lnTo>
                  <a:pt x="695325" y="47625"/>
                </a:lnTo>
                <a:lnTo>
                  <a:pt x="695325" y="57150"/>
                </a:lnTo>
                <a:lnTo>
                  <a:pt x="695325" y="85725"/>
                </a:lnTo>
                <a:lnTo>
                  <a:pt x="685800" y="114300"/>
                </a:lnTo>
                <a:lnTo>
                  <a:pt x="685800" y="152400"/>
                </a:lnTo>
                <a:lnTo>
                  <a:pt x="685800" y="190500"/>
                </a:lnTo>
                <a:lnTo>
                  <a:pt x="685800" y="228600"/>
                </a:lnTo>
                <a:lnTo>
                  <a:pt x="695325" y="247650"/>
                </a:lnTo>
                <a:lnTo>
                  <a:pt x="695325" y="266700"/>
                </a:lnTo>
                <a:lnTo>
                  <a:pt x="6953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4752975" y="1809750"/>
            <a:ext cx="76201" cy="266701"/>
          </a:xfrm>
          <a:custGeom>
            <a:avLst/>
            <a:gdLst/>
            <a:ahLst/>
            <a:cxnLst/>
            <a:rect l="0" t="0" r="0" b="0"/>
            <a:pathLst>
              <a:path w="76201" h="266701">
                <a:moveTo>
                  <a:pt x="0" y="190500"/>
                </a:moveTo>
                <a:lnTo>
                  <a:pt x="0" y="180975"/>
                </a:lnTo>
                <a:lnTo>
                  <a:pt x="9525" y="171450"/>
                </a:lnTo>
                <a:lnTo>
                  <a:pt x="19050" y="152400"/>
                </a:lnTo>
                <a:lnTo>
                  <a:pt x="38100" y="123825"/>
                </a:lnTo>
                <a:lnTo>
                  <a:pt x="47625" y="95250"/>
                </a:lnTo>
                <a:lnTo>
                  <a:pt x="66675" y="76200"/>
                </a:lnTo>
                <a:lnTo>
                  <a:pt x="76200" y="47625"/>
                </a:lnTo>
                <a:lnTo>
                  <a:pt x="76200" y="2857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66675" y="171450"/>
                </a:lnTo>
                <a:lnTo>
                  <a:pt x="66675" y="200025"/>
                </a:lnTo>
                <a:lnTo>
                  <a:pt x="66675" y="219075"/>
                </a:lnTo>
                <a:lnTo>
                  <a:pt x="66675" y="238125"/>
                </a:lnTo>
                <a:lnTo>
                  <a:pt x="76200" y="247650"/>
                </a:lnTo>
                <a:lnTo>
                  <a:pt x="76200" y="257175"/>
                </a:lnTo>
                <a:lnTo>
                  <a:pt x="76200" y="266700"/>
                </a:lnTo>
                <a:lnTo>
                  <a:pt x="762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686300" y="21145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85725" y="19050"/>
                </a:lnTo>
                <a:lnTo>
                  <a:pt x="123825" y="9525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143500" y="18097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219700" y="1704975"/>
            <a:ext cx="47626" cy="276226"/>
          </a:xfrm>
          <a:custGeom>
            <a:avLst/>
            <a:gdLst/>
            <a:ahLst/>
            <a:cxnLst/>
            <a:rect l="0" t="0" r="0" b="0"/>
            <a:pathLst>
              <a:path w="47626" h="2762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2860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572125" y="1504950"/>
            <a:ext cx="314326" cy="457201"/>
          </a:xfrm>
          <a:custGeom>
            <a:avLst/>
            <a:gdLst/>
            <a:ahLst/>
            <a:cxnLst/>
            <a:rect l="0" t="0" r="0" b="0"/>
            <a:pathLst>
              <a:path w="314326" h="457201">
                <a:moveTo>
                  <a:pt x="314325" y="0"/>
                </a:moveTo>
                <a:lnTo>
                  <a:pt x="304800" y="0"/>
                </a:lnTo>
                <a:lnTo>
                  <a:pt x="304800" y="0"/>
                </a:lnTo>
                <a:lnTo>
                  <a:pt x="295275" y="0"/>
                </a:lnTo>
                <a:lnTo>
                  <a:pt x="295275" y="9525"/>
                </a:lnTo>
                <a:lnTo>
                  <a:pt x="285750" y="28575"/>
                </a:lnTo>
                <a:lnTo>
                  <a:pt x="276225" y="47625"/>
                </a:lnTo>
                <a:lnTo>
                  <a:pt x="266700" y="76200"/>
                </a:lnTo>
                <a:lnTo>
                  <a:pt x="257175" y="114300"/>
                </a:lnTo>
                <a:lnTo>
                  <a:pt x="247650" y="152400"/>
                </a:lnTo>
                <a:lnTo>
                  <a:pt x="238125" y="190500"/>
                </a:lnTo>
                <a:lnTo>
                  <a:pt x="228600" y="238125"/>
                </a:lnTo>
                <a:lnTo>
                  <a:pt x="228600" y="276225"/>
                </a:lnTo>
                <a:lnTo>
                  <a:pt x="219075" y="314325"/>
                </a:lnTo>
                <a:lnTo>
                  <a:pt x="209550" y="342900"/>
                </a:lnTo>
                <a:lnTo>
                  <a:pt x="200025" y="371475"/>
                </a:lnTo>
                <a:lnTo>
                  <a:pt x="190500" y="390525"/>
                </a:lnTo>
                <a:lnTo>
                  <a:pt x="171450" y="409575"/>
                </a:lnTo>
                <a:lnTo>
                  <a:pt x="152400" y="428625"/>
                </a:lnTo>
                <a:lnTo>
                  <a:pt x="123825" y="438150"/>
                </a:lnTo>
                <a:lnTo>
                  <a:pt x="95250" y="447675"/>
                </a:lnTo>
                <a:lnTo>
                  <a:pt x="76200" y="457200"/>
                </a:lnTo>
                <a:lnTo>
                  <a:pt x="47625" y="457200"/>
                </a:lnTo>
                <a:lnTo>
                  <a:pt x="19050" y="447675"/>
                </a:lnTo>
                <a:lnTo>
                  <a:pt x="0" y="438150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800725" y="1533525"/>
            <a:ext cx="514351" cy="704851"/>
          </a:xfrm>
          <a:custGeom>
            <a:avLst/>
            <a:gdLst/>
            <a:ahLst/>
            <a:cxnLst/>
            <a:rect l="0" t="0" r="0" b="0"/>
            <a:pathLst>
              <a:path w="514351" h="704851">
                <a:moveTo>
                  <a:pt x="0" y="9525"/>
                </a:move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57150"/>
                </a:lnTo>
                <a:lnTo>
                  <a:pt x="66675" y="95250"/>
                </a:lnTo>
                <a:lnTo>
                  <a:pt x="57150" y="133350"/>
                </a:lnTo>
                <a:lnTo>
                  <a:pt x="57150" y="171450"/>
                </a:lnTo>
                <a:lnTo>
                  <a:pt x="47625" y="219075"/>
                </a:lnTo>
                <a:lnTo>
                  <a:pt x="38100" y="257175"/>
                </a:lnTo>
                <a:lnTo>
                  <a:pt x="28575" y="295275"/>
                </a:lnTo>
                <a:lnTo>
                  <a:pt x="28575" y="323850"/>
                </a:lnTo>
                <a:lnTo>
                  <a:pt x="28575" y="352425"/>
                </a:lnTo>
                <a:lnTo>
                  <a:pt x="38100" y="361950"/>
                </a:lnTo>
                <a:lnTo>
                  <a:pt x="47625" y="371475"/>
                </a:lnTo>
                <a:lnTo>
                  <a:pt x="57150" y="371475"/>
                </a:lnTo>
                <a:lnTo>
                  <a:pt x="85725" y="361950"/>
                </a:lnTo>
                <a:lnTo>
                  <a:pt x="104775" y="342900"/>
                </a:lnTo>
                <a:lnTo>
                  <a:pt x="123825" y="314325"/>
                </a:lnTo>
                <a:lnTo>
                  <a:pt x="152400" y="276225"/>
                </a:lnTo>
                <a:lnTo>
                  <a:pt x="171450" y="238125"/>
                </a:lnTo>
                <a:lnTo>
                  <a:pt x="190500" y="200025"/>
                </a:lnTo>
                <a:lnTo>
                  <a:pt x="209550" y="161925"/>
                </a:lnTo>
                <a:lnTo>
                  <a:pt x="219075" y="123825"/>
                </a:lnTo>
                <a:lnTo>
                  <a:pt x="238125" y="95250"/>
                </a:lnTo>
                <a:lnTo>
                  <a:pt x="238125" y="66675"/>
                </a:lnTo>
                <a:lnTo>
                  <a:pt x="238125" y="57150"/>
                </a:lnTo>
                <a:lnTo>
                  <a:pt x="238125" y="57150"/>
                </a:lnTo>
                <a:lnTo>
                  <a:pt x="238125" y="57150"/>
                </a:lnTo>
                <a:lnTo>
                  <a:pt x="228600" y="66675"/>
                </a:lnTo>
                <a:lnTo>
                  <a:pt x="219075" y="76200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71450" y="161925"/>
                </a:lnTo>
                <a:lnTo>
                  <a:pt x="161925" y="200025"/>
                </a:lnTo>
                <a:lnTo>
                  <a:pt x="152400" y="238125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42875" y="333375"/>
                </a:lnTo>
                <a:lnTo>
                  <a:pt x="142875" y="361950"/>
                </a:lnTo>
                <a:lnTo>
                  <a:pt x="152400" y="381000"/>
                </a:lnTo>
                <a:lnTo>
                  <a:pt x="171450" y="390525"/>
                </a:lnTo>
                <a:lnTo>
                  <a:pt x="200025" y="390525"/>
                </a:lnTo>
                <a:lnTo>
                  <a:pt x="228600" y="390525"/>
                </a:lnTo>
                <a:lnTo>
                  <a:pt x="266700" y="381000"/>
                </a:lnTo>
                <a:lnTo>
                  <a:pt x="295275" y="361950"/>
                </a:lnTo>
                <a:lnTo>
                  <a:pt x="342900" y="333375"/>
                </a:lnTo>
                <a:lnTo>
                  <a:pt x="371475" y="304800"/>
                </a:lnTo>
                <a:lnTo>
                  <a:pt x="409575" y="266700"/>
                </a:lnTo>
                <a:lnTo>
                  <a:pt x="447675" y="238125"/>
                </a:lnTo>
                <a:lnTo>
                  <a:pt x="476250" y="200025"/>
                </a:lnTo>
                <a:lnTo>
                  <a:pt x="495300" y="171450"/>
                </a:lnTo>
                <a:lnTo>
                  <a:pt x="504825" y="152400"/>
                </a:lnTo>
                <a:lnTo>
                  <a:pt x="514350" y="133350"/>
                </a:lnTo>
                <a:lnTo>
                  <a:pt x="504825" y="123825"/>
                </a:lnTo>
                <a:lnTo>
                  <a:pt x="495300" y="123825"/>
                </a:lnTo>
                <a:lnTo>
                  <a:pt x="485775" y="133350"/>
                </a:lnTo>
                <a:lnTo>
                  <a:pt x="457200" y="142875"/>
                </a:lnTo>
                <a:lnTo>
                  <a:pt x="438150" y="171450"/>
                </a:lnTo>
                <a:lnTo>
                  <a:pt x="419100" y="200025"/>
                </a:lnTo>
                <a:lnTo>
                  <a:pt x="390525" y="228600"/>
                </a:lnTo>
                <a:lnTo>
                  <a:pt x="381000" y="266700"/>
                </a:lnTo>
                <a:lnTo>
                  <a:pt x="361950" y="295275"/>
                </a:lnTo>
                <a:lnTo>
                  <a:pt x="352425" y="314325"/>
                </a:lnTo>
                <a:lnTo>
                  <a:pt x="352425" y="342900"/>
                </a:lnTo>
                <a:lnTo>
                  <a:pt x="361950" y="352425"/>
                </a:lnTo>
                <a:lnTo>
                  <a:pt x="371475" y="361950"/>
                </a:lnTo>
                <a:lnTo>
                  <a:pt x="381000" y="371475"/>
                </a:lnTo>
                <a:lnTo>
                  <a:pt x="400050" y="371475"/>
                </a:lnTo>
                <a:lnTo>
                  <a:pt x="419100" y="361950"/>
                </a:lnTo>
                <a:lnTo>
                  <a:pt x="438150" y="352425"/>
                </a:lnTo>
                <a:lnTo>
                  <a:pt x="457200" y="333375"/>
                </a:lnTo>
                <a:lnTo>
                  <a:pt x="476250" y="314325"/>
                </a:lnTo>
                <a:lnTo>
                  <a:pt x="485775" y="295275"/>
                </a:lnTo>
                <a:lnTo>
                  <a:pt x="495300" y="276225"/>
                </a:lnTo>
                <a:lnTo>
                  <a:pt x="504825" y="266700"/>
                </a:lnTo>
                <a:lnTo>
                  <a:pt x="514350" y="257175"/>
                </a:lnTo>
                <a:lnTo>
                  <a:pt x="514350" y="247650"/>
                </a:lnTo>
                <a:lnTo>
                  <a:pt x="514350" y="247650"/>
                </a:lnTo>
                <a:lnTo>
                  <a:pt x="514350" y="257175"/>
                </a:lnTo>
                <a:lnTo>
                  <a:pt x="514350" y="266700"/>
                </a:lnTo>
                <a:lnTo>
                  <a:pt x="504825" y="285750"/>
                </a:lnTo>
                <a:lnTo>
                  <a:pt x="495300" y="314325"/>
                </a:lnTo>
                <a:lnTo>
                  <a:pt x="485775" y="352425"/>
                </a:lnTo>
                <a:lnTo>
                  <a:pt x="485775" y="390525"/>
                </a:lnTo>
                <a:lnTo>
                  <a:pt x="476250" y="428625"/>
                </a:lnTo>
                <a:lnTo>
                  <a:pt x="457200" y="476250"/>
                </a:lnTo>
                <a:lnTo>
                  <a:pt x="447675" y="514350"/>
                </a:lnTo>
                <a:lnTo>
                  <a:pt x="438150" y="552450"/>
                </a:lnTo>
                <a:lnTo>
                  <a:pt x="438150" y="590550"/>
                </a:lnTo>
                <a:lnTo>
                  <a:pt x="428625" y="628650"/>
                </a:lnTo>
                <a:lnTo>
                  <a:pt x="419100" y="647700"/>
                </a:lnTo>
                <a:lnTo>
                  <a:pt x="400050" y="676275"/>
                </a:lnTo>
                <a:lnTo>
                  <a:pt x="390525" y="695325"/>
                </a:lnTo>
                <a:lnTo>
                  <a:pt x="381000" y="704850"/>
                </a:lnTo>
                <a:lnTo>
                  <a:pt x="361950" y="704850"/>
                </a:lnTo>
                <a:lnTo>
                  <a:pt x="333375" y="704850"/>
                </a:lnTo>
                <a:lnTo>
                  <a:pt x="314325" y="695325"/>
                </a:lnTo>
                <a:lnTo>
                  <a:pt x="295275" y="685800"/>
                </a:lnTo>
                <a:lnTo>
                  <a:pt x="266700" y="676275"/>
                </a:lnTo>
                <a:lnTo>
                  <a:pt x="238125" y="657225"/>
                </a:lnTo>
                <a:lnTo>
                  <a:pt x="209550" y="638175"/>
                </a:lnTo>
                <a:lnTo>
                  <a:pt x="190500" y="619125"/>
                </a:lnTo>
                <a:lnTo>
                  <a:pt x="180975" y="609600"/>
                </a:lnTo>
                <a:lnTo>
                  <a:pt x="180975" y="581025"/>
                </a:lnTo>
                <a:lnTo>
                  <a:pt x="180975" y="561975"/>
                </a:lnTo>
                <a:lnTo>
                  <a:pt x="190500" y="533400"/>
                </a:lnTo>
                <a:lnTo>
                  <a:pt x="209550" y="504825"/>
                </a:lnTo>
                <a:lnTo>
                  <a:pt x="238125" y="485775"/>
                </a:lnTo>
                <a:lnTo>
                  <a:pt x="247650" y="466725"/>
                </a:lnTo>
                <a:lnTo>
                  <a:pt x="24765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6486525" y="1514475"/>
            <a:ext cx="485776" cy="390526"/>
          </a:xfrm>
          <a:custGeom>
            <a:avLst/>
            <a:gdLst/>
            <a:ahLst/>
            <a:cxnLst/>
            <a:rect l="0" t="0" r="0" b="0"/>
            <a:pathLst>
              <a:path w="485776" h="390526">
                <a:moveTo>
                  <a:pt x="38100" y="95250"/>
                </a:moveTo>
                <a:lnTo>
                  <a:pt x="38100" y="85725"/>
                </a:lnTo>
                <a:lnTo>
                  <a:pt x="38100" y="85725"/>
                </a:lnTo>
                <a:lnTo>
                  <a:pt x="38100" y="76200"/>
                </a:lnTo>
                <a:lnTo>
                  <a:pt x="28575" y="66675"/>
                </a:lnTo>
                <a:lnTo>
                  <a:pt x="28575" y="66675"/>
                </a:lnTo>
                <a:lnTo>
                  <a:pt x="28575" y="6667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95250"/>
                </a:lnTo>
                <a:lnTo>
                  <a:pt x="19050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9525" y="371475"/>
                </a:lnTo>
                <a:lnTo>
                  <a:pt x="19050" y="381000"/>
                </a:lnTo>
                <a:lnTo>
                  <a:pt x="28575" y="390525"/>
                </a:lnTo>
                <a:lnTo>
                  <a:pt x="38100" y="390525"/>
                </a:lnTo>
                <a:lnTo>
                  <a:pt x="47625" y="381000"/>
                </a:lnTo>
                <a:lnTo>
                  <a:pt x="66675" y="371475"/>
                </a:lnTo>
                <a:lnTo>
                  <a:pt x="85725" y="342900"/>
                </a:lnTo>
                <a:lnTo>
                  <a:pt x="95250" y="323850"/>
                </a:lnTo>
                <a:lnTo>
                  <a:pt x="114300" y="285750"/>
                </a:lnTo>
                <a:lnTo>
                  <a:pt x="133350" y="247650"/>
                </a:lnTo>
                <a:lnTo>
                  <a:pt x="142875" y="209550"/>
                </a:lnTo>
                <a:lnTo>
                  <a:pt x="161925" y="171450"/>
                </a:lnTo>
                <a:lnTo>
                  <a:pt x="171450" y="123825"/>
                </a:lnTo>
                <a:lnTo>
                  <a:pt x="171450" y="95250"/>
                </a:lnTo>
                <a:lnTo>
                  <a:pt x="180975" y="57150"/>
                </a:lnTo>
                <a:lnTo>
                  <a:pt x="180975" y="38100"/>
                </a:lnTo>
                <a:lnTo>
                  <a:pt x="171450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42875" y="66675"/>
                </a:lnTo>
                <a:lnTo>
                  <a:pt x="152400" y="85725"/>
                </a:lnTo>
                <a:lnTo>
                  <a:pt x="171450" y="95250"/>
                </a:lnTo>
                <a:lnTo>
                  <a:pt x="200025" y="95250"/>
                </a:lnTo>
                <a:lnTo>
                  <a:pt x="228600" y="95250"/>
                </a:lnTo>
                <a:lnTo>
                  <a:pt x="266700" y="95250"/>
                </a:lnTo>
                <a:lnTo>
                  <a:pt x="304800" y="85725"/>
                </a:lnTo>
                <a:lnTo>
                  <a:pt x="352425" y="85725"/>
                </a:lnTo>
                <a:lnTo>
                  <a:pt x="390525" y="76200"/>
                </a:lnTo>
                <a:lnTo>
                  <a:pt x="438150" y="76200"/>
                </a:lnTo>
                <a:lnTo>
                  <a:pt x="466725" y="76200"/>
                </a:lnTo>
                <a:lnTo>
                  <a:pt x="485775" y="76200"/>
                </a:lnTo>
                <a:lnTo>
                  <a:pt x="4857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562225" y="2295525"/>
            <a:ext cx="9526" cy="561976"/>
          </a:xfrm>
          <a:custGeom>
            <a:avLst/>
            <a:gdLst/>
            <a:ahLst/>
            <a:cxnLst/>
            <a:rect l="0" t="0" r="0" b="0"/>
            <a:pathLst>
              <a:path w="9526" h="561976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9525" y="200025"/>
                </a:lnTo>
                <a:lnTo>
                  <a:pt x="9525" y="238125"/>
                </a:lnTo>
                <a:lnTo>
                  <a:pt x="9525" y="285750"/>
                </a:lnTo>
                <a:lnTo>
                  <a:pt x="9525" y="333375"/>
                </a:lnTo>
                <a:lnTo>
                  <a:pt x="9525" y="381000"/>
                </a:lnTo>
                <a:lnTo>
                  <a:pt x="9525" y="419100"/>
                </a:lnTo>
                <a:lnTo>
                  <a:pt x="0" y="457200"/>
                </a:lnTo>
                <a:lnTo>
                  <a:pt x="0" y="495300"/>
                </a:lnTo>
                <a:lnTo>
                  <a:pt x="0" y="514350"/>
                </a:lnTo>
                <a:lnTo>
                  <a:pt x="0" y="542925"/>
                </a:lnTo>
                <a:lnTo>
                  <a:pt x="0" y="552450"/>
                </a:lnTo>
                <a:lnTo>
                  <a:pt x="0" y="561975"/>
                </a:lnTo>
                <a:lnTo>
                  <a:pt x="0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533650" y="2286000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0" y="190500"/>
                </a:moveTo>
                <a:lnTo>
                  <a:pt x="0" y="180975"/>
                </a:lnTo>
                <a:lnTo>
                  <a:pt x="0" y="161925"/>
                </a:lnTo>
                <a:lnTo>
                  <a:pt x="0" y="133350"/>
                </a:lnTo>
                <a:lnTo>
                  <a:pt x="0" y="104775"/>
                </a:lnTo>
                <a:lnTo>
                  <a:pt x="9525" y="76200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28575"/>
                </a:lnTo>
                <a:lnTo>
                  <a:pt x="161925" y="38100"/>
                </a:lnTo>
                <a:lnTo>
                  <a:pt x="171450" y="5715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80975" y="133350"/>
                </a:lnTo>
                <a:lnTo>
                  <a:pt x="180975" y="161925"/>
                </a:lnTo>
                <a:lnTo>
                  <a:pt x="161925" y="190500"/>
                </a:lnTo>
                <a:lnTo>
                  <a:pt x="142875" y="219075"/>
                </a:lnTo>
                <a:lnTo>
                  <a:pt x="114300" y="238125"/>
                </a:lnTo>
                <a:lnTo>
                  <a:pt x="85725" y="266700"/>
                </a:lnTo>
                <a:lnTo>
                  <a:pt x="66675" y="276225"/>
                </a:lnTo>
                <a:lnTo>
                  <a:pt x="38100" y="285750"/>
                </a:lnTo>
                <a:lnTo>
                  <a:pt x="19050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2714625" y="2638425"/>
            <a:ext cx="381001" cy="161926"/>
          </a:xfrm>
          <a:custGeom>
            <a:avLst/>
            <a:gdLst/>
            <a:ahLst/>
            <a:cxnLst/>
            <a:rect l="0" t="0" r="0" b="0"/>
            <a:pathLst>
              <a:path w="381001" h="161926">
                <a:moveTo>
                  <a:pt x="47625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0" y="123825"/>
                </a:lnTo>
                <a:lnTo>
                  <a:pt x="0" y="95250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28575"/>
                </a:lnTo>
                <a:lnTo>
                  <a:pt x="123825" y="47625"/>
                </a:lnTo>
                <a:lnTo>
                  <a:pt x="133350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14300" y="123825"/>
                </a:lnTo>
                <a:lnTo>
                  <a:pt x="104775" y="133350"/>
                </a:lnTo>
                <a:lnTo>
                  <a:pt x="95250" y="142875"/>
                </a:lnTo>
                <a:lnTo>
                  <a:pt x="85725" y="142875"/>
                </a:lnTo>
                <a:lnTo>
                  <a:pt x="76200" y="133350"/>
                </a:lnTo>
                <a:lnTo>
                  <a:pt x="76200" y="123825"/>
                </a:lnTo>
                <a:lnTo>
                  <a:pt x="85725" y="104775"/>
                </a:lnTo>
                <a:lnTo>
                  <a:pt x="95250" y="85725"/>
                </a:lnTo>
                <a:lnTo>
                  <a:pt x="104775" y="66675"/>
                </a:lnTo>
                <a:lnTo>
                  <a:pt x="123825" y="38100"/>
                </a:lnTo>
                <a:lnTo>
                  <a:pt x="142875" y="28575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9550" y="85725"/>
                </a:lnTo>
                <a:lnTo>
                  <a:pt x="209550" y="104775"/>
                </a:lnTo>
                <a:lnTo>
                  <a:pt x="209550" y="133350"/>
                </a:lnTo>
                <a:lnTo>
                  <a:pt x="209550" y="152400"/>
                </a:lnTo>
                <a:lnTo>
                  <a:pt x="219075" y="161925"/>
                </a:lnTo>
                <a:lnTo>
                  <a:pt x="228600" y="161925"/>
                </a:lnTo>
                <a:lnTo>
                  <a:pt x="247650" y="161925"/>
                </a:lnTo>
                <a:lnTo>
                  <a:pt x="266700" y="152400"/>
                </a:lnTo>
                <a:lnTo>
                  <a:pt x="285750" y="133350"/>
                </a:lnTo>
                <a:lnTo>
                  <a:pt x="304800" y="114300"/>
                </a:lnTo>
                <a:lnTo>
                  <a:pt x="333375" y="95250"/>
                </a:lnTo>
                <a:lnTo>
                  <a:pt x="352425" y="76200"/>
                </a:lnTo>
                <a:lnTo>
                  <a:pt x="371475" y="57150"/>
                </a:lnTo>
                <a:lnTo>
                  <a:pt x="381000" y="38100"/>
                </a:lnTo>
                <a:lnTo>
                  <a:pt x="381000" y="19050"/>
                </a:lnTo>
                <a:lnTo>
                  <a:pt x="381000" y="9525"/>
                </a:lnTo>
                <a:lnTo>
                  <a:pt x="371475" y="9525"/>
                </a:lnTo>
                <a:lnTo>
                  <a:pt x="361950" y="9525"/>
                </a:lnTo>
                <a:lnTo>
                  <a:pt x="352425" y="9525"/>
                </a:lnTo>
                <a:lnTo>
                  <a:pt x="333375" y="28575"/>
                </a:lnTo>
                <a:lnTo>
                  <a:pt x="333375" y="38100"/>
                </a:lnTo>
                <a:lnTo>
                  <a:pt x="323850" y="66675"/>
                </a:lnTo>
                <a:lnTo>
                  <a:pt x="314325" y="85725"/>
                </a:lnTo>
                <a:lnTo>
                  <a:pt x="314325" y="104775"/>
                </a:lnTo>
                <a:lnTo>
                  <a:pt x="314325" y="123825"/>
                </a:lnTo>
                <a:lnTo>
                  <a:pt x="314325" y="142875"/>
                </a:lnTo>
                <a:lnTo>
                  <a:pt x="323850" y="142875"/>
                </a:lnTo>
                <a:lnTo>
                  <a:pt x="333375" y="142875"/>
                </a:lnTo>
                <a:lnTo>
                  <a:pt x="342900" y="142875"/>
                </a:lnTo>
                <a:lnTo>
                  <a:pt x="352425" y="142875"/>
                </a:lnTo>
                <a:lnTo>
                  <a:pt x="3524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171825" y="2600325"/>
            <a:ext cx="352426" cy="171451"/>
          </a:xfrm>
          <a:custGeom>
            <a:avLst/>
            <a:gdLst/>
            <a:ahLst/>
            <a:cxnLst/>
            <a:rect l="0" t="0" r="0" b="0"/>
            <a:pathLst>
              <a:path w="352426" h="171451">
                <a:moveTo>
                  <a:pt x="57150" y="28575"/>
                </a:moveTo>
                <a:lnTo>
                  <a:pt x="57150" y="28575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23825"/>
                </a:lnTo>
                <a:lnTo>
                  <a:pt x="28575" y="104775"/>
                </a:lnTo>
                <a:lnTo>
                  <a:pt x="47625" y="76200"/>
                </a:lnTo>
                <a:lnTo>
                  <a:pt x="66675" y="57150"/>
                </a:lnTo>
                <a:lnTo>
                  <a:pt x="76200" y="47625"/>
                </a:lnTo>
                <a:lnTo>
                  <a:pt x="95250" y="47625"/>
                </a:lnTo>
                <a:lnTo>
                  <a:pt x="104775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04775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23825" y="142875"/>
                </a:lnTo>
                <a:lnTo>
                  <a:pt x="133350" y="133350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80975" y="114300"/>
                </a:lnTo>
                <a:lnTo>
                  <a:pt x="180975" y="114300"/>
                </a:lnTo>
                <a:lnTo>
                  <a:pt x="190500" y="114300"/>
                </a:lnTo>
                <a:lnTo>
                  <a:pt x="190500" y="114300"/>
                </a:lnTo>
                <a:lnTo>
                  <a:pt x="200025" y="123825"/>
                </a:lnTo>
                <a:lnTo>
                  <a:pt x="200025" y="133350"/>
                </a:lnTo>
                <a:lnTo>
                  <a:pt x="200025" y="142875"/>
                </a:lnTo>
                <a:lnTo>
                  <a:pt x="200025" y="152400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28600" y="142875"/>
                </a:lnTo>
                <a:lnTo>
                  <a:pt x="247650" y="133350"/>
                </a:lnTo>
                <a:lnTo>
                  <a:pt x="266700" y="123825"/>
                </a:lnTo>
                <a:lnTo>
                  <a:pt x="285750" y="104775"/>
                </a:lnTo>
                <a:lnTo>
                  <a:pt x="304800" y="85725"/>
                </a:lnTo>
                <a:lnTo>
                  <a:pt x="323850" y="66675"/>
                </a:lnTo>
                <a:lnTo>
                  <a:pt x="342900" y="47625"/>
                </a:lnTo>
                <a:lnTo>
                  <a:pt x="352425" y="28575"/>
                </a:lnTo>
                <a:lnTo>
                  <a:pt x="352425" y="19050"/>
                </a:lnTo>
                <a:lnTo>
                  <a:pt x="352425" y="9525"/>
                </a:lnTo>
                <a:lnTo>
                  <a:pt x="352425" y="0"/>
                </a:lnTo>
                <a:lnTo>
                  <a:pt x="342900" y="0"/>
                </a:lnTo>
                <a:lnTo>
                  <a:pt x="342900" y="9525"/>
                </a:lnTo>
                <a:lnTo>
                  <a:pt x="333375" y="19050"/>
                </a:lnTo>
                <a:lnTo>
                  <a:pt x="323850" y="38100"/>
                </a:lnTo>
                <a:lnTo>
                  <a:pt x="314325" y="66675"/>
                </a:lnTo>
                <a:lnTo>
                  <a:pt x="304800" y="95250"/>
                </a:lnTo>
                <a:lnTo>
                  <a:pt x="304800" y="114300"/>
                </a:lnTo>
                <a:lnTo>
                  <a:pt x="304800" y="142875"/>
                </a:lnTo>
                <a:lnTo>
                  <a:pt x="304800" y="152400"/>
                </a:lnTo>
                <a:lnTo>
                  <a:pt x="304800" y="161925"/>
                </a:lnTo>
                <a:lnTo>
                  <a:pt x="3048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667125" y="2581275"/>
            <a:ext cx="114301" cy="219076"/>
          </a:xfrm>
          <a:custGeom>
            <a:avLst/>
            <a:gdLst/>
            <a:ahLst/>
            <a:cxnLst/>
            <a:rect l="0" t="0" r="0" b="0"/>
            <a:pathLst>
              <a:path w="114301" h="219076">
                <a:moveTo>
                  <a:pt x="38100" y="76200"/>
                </a:moveTo>
                <a:lnTo>
                  <a:pt x="38100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76200" y="104775"/>
                </a:lnTo>
                <a:lnTo>
                  <a:pt x="76200" y="133350"/>
                </a:lnTo>
                <a:lnTo>
                  <a:pt x="66675" y="142875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80975"/>
                </a:lnTo>
                <a:lnTo>
                  <a:pt x="57150" y="190500"/>
                </a:lnTo>
                <a:lnTo>
                  <a:pt x="57150" y="190500"/>
                </a:lnTo>
                <a:lnTo>
                  <a:pt x="47625" y="200025"/>
                </a:lnTo>
                <a:lnTo>
                  <a:pt x="38100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09550"/>
                </a:lnTo>
                <a:lnTo>
                  <a:pt x="19050" y="219075"/>
                </a:lnTo>
                <a:lnTo>
                  <a:pt x="38100" y="219075"/>
                </a:lnTo>
                <a:lnTo>
                  <a:pt x="47625" y="219075"/>
                </a:lnTo>
                <a:lnTo>
                  <a:pt x="76200" y="209550"/>
                </a:lnTo>
                <a:lnTo>
                  <a:pt x="95250" y="209550"/>
                </a:lnTo>
                <a:lnTo>
                  <a:pt x="114300" y="209550"/>
                </a:lnTo>
                <a:lnTo>
                  <a:pt x="1143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124325" y="263842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19050"/>
                </a:move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162425" y="2705100"/>
            <a:ext cx="95251" cy="9526"/>
          </a:xfrm>
          <a:custGeom>
            <a:avLst/>
            <a:gdLst/>
            <a:ahLst/>
            <a:cxnLst/>
            <a:rect l="0" t="0" r="0" b="0"/>
            <a:pathLst>
              <a:path w="952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9525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667250" y="2409825"/>
            <a:ext cx="38101" cy="419101"/>
          </a:xfrm>
          <a:custGeom>
            <a:avLst/>
            <a:gdLst/>
            <a:ahLst/>
            <a:cxnLst/>
            <a:rect l="0" t="0" r="0" b="0"/>
            <a:pathLst>
              <a:path w="38101" h="4191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38100" y="2857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14300"/>
                </a:lnTo>
                <a:lnTo>
                  <a:pt x="19050" y="152400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76225"/>
                </a:lnTo>
                <a:lnTo>
                  <a:pt x="0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667250" y="2409825"/>
            <a:ext cx="200026" cy="295276"/>
          </a:xfrm>
          <a:custGeom>
            <a:avLst/>
            <a:gdLst/>
            <a:ahLst/>
            <a:cxnLst/>
            <a:rect l="0" t="0" r="0" b="0"/>
            <a:pathLst>
              <a:path w="200026" h="295276">
                <a:moveTo>
                  <a:pt x="0" y="285750"/>
                </a:moveTo>
                <a:lnTo>
                  <a:pt x="0" y="276225"/>
                </a:lnTo>
                <a:lnTo>
                  <a:pt x="0" y="247650"/>
                </a:lnTo>
                <a:lnTo>
                  <a:pt x="0" y="219075"/>
                </a:lnTo>
                <a:lnTo>
                  <a:pt x="0" y="180975"/>
                </a:lnTo>
                <a:lnTo>
                  <a:pt x="0" y="133350"/>
                </a:lnTo>
                <a:lnTo>
                  <a:pt x="0" y="95250"/>
                </a:lnTo>
                <a:lnTo>
                  <a:pt x="9525" y="66675"/>
                </a:lnTo>
                <a:lnTo>
                  <a:pt x="19050" y="3810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14300" y="38100"/>
                </a:lnTo>
                <a:lnTo>
                  <a:pt x="133350" y="66675"/>
                </a:lnTo>
                <a:lnTo>
                  <a:pt x="152400" y="95250"/>
                </a:lnTo>
                <a:lnTo>
                  <a:pt x="171450" y="123825"/>
                </a:lnTo>
                <a:lnTo>
                  <a:pt x="190500" y="142875"/>
                </a:lnTo>
                <a:lnTo>
                  <a:pt x="190500" y="171450"/>
                </a:lnTo>
                <a:lnTo>
                  <a:pt x="200025" y="200025"/>
                </a:lnTo>
                <a:lnTo>
                  <a:pt x="190500" y="219075"/>
                </a:lnTo>
                <a:lnTo>
                  <a:pt x="180975" y="238125"/>
                </a:lnTo>
                <a:lnTo>
                  <a:pt x="161925" y="257175"/>
                </a:lnTo>
                <a:lnTo>
                  <a:pt x="142875" y="276225"/>
                </a:lnTo>
                <a:lnTo>
                  <a:pt x="123825" y="285750"/>
                </a:lnTo>
                <a:lnTo>
                  <a:pt x="104775" y="295275"/>
                </a:lnTo>
                <a:lnTo>
                  <a:pt x="1047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829175" y="2638425"/>
            <a:ext cx="190501" cy="266701"/>
          </a:xfrm>
          <a:custGeom>
            <a:avLst/>
            <a:gdLst/>
            <a:ahLst/>
            <a:cxnLst/>
            <a:rect l="0" t="0" r="0" b="0"/>
            <a:pathLst>
              <a:path w="190501" h="266701">
                <a:moveTo>
                  <a:pt x="0" y="104775"/>
                </a:moveTo>
                <a:lnTo>
                  <a:pt x="9525" y="104775"/>
                </a:lnTo>
                <a:lnTo>
                  <a:pt x="19050" y="95250"/>
                </a:lnTo>
                <a:lnTo>
                  <a:pt x="47625" y="85725"/>
                </a:lnTo>
                <a:lnTo>
                  <a:pt x="76200" y="76200"/>
                </a:lnTo>
                <a:lnTo>
                  <a:pt x="95250" y="5715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52400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42875" y="123825"/>
                </a:lnTo>
                <a:lnTo>
                  <a:pt x="152400" y="142875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71450" y="180975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52400" y="219075"/>
                </a:lnTo>
                <a:lnTo>
                  <a:pt x="123825" y="228600"/>
                </a:lnTo>
                <a:lnTo>
                  <a:pt x="104775" y="228600"/>
                </a:lnTo>
                <a:lnTo>
                  <a:pt x="76200" y="238125"/>
                </a:lnTo>
                <a:lnTo>
                  <a:pt x="47625" y="247650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19050" y="266700"/>
                </a:lnTo>
                <a:lnTo>
                  <a:pt x="28575" y="266700"/>
                </a:lnTo>
                <a:lnTo>
                  <a:pt x="47625" y="257175"/>
                </a:lnTo>
                <a:lnTo>
                  <a:pt x="76200" y="257175"/>
                </a:lnTo>
                <a:lnTo>
                  <a:pt x="114300" y="247650"/>
                </a:lnTo>
                <a:lnTo>
                  <a:pt x="142875" y="247650"/>
                </a:lnTo>
                <a:lnTo>
                  <a:pt x="171450" y="238125"/>
                </a:lnTo>
                <a:lnTo>
                  <a:pt x="190500" y="238125"/>
                </a:lnTo>
                <a:lnTo>
                  <a:pt x="1905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638675" y="2686050"/>
            <a:ext cx="142876" cy="57151"/>
          </a:xfrm>
          <a:custGeom>
            <a:avLst/>
            <a:gdLst/>
            <a:ahLst/>
            <a:cxnLst/>
            <a:rect l="0" t="0" r="0" b="0"/>
            <a:pathLst>
              <a:path w="142876" h="57151">
                <a:moveTo>
                  <a:pt x="142875" y="0"/>
                </a:move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66675" y="38100"/>
                </a:lnTo>
                <a:lnTo>
                  <a:pt x="47625" y="4762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238750" y="263842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210175" y="276225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876925" y="2428875"/>
            <a:ext cx="38101" cy="447676"/>
          </a:xfrm>
          <a:custGeom>
            <a:avLst/>
            <a:gdLst/>
            <a:ahLst/>
            <a:cxnLst/>
            <a:rect l="0" t="0" r="0" b="0"/>
            <a:pathLst>
              <a:path w="38101" h="4476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76200"/>
                </a:lnTo>
                <a:lnTo>
                  <a:pt x="38100" y="104775"/>
                </a:lnTo>
                <a:lnTo>
                  <a:pt x="38100" y="142875"/>
                </a:lnTo>
                <a:lnTo>
                  <a:pt x="28575" y="180975"/>
                </a:lnTo>
                <a:lnTo>
                  <a:pt x="28575" y="228600"/>
                </a:lnTo>
                <a:lnTo>
                  <a:pt x="19050" y="276225"/>
                </a:lnTo>
                <a:lnTo>
                  <a:pt x="9525" y="314325"/>
                </a:lnTo>
                <a:lnTo>
                  <a:pt x="9525" y="352425"/>
                </a:lnTo>
                <a:lnTo>
                  <a:pt x="9525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38150"/>
                </a:lnTo>
                <a:lnTo>
                  <a:pt x="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810250" y="2447925"/>
            <a:ext cx="247651" cy="28576"/>
          </a:xfrm>
          <a:custGeom>
            <a:avLst/>
            <a:gdLst/>
            <a:ahLst/>
            <a:cxnLst/>
            <a:rect l="0" t="0" r="0" b="0"/>
            <a:pathLst>
              <a:path w="247651" h="2857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80975" y="9525"/>
                </a:lnTo>
                <a:lnTo>
                  <a:pt x="209550" y="19050"/>
                </a:lnTo>
                <a:lnTo>
                  <a:pt x="238125" y="28575"/>
                </a:lnTo>
                <a:lnTo>
                  <a:pt x="247650" y="28575"/>
                </a:lnTo>
                <a:lnTo>
                  <a:pt x="2476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724525" y="2867025"/>
            <a:ext cx="361951" cy="19051"/>
          </a:xfrm>
          <a:custGeom>
            <a:avLst/>
            <a:gdLst/>
            <a:ahLst/>
            <a:cxnLst/>
            <a:rect l="0" t="0" r="0" b="0"/>
            <a:pathLst>
              <a:path w="3619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57150" y="19050"/>
                </a:lnTo>
                <a:lnTo>
                  <a:pt x="85725" y="9525"/>
                </a:lnTo>
                <a:lnTo>
                  <a:pt x="123825" y="0"/>
                </a:lnTo>
                <a:lnTo>
                  <a:pt x="161925" y="0"/>
                </a:lnTo>
                <a:lnTo>
                  <a:pt x="209550" y="0"/>
                </a:lnTo>
                <a:lnTo>
                  <a:pt x="247650" y="0"/>
                </a:lnTo>
                <a:lnTo>
                  <a:pt x="285750" y="0"/>
                </a:lnTo>
                <a:lnTo>
                  <a:pt x="323850" y="0"/>
                </a:lnTo>
                <a:lnTo>
                  <a:pt x="342900" y="9525"/>
                </a:lnTo>
                <a:lnTo>
                  <a:pt x="361950" y="9525"/>
                </a:lnTo>
                <a:lnTo>
                  <a:pt x="3619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219825" y="2314575"/>
            <a:ext cx="104776" cy="228601"/>
          </a:xfrm>
          <a:custGeom>
            <a:avLst/>
            <a:gdLst/>
            <a:ahLst/>
            <a:cxnLst/>
            <a:rect l="0" t="0" r="0" b="0"/>
            <a:pathLst>
              <a:path w="104776" h="228601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0" y="19050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14300"/>
                </a:lnTo>
                <a:lnTo>
                  <a:pt x="66675" y="133350"/>
                </a:lnTo>
                <a:lnTo>
                  <a:pt x="47625" y="161925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47625" y="228600"/>
                </a:lnTo>
                <a:lnTo>
                  <a:pt x="66675" y="228600"/>
                </a:lnTo>
                <a:lnTo>
                  <a:pt x="85725" y="219075"/>
                </a:lnTo>
                <a:lnTo>
                  <a:pt x="104775" y="219075"/>
                </a:lnTo>
                <a:lnTo>
                  <a:pt x="1047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6496050" y="2352675"/>
            <a:ext cx="76201" cy="485776"/>
          </a:xfrm>
          <a:custGeom>
            <a:avLst/>
            <a:gdLst/>
            <a:ahLst/>
            <a:cxnLst/>
            <a:rect l="0" t="0" r="0" b="0"/>
            <a:pathLst>
              <a:path w="76201" h="485776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23825"/>
                </a:lnTo>
                <a:lnTo>
                  <a:pt x="28575" y="161925"/>
                </a:lnTo>
                <a:lnTo>
                  <a:pt x="19050" y="209550"/>
                </a:lnTo>
                <a:lnTo>
                  <a:pt x="9525" y="247650"/>
                </a:lnTo>
                <a:lnTo>
                  <a:pt x="9525" y="295275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0" y="428625"/>
                </a:lnTo>
                <a:lnTo>
                  <a:pt x="0" y="447675"/>
                </a:lnTo>
                <a:lnTo>
                  <a:pt x="0" y="466725"/>
                </a:lnTo>
                <a:lnTo>
                  <a:pt x="0" y="485775"/>
                </a:lnTo>
                <a:lnTo>
                  <a:pt x="0" y="485775"/>
                </a:lnTo>
                <a:lnTo>
                  <a:pt x="0" y="485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6467475" y="2390775"/>
            <a:ext cx="314326" cy="381001"/>
          </a:xfrm>
          <a:custGeom>
            <a:avLst/>
            <a:gdLst/>
            <a:ahLst/>
            <a:cxnLst/>
            <a:rect l="0" t="0" r="0" b="0"/>
            <a:pathLst>
              <a:path w="314326" h="381001">
                <a:moveTo>
                  <a:pt x="9525" y="114300"/>
                </a:move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57150" y="28575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80975" y="28575"/>
                </a:lnTo>
                <a:lnTo>
                  <a:pt x="200025" y="47625"/>
                </a:lnTo>
                <a:lnTo>
                  <a:pt x="200025" y="76200"/>
                </a:lnTo>
                <a:lnTo>
                  <a:pt x="200025" y="95250"/>
                </a:lnTo>
                <a:lnTo>
                  <a:pt x="180975" y="123825"/>
                </a:lnTo>
                <a:lnTo>
                  <a:pt x="161925" y="152400"/>
                </a:lnTo>
                <a:lnTo>
                  <a:pt x="142875" y="171450"/>
                </a:lnTo>
                <a:lnTo>
                  <a:pt x="114300" y="200025"/>
                </a:lnTo>
                <a:lnTo>
                  <a:pt x="85725" y="219075"/>
                </a:lnTo>
                <a:lnTo>
                  <a:pt x="57150" y="228600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19075"/>
                </a:lnTo>
                <a:lnTo>
                  <a:pt x="19050" y="209550"/>
                </a:lnTo>
                <a:lnTo>
                  <a:pt x="38100" y="200025"/>
                </a:lnTo>
                <a:lnTo>
                  <a:pt x="57150" y="190500"/>
                </a:lnTo>
                <a:lnTo>
                  <a:pt x="76200" y="190500"/>
                </a:lnTo>
                <a:lnTo>
                  <a:pt x="104775" y="200025"/>
                </a:lnTo>
                <a:lnTo>
                  <a:pt x="114300" y="200025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52400" y="257175"/>
                </a:lnTo>
                <a:lnTo>
                  <a:pt x="152400" y="276225"/>
                </a:lnTo>
                <a:lnTo>
                  <a:pt x="152400" y="304800"/>
                </a:lnTo>
                <a:lnTo>
                  <a:pt x="142875" y="323850"/>
                </a:lnTo>
                <a:lnTo>
                  <a:pt x="142875" y="342900"/>
                </a:lnTo>
                <a:lnTo>
                  <a:pt x="152400" y="361950"/>
                </a:lnTo>
                <a:lnTo>
                  <a:pt x="152400" y="371475"/>
                </a:lnTo>
                <a:lnTo>
                  <a:pt x="171450" y="381000"/>
                </a:lnTo>
                <a:lnTo>
                  <a:pt x="190500" y="381000"/>
                </a:lnTo>
                <a:lnTo>
                  <a:pt x="209550" y="381000"/>
                </a:lnTo>
                <a:lnTo>
                  <a:pt x="238125" y="371475"/>
                </a:lnTo>
                <a:lnTo>
                  <a:pt x="276225" y="361950"/>
                </a:lnTo>
                <a:lnTo>
                  <a:pt x="295275" y="352425"/>
                </a:lnTo>
                <a:lnTo>
                  <a:pt x="314325" y="342900"/>
                </a:lnTo>
                <a:lnTo>
                  <a:pt x="3143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6924675" y="2714625"/>
            <a:ext cx="38101" cy="247651"/>
          </a:xfrm>
          <a:custGeom>
            <a:avLst/>
            <a:gdLst/>
            <a:ahLst/>
            <a:cxnLst/>
            <a:rect l="0" t="0" r="0" b="0"/>
            <a:pathLst>
              <a:path w="38101" h="247651">
                <a:moveTo>
                  <a:pt x="38100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953250" y="2419350"/>
            <a:ext cx="19051" cy="47626"/>
          </a:xfrm>
          <a:custGeom>
            <a:avLst/>
            <a:gdLst/>
            <a:ahLst/>
            <a:cxnLst/>
            <a:rect l="0" t="0" r="0" b="0"/>
            <a:pathLst>
              <a:path w="19051" h="476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038225" y="3390900"/>
            <a:ext cx="247651" cy="276226"/>
          </a:xfrm>
          <a:custGeom>
            <a:avLst/>
            <a:gdLst/>
            <a:ahLst/>
            <a:cxnLst/>
            <a:rect l="0" t="0" r="0" b="0"/>
            <a:pathLst>
              <a:path w="247651" h="276226">
                <a:moveTo>
                  <a:pt x="219075" y="19050"/>
                </a:moveTo>
                <a:lnTo>
                  <a:pt x="219075" y="19050"/>
                </a:lnTo>
                <a:lnTo>
                  <a:pt x="209550" y="19050"/>
                </a:lnTo>
                <a:lnTo>
                  <a:pt x="209550" y="28575"/>
                </a:lnTo>
                <a:lnTo>
                  <a:pt x="200025" y="38100"/>
                </a:lnTo>
                <a:lnTo>
                  <a:pt x="180975" y="38100"/>
                </a:lnTo>
                <a:lnTo>
                  <a:pt x="171450" y="47625"/>
                </a:lnTo>
                <a:lnTo>
                  <a:pt x="152400" y="47625"/>
                </a:lnTo>
                <a:lnTo>
                  <a:pt x="142875" y="47625"/>
                </a:lnTo>
                <a:lnTo>
                  <a:pt x="133350" y="38100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71450" y="95250"/>
                </a:lnTo>
                <a:lnTo>
                  <a:pt x="152400" y="123825"/>
                </a:lnTo>
                <a:lnTo>
                  <a:pt x="142875" y="152400"/>
                </a:lnTo>
                <a:lnTo>
                  <a:pt x="114300" y="171450"/>
                </a:lnTo>
                <a:lnTo>
                  <a:pt x="95250" y="200025"/>
                </a:lnTo>
                <a:lnTo>
                  <a:pt x="76200" y="209550"/>
                </a:lnTo>
                <a:lnTo>
                  <a:pt x="47625" y="228600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19075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42875"/>
                </a:lnTo>
                <a:lnTo>
                  <a:pt x="57150" y="142875"/>
                </a:lnTo>
                <a:lnTo>
                  <a:pt x="66675" y="161925"/>
                </a:lnTo>
                <a:lnTo>
                  <a:pt x="85725" y="171450"/>
                </a:lnTo>
                <a:lnTo>
                  <a:pt x="95250" y="190500"/>
                </a:lnTo>
                <a:lnTo>
                  <a:pt x="114300" y="209550"/>
                </a:lnTo>
                <a:lnTo>
                  <a:pt x="123825" y="228600"/>
                </a:lnTo>
                <a:lnTo>
                  <a:pt x="142875" y="247650"/>
                </a:lnTo>
                <a:lnTo>
                  <a:pt x="152400" y="257175"/>
                </a:lnTo>
                <a:lnTo>
                  <a:pt x="171450" y="266700"/>
                </a:lnTo>
                <a:lnTo>
                  <a:pt x="190500" y="276225"/>
                </a:lnTo>
                <a:lnTo>
                  <a:pt x="209550" y="266700"/>
                </a:lnTo>
                <a:lnTo>
                  <a:pt x="228600" y="257175"/>
                </a:lnTo>
                <a:lnTo>
                  <a:pt x="247650" y="247650"/>
                </a:lnTo>
                <a:lnTo>
                  <a:pt x="247650" y="238125"/>
                </a:lnTo>
                <a:lnTo>
                  <a:pt x="2476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1285875" y="3267075"/>
            <a:ext cx="190501" cy="619126"/>
          </a:xfrm>
          <a:custGeom>
            <a:avLst/>
            <a:gdLst/>
            <a:ahLst/>
            <a:cxnLst/>
            <a:rect l="0" t="0" r="0" b="0"/>
            <a:pathLst>
              <a:path w="190501" h="61912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66675" y="57150"/>
                </a:lnTo>
                <a:lnTo>
                  <a:pt x="85725" y="85725"/>
                </a:lnTo>
                <a:lnTo>
                  <a:pt x="114300" y="114300"/>
                </a:lnTo>
                <a:lnTo>
                  <a:pt x="142875" y="142875"/>
                </a:lnTo>
                <a:lnTo>
                  <a:pt x="161925" y="180975"/>
                </a:lnTo>
                <a:lnTo>
                  <a:pt x="171450" y="219075"/>
                </a:lnTo>
                <a:lnTo>
                  <a:pt x="180975" y="257175"/>
                </a:lnTo>
                <a:lnTo>
                  <a:pt x="190500" y="304800"/>
                </a:lnTo>
                <a:lnTo>
                  <a:pt x="180975" y="361950"/>
                </a:lnTo>
                <a:lnTo>
                  <a:pt x="152400" y="419100"/>
                </a:lnTo>
                <a:lnTo>
                  <a:pt x="133350" y="476250"/>
                </a:lnTo>
                <a:lnTo>
                  <a:pt x="95250" y="542925"/>
                </a:lnTo>
                <a:lnTo>
                  <a:pt x="57150" y="581025"/>
                </a:lnTo>
                <a:lnTo>
                  <a:pt x="38100" y="619125"/>
                </a:lnTo>
                <a:lnTo>
                  <a:pt x="3810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866900" y="3429000"/>
            <a:ext cx="457201" cy="209551"/>
          </a:xfrm>
          <a:custGeom>
            <a:avLst/>
            <a:gdLst/>
            <a:ahLst/>
            <a:cxnLst/>
            <a:rect l="0" t="0" r="0" b="0"/>
            <a:pathLst>
              <a:path w="457201" h="209551">
                <a:moveTo>
                  <a:pt x="123825" y="9525"/>
                </a:moveTo>
                <a:lnTo>
                  <a:pt x="123825" y="9525"/>
                </a:lnTo>
                <a:lnTo>
                  <a:pt x="123825" y="28575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76200" y="152400"/>
                </a:lnTo>
                <a:lnTo>
                  <a:pt x="57150" y="171450"/>
                </a:lnTo>
                <a:lnTo>
                  <a:pt x="38100" y="200025"/>
                </a:lnTo>
                <a:lnTo>
                  <a:pt x="28575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0025"/>
                </a:lnTo>
                <a:lnTo>
                  <a:pt x="0" y="180975"/>
                </a:lnTo>
                <a:lnTo>
                  <a:pt x="0" y="152400"/>
                </a:lnTo>
                <a:lnTo>
                  <a:pt x="9525" y="123825"/>
                </a:lnTo>
                <a:lnTo>
                  <a:pt x="19050" y="95250"/>
                </a:lnTo>
                <a:lnTo>
                  <a:pt x="38100" y="66675"/>
                </a:lnTo>
                <a:lnTo>
                  <a:pt x="66675" y="38100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42875" y="209550"/>
                </a:lnTo>
                <a:lnTo>
                  <a:pt x="152400" y="209550"/>
                </a:lnTo>
                <a:lnTo>
                  <a:pt x="161925" y="209550"/>
                </a:lnTo>
                <a:lnTo>
                  <a:pt x="180975" y="200025"/>
                </a:lnTo>
                <a:lnTo>
                  <a:pt x="190500" y="180975"/>
                </a:lnTo>
                <a:lnTo>
                  <a:pt x="209550" y="152400"/>
                </a:lnTo>
                <a:lnTo>
                  <a:pt x="228600" y="123825"/>
                </a:lnTo>
                <a:lnTo>
                  <a:pt x="247650" y="95250"/>
                </a:lnTo>
                <a:lnTo>
                  <a:pt x="276225" y="66675"/>
                </a:lnTo>
                <a:lnTo>
                  <a:pt x="285750" y="47625"/>
                </a:lnTo>
                <a:lnTo>
                  <a:pt x="295275" y="28575"/>
                </a:lnTo>
                <a:lnTo>
                  <a:pt x="304800" y="19050"/>
                </a:lnTo>
                <a:lnTo>
                  <a:pt x="314325" y="19050"/>
                </a:lnTo>
                <a:lnTo>
                  <a:pt x="314325" y="19050"/>
                </a:lnTo>
                <a:lnTo>
                  <a:pt x="314325" y="38100"/>
                </a:lnTo>
                <a:lnTo>
                  <a:pt x="304800" y="57150"/>
                </a:lnTo>
                <a:lnTo>
                  <a:pt x="295275" y="76200"/>
                </a:lnTo>
                <a:lnTo>
                  <a:pt x="295275" y="104775"/>
                </a:lnTo>
                <a:lnTo>
                  <a:pt x="295275" y="133350"/>
                </a:lnTo>
                <a:lnTo>
                  <a:pt x="295275" y="152400"/>
                </a:lnTo>
                <a:lnTo>
                  <a:pt x="304800" y="171450"/>
                </a:lnTo>
                <a:lnTo>
                  <a:pt x="314325" y="180975"/>
                </a:lnTo>
                <a:lnTo>
                  <a:pt x="323850" y="180975"/>
                </a:lnTo>
                <a:lnTo>
                  <a:pt x="342900" y="171450"/>
                </a:lnTo>
                <a:lnTo>
                  <a:pt x="361950" y="161925"/>
                </a:lnTo>
                <a:lnTo>
                  <a:pt x="381000" y="142875"/>
                </a:lnTo>
                <a:lnTo>
                  <a:pt x="409575" y="123825"/>
                </a:lnTo>
                <a:lnTo>
                  <a:pt x="428625" y="95250"/>
                </a:lnTo>
                <a:lnTo>
                  <a:pt x="438150" y="76200"/>
                </a:lnTo>
                <a:lnTo>
                  <a:pt x="447675" y="57150"/>
                </a:lnTo>
                <a:lnTo>
                  <a:pt x="457200" y="38100"/>
                </a:lnTo>
                <a:lnTo>
                  <a:pt x="447675" y="19050"/>
                </a:lnTo>
                <a:lnTo>
                  <a:pt x="447675" y="9525"/>
                </a:lnTo>
                <a:lnTo>
                  <a:pt x="428625" y="0"/>
                </a:lnTo>
                <a:lnTo>
                  <a:pt x="409575" y="0"/>
                </a:lnTo>
                <a:lnTo>
                  <a:pt x="381000" y="9525"/>
                </a:lnTo>
                <a:lnTo>
                  <a:pt x="361950" y="28575"/>
                </a:lnTo>
                <a:lnTo>
                  <a:pt x="333375" y="47625"/>
                </a:lnTo>
                <a:lnTo>
                  <a:pt x="304800" y="76200"/>
                </a:lnTo>
                <a:lnTo>
                  <a:pt x="285750" y="104775"/>
                </a:lnTo>
                <a:lnTo>
                  <a:pt x="276225" y="123825"/>
                </a:lnTo>
                <a:lnTo>
                  <a:pt x="266700" y="142875"/>
                </a:lnTo>
                <a:lnTo>
                  <a:pt x="266700" y="142875"/>
                </a:lnTo>
                <a:lnTo>
                  <a:pt x="2667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2343150" y="3390900"/>
            <a:ext cx="590551" cy="209551"/>
          </a:xfrm>
          <a:custGeom>
            <a:avLst/>
            <a:gdLst/>
            <a:ahLst/>
            <a:cxnLst/>
            <a:rect l="0" t="0" r="0" b="0"/>
            <a:pathLst>
              <a:path w="590551" h="209551">
                <a:moveTo>
                  <a:pt x="76200" y="104775"/>
                </a:moveTo>
                <a:lnTo>
                  <a:pt x="66675" y="104775"/>
                </a:lnTo>
                <a:lnTo>
                  <a:pt x="66675" y="114300"/>
                </a:lnTo>
                <a:lnTo>
                  <a:pt x="66675" y="114300"/>
                </a:lnTo>
                <a:lnTo>
                  <a:pt x="66675" y="123825"/>
                </a:lnTo>
                <a:lnTo>
                  <a:pt x="76200" y="123825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85725"/>
                </a:lnTo>
                <a:lnTo>
                  <a:pt x="104775" y="66675"/>
                </a:lnTo>
                <a:lnTo>
                  <a:pt x="123825" y="47625"/>
                </a:lnTo>
                <a:lnTo>
                  <a:pt x="133350" y="38100"/>
                </a:lnTo>
                <a:lnTo>
                  <a:pt x="133350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85725" y="19050"/>
                </a:lnTo>
                <a:lnTo>
                  <a:pt x="66675" y="38100"/>
                </a:lnTo>
                <a:lnTo>
                  <a:pt x="3810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0025"/>
                </a:lnTo>
                <a:lnTo>
                  <a:pt x="28575" y="200025"/>
                </a:lnTo>
                <a:lnTo>
                  <a:pt x="47625" y="200025"/>
                </a:lnTo>
                <a:lnTo>
                  <a:pt x="76200" y="190500"/>
                </a:lnTo>
                <a:lnTo>
                  <a:pt x="95250" y="171450"/>
                </a:lnTo>
                <a:lnTo>
                  <a:pt x="123825" y="152400"/>
                </a:lnTo>
                <a:lnTo>
                  <a:pt x="142875" y="142875"/>
                </a:lnTo>
                <a:lnTo>
                  <a:pt x="161925" y="133350"/>
                </a:lnTo>
                <a:lnTo>
                  <a:pt x="180975" y="123825"/>
                </a:lnTo>
                <a:lnTo>
                  <a:pt x="190500" y="123825"/>
                </a:lnTo>
                <a:lnTo>
                  <a:pt x="190500" y="123825"/>
                </a:lnTo>
                <a:lnTo>
                  <a:pt x="190500" y="133350"/>
                </a:lnTo>
                <a:lnTo>
                  <a:pt x="190500" y="142875"/>
                </a:lnTo>
                <a:lnTo>
                  <a:pt x="180975" y="161925"/>
                </a:lnTo>
                <a:lnTo>
                  <a:pt x="180975" y="180975"/>
                </a:lnTo>
                <a:lnTo>
                  <a:pt x="180975" y="190500"/>
                </a:lnTo>
                <a:lnTo>
                  <a:pt x="180975" y="200025"/>
                </a:lnTo>
                <a:lnTo>
                  <a:pt x="180975" y="209550"/>
                </a:lnTo>
                <a:lnTo>
                  <a:pt x="200025" y="200025"/>
                </a:lnTo>
                <a:lnTo>
                  <a:pt x="209550" y="200025"/>
                </a:lnTo>
                <a:lnTo>
                  <a:pt x="228600" y="180975"/>
                </a:lnTo>
                <a:lnTo>
                  <a:pt x="247650" y="161925"/>
                </a:lnTo>
                <a:lnTo>
                  <a:pt x="276225" y="142875"/>
                </a:lnTo>
                <a:lnTo>
                  <a:pt x="295275" y="114300"/>
                </a:lnTo>
                <a:lnTo>
                  <a:pt x="323850" y="85725"/>
                </a:lnTo>
                <a:lnTo>
                  <a:pt x="342900" y="66675"/>
                </a:lnTo>
                <a:lnTo>
                  <a:pt x="361950" y="47625"/>
                </a:lnTo>
                <a:lnTo>
                  <a:pt x="371475" y="38100"/>
                </a:lnTo>
                <a:lnTo>
                  <a:pt x="371475" y="28575"/>
                </a:lnTo>
                <a:lnTo>
                  <a:pt x="371475" y="28575"/>
                </a:lnTo>
                <a:lnTo>
                  <a:pt x="371475" y="28575"/>
                </a:lnTo>
                <a:lnTo>
                  <a:pt x="361950" y="47625"/>
                </a:lnTo>
                <a:lnTo>
                  <a:pt x="352425" y="66675"/>
                </a:lnTo>
                <a:lnTo>
                  <a:pt x="342900" y="95250"/>
                </a:lnTo>
                <a:lnTo>
                  <a:pt x="333375" y="123825"/>
                </a:lnTo>
                <a:lnTo>
                  <a:pt x="323850" y="152400"/>
                </a:lnTo>
                <a:lnTo>
                  <a:pt x="323850" y="171450"/>
                </a:lnTo>
                <a:lnTo>
                  <a:pt x="333375" y="190500"/>
                </a:lnTo>
                <a:lnTo>
                  <a:pt x="342900" y="200025"/>
                </a:lnTo>
                <a:lnTo>
                  <a:pt x="361950" y="209550"/>
                </a:lnTo>
                <a:lnTo>
                  <a:pt x="371475" y="209550"/>
                </a:lnTo>
                <a:lnTo>
                  <a:pt x="400050" y="200025"/>
                </a:lnTo>
                <a:lnTo>
                  <a:pt x="428625" y="180975"/>
                </a:lnTo>
                <a:lnTo>
                  <a:pt x="457200" y="161925"/>
                </a:lnTo>
                <a:lnTo>
                  <a:pt x="485775" y="142875"/>
                </a:lnTo>
                <a:lnTo>
                  <a:pt x="514350" y="114300"/>
                </a:lnTo>
                <a:lnTo>
                  <a:pt x="542925" y="95250"/>
                </a:lnTo>
                <a:lnTo>
                  <a:pt x="561975" y="76200"/>
                </a:lnTo>
                <a:lnTo>
                  <a:pt x="571500" y="57150"/>
                </a:lnTo>
                <a:lnTo>
                  <a:pt x="571500" y="47625"/>
                </a:lnTo>
                <a:lnTo>
                  <a:pt x="571500" y="38100"/>
                </a:lnTo>
                <a:lnTo>
                  <a:pt x="571500" y="38100"/>
                </a:lnTo>
                <a:lnTo>
                  <a:pt x="561975" y="47625"/>
                </a:lnTo>
                <a:lnTo>
                  <a:pt x="542925" y="57150"/>
                </a:lnTo>
                <a:lnTo>
                  <a:pt x="523875" y="76200"/>
                </a:lnTo>
                <a:lnTo>
                  <a:pt x="514350" y="104775"/>
                </a:lnTo>
                <a:lnTo>
                  <a:pt x="495300" y="123825"/>
                </a:lnTo>
                <a:lnTo>
                  <a:pt x="495300" y="152400"/>
                </a:lnTo>
                <a:lnTo>
                  <a:pt x="485775" y="171450"/>
                </a:lnTo>
                <a:lnTo>
                  <a:pt x="495300" y="190500"/>
                </a:lnTo>
                <a:lnTo>
                  <a:pt x="504825" y="200025"/>
                </a:lnTo>
                <a:lnTo>
                  <a:pt x="523875" y="200025"/>
                </a:lnTo>
                <a:lnTo>
                  <a:pt x="552450" y="200025"/>
                </a:lnTo>
                <a:lnTo>
                  <a:pt x="571500" y="190500"/>
                </a:lnTo>
                <a:lnTo>
                  <a:pt x="590550" y="190500"/>
                </a:lnTo>
                <a:lnTo>
                  <a:pt x="5905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3181350" y="3400425"/>
            <a:ext cx="209551" cy="438151"/>
          </a:xfrm>
          <a:custGeom>
            <a:avLst/>
            <a:gdLst/>
            <a:ahLst/>
            <a:cxnLst/>
            <a:rect l="0" t="0" r="0" b="0"/>
            <a:pathLst>
              <a:path w="209551" h="438151">
                <a:moveTo>
                  <a:pt x="47625" y="38100"/>
                </a:moveTo>
                <a:lnTo>
                  <a:pt x="57150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9525"/>
                </a:lnTo>
                <a:lnTo>
                  <a:pt x="180975" y="28575"/>
                </a:lnTo>
                <a:lnTo>
                  <a:pt x="180975" y="38100"/>
                </a:lnTo>
                <a:lnTo>
                  <a:pt x="161925" y="57150"/>
                </a:lnTo>
                <a:lnTo>
                  <a:pt x="142875" y="85725"/>
                </a:lnTo>
                <a:lnTo>
                  <a:pt x="114300" y="104775"/>
                </a:lnTo>
                <a:lnTo>
                  <a:pt x="85725" y="123825"/>
                </a:lnTo>
                <a:lnTo>
                  <a:pt x="57150" y="142875"/>
                </a:lnTo>
                <a:lnTo>
                  <a:pt x="38100" y="142875"/>
                </a:lnTo>
                <a:lnTo>
                  <a:pt x="28575" y="15240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42875"/>
                </a:lnTo>
                <a:lnTo>
                  <a:pt x="57150" y="133350"/>
                </a:lnTo>
                <a:lnTo>
                  <a:pt x="76200" y="133350"/>
                </a:lnTo>
                <a:lnTo>
                  <a:pt x="104775" y="133350"/>
                </a:lnTo>
                <a:lnTo>
                  <a:pt x="142875" y="133350"/>
                </a:lnTo>
                <a:lnTo>
                  <a:pt x="161925" y="142875"/>
                </a:lnTo>
                <a:lnTo>
                  <a:pt x="190500" y="161925"/>
                </a:lnTo>
                <a:lnTo>
                  <a:pt x="200025" y="180975"/>
                </a:lnTo>
                <a:lnTo>
                  <a:pt x="209550" y="209550"/>
                </a:lnTo>
                <a:lnTo>
                  <a:pt x="209550" y="238125"/>
                </a:lnTo>
                <a:lnTo>
                  <a:pt x="190500" y="276225"/>
                </a:lnTo>
                <a:lnTo>
                  <a:pt x="171450" y="314325"/>
                </a:lnTo>
                <a:lnTo>
                  <a:pt x="152400" y="352425"/>
                </a:lnTo>
                <a:lnTo>
                  <a:pt x="114300" y="381000"/>
                </a:lnTo>
                <a:lnTo>
                  <a:pt x="85725" y="409575"/>
                </a:lnTo>
                <a:lnTo>
                  <a:pt x="57150" y="428625"/>
                </a:lnTo>
                <a:lnTo>
                  <a:pt x="28575" y="438150"/>
                </a:lnTo>
                <a:lnTo>
                  <a:pt x="19050" y="428625"/>
                </a:lnTo>
                <a:lnTo>
                  <a:pt x="9525" y="419100"/>
                </a:lnTo>
                <a:lnTo>
                  <a:pt x="0" y="409575"/>
                </a:lnTo>
                <a:lnTo>
                  <a:pt x="0" y="381000"/>
                </a:lnTo>
                <a:lnTo>
                  <a:pt x="9525" y="342900"/>
                </a:lnTo>
                <a:lnTo>
                  <a:pt x="28575" y="314325"/>
                </a:lnTo>
                <a:lnTo>
                  <a:pt x="38100" y="295275"/>
                </a:lnTo>
                <a:lnTo>
                  <a:pt x="381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3438525" y="3371850"/>
            <a:ext cx="561976" cy="323851"/>
          </a:xfrm>
          <a:custGeom>
            <a:avLst/>
            <a:gdLst/>
            <a:ahLst/>
            <a:cxnLst/>
            <a:rect l="0" t="0" r="0" b="0"/>
            <a:pathLst>
              <a:path w="561976" h="323851">
                <a:moveTo>
                  <a:pt x="152400" y="123825"/>
                </a:moveTo>
                <a:lnTo>
                  <a:pt x="161925" y="123825"/>
                </a:lnTo>
                <a:lnTo>
                  <a:pt x="161925" y="114300"/>
                </a:lnTo>
                <a:lnTo>
                  <a:pt x="171450" y="104775"/>
                </a:lnTo>
                <a:lnTo>
                  <a:pt x="180975" y="85725"/>
                </a:lnTo>
                <a:lnTo>
                  <a:pt x="180975" y="66675"/>
                </a:lnTo>
                <a:lnTo>
                  <a:pt x="190500" y="57150"/>
                </a:lnTo>
                <a:lnTo>
                  <a:pt x="180975" y="38100"/>
                </a:lnTo>
                <a:lnTo>
                  <a:pt x="180975" y="28575"/>
                </a:lnTo>
                <a:lnTo>
                  <a:pt x="171450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28575"/>
                </a:lnTo>
                <a:lnTo>
                  <a:pt x="76200" y="57150"/>
                </a:lnTo>
                <a:lnTo>
                  <a:pt x="57150" y="76200"/>
                </a:lnTo>
                <a:lnTo>
                  <a:pt x="38100" y="104775"/>
                </a:lnTo>
                <a:lnTo>
                  <a:pt x="19050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47625" y="161925"/>
                </a:lnTo>
                <a:lnTo>
                  <a:pt x="66675" y="142875"/>
                </a:lnTo>
                <a:lnTo>
                  <a:pt x="95250" y="123825"/>
                </a:lnTo>
                <a:lnTo>
                  <a:pt x="123825" y="95250"/>
                </a:lnTo>
                <a:lnTo>
                  <a:pt x="142875" y="76200"/>
                </a:lnTo>
                <a:lnTo>
                  <a:pt x="161925" y="57150"/>
                </a:lnTo>
                <a:lnTo>
                  <a:pt x="180975" y="47625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0025" y="38100"/>
                </a:lnTo>
                <a:lnTo>
                  <a:pt x="200025" y="47625"/>
                </a:lnTo>
                <a:lnTo>
                  <a:pt x="180975" y="66675"/>
                </a:lnTo>
                <a:lnTo>
                  <a:pt x="171450" y="95250"/>
                </a:lnTo>
                <a:lnTo>
                  <a:pt x="152400" y="123825"/>
                </a:lnTo>
                <a:lnTo>
                  <a:pt x="142875" y="142875"/>
                </a:lnTo>
                <a:lnTo>
                  <a:pt x="133350" y="171450"/>
                </a:lnTo>
                <a:lnTo>
                  <a:pt x="123825" y="190500"/>
                </a:lnTo>
                <a:lnTo>
                  <a:pt x="123825" y="200025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61925" y="190500"/>
                </a:lnTo>
                <a:lnTo>
                  <a:pt x="180975" y="171450"/>
                </a:lnTo>
                <a:lnTo>
                  <a:pt x="219075" y="152400"/>
                </a:lnTo>
                <a:lnTo>
                  <a:pt x="247650" y="123825"/>
                </a:lnTo>
                <a:lnTo>
                  <a:pt x="276225" y="104775"/>
                </a:lnTo>
                <a:lnTo>
                  <a:pt x="304800" y="76200"/>
                </a:lnTo>
                <a:lnTo>
                  <a:pt x="333375" y="57150"/>
                </a:lnTo>
                <a:lnTo>
                  <a:pt x="352425" y="47625"/>
                </a:lnTo>
                <a:lnTo>
                  <a:pt x="371475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371475" y="38100"/>
                </a:lnTo>
                <a:lnTo>
                  <a:pt x="371475" y="47625"/>
                </a:lnTo>
                <a:lnTo>
                  <a:pt x="361950" y="66675"/>
                </a:lnTo>
                <a:lnTo>
                  <a:pt x="342900" y="95250"/>
                </a:lnTo>
                <a:lnTo>
                  <a:pt x="323850" y="114300"/>
                </a:lnTo>
                <a:lnTo>
                  <a:pt x="314325" y="142875"/>
                </a:lnTo>
                <a:lnTo>
                  <a:pt x="304800" y="161925"/>
                </a:lnTo>
                <a:lnTo>
                  <a:pt x="304800" y="180975"/>
                </a:lnTo>
                <a:lnTo>
                  <a:pt x="304800" y="190500"/>
                </a:lnTo>
                <a:lnTo>
                  <a:pt x="314325" y="200025"/>
                </a:lnTo>
                <a:lnTo>
                  <a:pt x="323850" y="190500"/>
                </a:lnTo>
                <a:lnTo>
                  <a:pt x="342900" y="190500"/>
                </a:lnTo>
                <a:lnTo>
                  <a:pt x="361950" y="180975"/>
                </a:lnTo>
                <a:lnTo>
                  <a:pt x="390525" y="161925"/>
                </a:lnTo>
                <a:lnTo>
                  <a:pt x="419100" y="133350"/>
                </a:lnTo>
                <a:lnTo>
                  <a:pt x="447675" y="114300"/>
                </a:lnTo>
                <a:lnTo>
                  <a:pt x="476250" y="95250"/>
                </a:lnTo>
                <a:lnTo>
                  <a:pt x="504825" y="66675"/>
                </a:lnTo>
                <a:lnTo>
                  <a:pt x="533400" y="57150"/>
                </a:lnTo>
                <a:lnTo>
                  <a:pt x="552450" y="38100"/>
                </a:lnTo>
                <a:lnTo>
                  <a:pt x="561975" y="38100"/>
                </a:lnTo>
                <a:lnTo>
                  <a:pt x="561975" y="38100"/>
                </a:lnTo>
                <a:lnTo>
                  <a:pt x="552450" y="38100"/>
                </a:lnTo>
                <a:lnTo>
                  <a:pt x="533400" y="47625"/>
                </a:lnTo>
                <a:lnTo>
                  <a:pt x="514350" y="57150"/>
                </a:lnTo>
                <a:lnTo>
                  <a:pt x="495300" y="76200"/>
                </a:lnTo>
                <a:lnTo>
                  <a:pt x="466725" y="95250"/>
                </a:lnTo>
                <a:lnTo>
                  <a:pt x="457200" y="114300"/>
                </a:lnTo>
                <a:lnTo>
                  <a:pt x="447675" y="123825"/>
                </a:lnTo>
                <a:lnTo>
                  <a:pt x="447675" y="142875"/>
                </a:lnTo>
                <a:lnTo>
                  <a:pt x="447675" y="152400"/>
                </a:lnTo>
                <a:lnTo>
                  <a:pt x="466725" y="171450"/>
                </a:lnTo>
                <a:lnTo>
                  <a:pt x="476250" y="180975"/>
                </a:lnTo>
                <a:lnTo>
                  <a:pt x="495300" y="190500"/>
                </a:lnTo>
                <a:lnTo>
                  <a:pt x="514350" y="200025"/>
                </a:lnTo>
                <a:lnTo>
                  <a:pt x="514350" y="209550"/>
                </a:lnTo>
                <a:lnTo>
                  <a:pt x="523875" y="228600"/>
                </a:lnTo>
                <a:lnTo>
                  <a:pt x="514350" y="247650"/>
                </a:lnTo>
                <a:lnTo>
                  <a:pt x="514350" y="266700"/>
                </a:lnTo>
                <a:lnTo>
                  <a:pt x="485775" y="285750"/>
                </a:lnTo>
                <a:lnTo>
                  <a:pt x="466725" y="304800"/>
                </a:lnTo>
                <a:lnTo>
                  <a:pt x="438150" y="314325"/>
                </a:lnTo>
                <a:lnTo>
                  <a:pt x="419100" y="323850"/>
                </a:lnTo>
                <a:lnTo>
                  <a:pt x="409575" y="323850"/>
                </a:lnTo>
                <a:lnTo>
                  <a:pt x="4095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4029075" y="3390900"/>
            <a:ext cx="1038226" cy="257176"/>
          </a:xfrm>
          <a:custGeom>
            <a:avLst/>
            <a:gdLst/>
            <a:ahLst/>
            <a:cxnLst/>
            <a:rect l="0" t="0" r="0" b="0"/>
            <a:pathLst>
              <a:path w="1038226" h="257176">
                <a:moveTo>
                  <a:pt x="38100" y="114300"/>
                </a:moveTo>
                <a:lnTo>
                  <a:pt x="38100" y="114300"/>
                </a:lnTo>
                <a:lnTo>
                  <a:pt x="47625" y="104775"/>
                </a:lnTo>
                <a:lnTo>
                  <a:pt x="66675" y="95250"/>
                </a:lnTo>
                <a:lnTo>
                  <a:pt x="85725" y="76200"/>
                </a:lnTo>
                <a:lnTo>
                  <a:pt x="104775" y="66675"/>
                </a:lnTo>
                <a:lnTo>
                  <a:pt x="123825" y="47625"/>
                </a:lnTo>
                <a:lnTo>
                  <a:pt x="133350" y="38100"/>
                </a:lnTo>
                <a:lnTo>
                  <a:pt x="142875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95250" y="47625"/>
                </a:lnTo>
                <a:lnTo>
                  <a:pt x="66675" y="76200"/>
                </a:lnTo>
                <a:lnTo>
                  <a:pt x="4762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19050" y="219075"/>
                </a:lnTo>
                <a:lnTo>
                  <a:pt x="28575" y="209550"/>
                </a:lnTo>
                <a:lnTo>
                  <a:pt x="57150" y="200025"/>
                </a:lnTo>
                <a:lnTo>
                  <a:pt x="85725" y="180975"/>
                </a:lnTo>
                <a:lnTo>
                  <a:pt x="123825" y="152400"/>
                </a:lnTo>
                <a:lnTo>
                  <a:pt x="161925" y="123825"/>
                </a:lnTo>
                <a:lnTo>
                  <a:pt x="200025" y="95250"/>
                </a:lnTo>
                <a:lnTo>
                  <a:pt x="228600" y="66675"/>
                </a:lnTo>
                <a:lnTo>
                  <a:pt x="257175" y="47625"/>
                </a:lnTo>
                <a:lnTo>
                  <a:pt x="276225" y="28575"/>
                </a:lnTo>
                <a:lnTo>
                  <a:pt x="304800" y="19050"/>
                </a:lnTo>
                <a:lnTo>
                  <a:pt x="304800" y="9525"/>
                </a:lnTo>
                <a:lnTo>
                  <a:pt x="314325" y="9525"/>
                </a:lnTo>
                <a:lnTo>
                  <a:pt x="314325" y="19050"/>
                </a:lnTo>
                <a:lnTo>
                  <a:pt x="304800" y="38100"/>
                </a:lnTo>
                <a:lnTo>
                  <a:pt x="304800" y="57150"/>
                </a:lnTo>
                <a:lnTo>
                  <a:pt x="285750" y="76200"/>
                </a:lnTo>
                <a:lnTo>
                  <a:pt x="266700" y="104775"/>
                </a:lnTo>
                <a:lnTo>
                  <a:pt x="257175" y="123825"/>
                </a:lnTo>
                <a:lnTo>
                  <a:pt x="228600" y="152400"/>
                </a:lnTo>
                <a:lnTo>
                  <a:pt x="219075" y="171450"/>
                </a:lnTo>
                <a:lnTo>
                  <a:pt x="200025" y="180975"/>
                </a:lnTo>
                <a:lnTo>
                  <a:pt x="190500" y="190500"/>
                </a:lnTo>
                <a:lnTo>
                  <a:pt x="190500" y="190500"/>
                </a:lnTo>
                <a:lnTo>
                  <a:pt x="190500" y="190500"/>
                </a:lnTo>
                <a:lnTo>
                  <a:pt x="190500" y="171450"/>
                </a:lnTo>
                <a:lnTo>
                  <a:pt x="200025" y="152400"/>
                </a:lnTo>
                <a:lnTo>
                  <a:pt x="219075" y="133350"/>
                </a:lnTo>
                <a:lnTo>
                  <a:pt x="247650" y="104775"/>
                </a:lnTo>
                <a:lnTo>
                  <a:pt x="266700" y="85725"/>
                </a:lnTo>
                <a:lnTo>
                  <a:pt x="295275" y="57150"/>
                </a:lnTo>
                <a:lnTo>
                  <a:pt x="314325" y="47625"/>
                </a:lnTo>
                <a:lnTo>
                  <a:pt x="342900" y="38100"/>
                </a:lnTo>
                <a:lnTo>
                  <a:pt x="361950" y="38100"/>
                </a:lnTo>
                <a:lnTo>
                  <a:pt x="381000" y="38100"/>
                </a:lnTo>
                <a:lnTo>
                  <a:pt x="381000" y="47625"/>
                </a:lnTo>
                <a:lnTo>
                  <a:pt x="390525" y="66675"/>
                </a:lnTo>
                <a:lnTo>
                  <a:pt x="390525" y="85725"/>
                </a:lnTo>
                <a:lnTo>
                  <a:pt x="381000" y="114300"/>
                </a:lnTo>
                <a:lnTo>
                  <a:pt x="371475" y="133350"/>
                </a:lnTo>
                <a:lnTo>
                  <a:pt x="352425" y="161925"/>
                </a:lnTo>
                <a:lnTo>
                  <a:pt x="342900" y="180975"/>
                </a:lnTo>
                <a:lnTo>
                  <a:pt x="333375" y="190500"/>
                </a:lnTo>
                <a:lnTo>
                  <a:pt x="333375" y="190500"/>
                </a:lnTo>
                <a:lnTo>
                  <a:pt x="333375" y="200025"/>
                </a:lnTo>
                <a:lnTo>
                  <a:pt x="342900" y="190500"/>
                </a:lnTo>
                <a:lnTo>
                  <a:pt x="352425" y="190500"/>
                </a:lnTo>
                <a:lnTo>
                  <a:pt x="371475" y="180975"/>
                </a:lnTo>
                <a:lnTo>
                  <a:pt x="390525" y="171450"/>
                </a:lnTo>
                <a:lnTo>
                  <a:pt x="409575" y="152400"/>
                </a:lnTo>
                <a:lnTo>
                  <a:pt x="428625" y="152400"/>
                </a:lnTo>
                <a:lnTo>
                  <a:pt x="447675" y="142875"/>
                </a:lnTo>
                <a:lnTo>
                  <a:pt x="457200" y="142875"/>
                </a:lnTo>
                <a:lnTo>
                  <a:pt x="466725" y="152400"/>
                </a:lnTo>
                <a:lnTo>
                  <a:pt x="476250" y="161925"/>
                </a:lnTo>
                <a:lnTo>
                  <a:pt x="476250" y="171450"/>
                </a:lnTo>
                <a:lnTo>
                  <a:pt x="485775" y="180975"/>
                </a:lnTo>
                <a:lnTo>
                  <a:pt x="485775" y="190500"/>
                </a:lnTo>
                <a:lnTo>
                  <a:pt x="495300" y="200025"/>
                </a:lnTo>
                <a:lnTo>
                  <a:pt x="495300" y="200025"/>
                </a:lnTo>
                <a:lnTo>
                  <a:pt x="504825" y="190500"/>
                </a:lnTo>
                <a:lnTo>
                  <a:pt x="523875" y="190500"/>
                </a:lnTo>
                <a:lnTo>
                  <a:pt x="542925" y="171450"/>
                </a:lnTo>
                <a:lnTo>
                  <a:pt x="561975" y="152400"/>
                </a:lnTo>
                <a:lnTo>
                  <a:pt x="581025" y="133350"/>
                </a:lnTo>
                <a:lnTo>
                  <a:pt x="600075" y="104775"/>
                </a:lnTo>
                <a:lnTo>
                  <a:pt x="628650" y="85725"/>
                </a:lnTo>
                <a:lnTo>
                  <a:pt x="638175" y="66675"/>
                </a:lnTo>
                <a:lnTo>
                  <a:pt x="647700" y="47625"/>
                </a:lnTo>
                <a:lnTo>
                  <a:pt x="657225" y="38100"/>
                </a:lnTo>
                <a:lnTo>
                  <a:pt x="657225" y="28575"/>
                </a:lnTo>
                <a:lnTo>
                  <a:pt x="647700" y="28575"/>
                </a:lnTo>
                <a:lnTo>
                  <a:pt x="647700" y="38100"/>
                </a:lnTo>
                <a:lnTo>
                  <a:pt x="638175" y="57150"/>
                </a:lnTo>
                <a:lnTo>
                  <a:pt x="628650" y="76200"/>
                </a:lnTo>
                <a:lnTo>
                  <a:pt x="609600" y="104775"/>
                </a:lnTo>
                <a:lnTo>
                  <a:pt x="590550" y="133350"/>
                </a:lnTo>
                <a:lnTo>
                  <a:pt x="590550" y="161925"/>
                </a:lnTo>
                <a:lnTo>
                  <a:pt x="581025" y="190500"/>
                </a:lnTo>
                <a:lnTo>
                  <a:pt x="581025" y="209550"/>
                </a:lnTo>
                <a:lnTo>
                  <a:pt x="581025" y="228600"/>
                </a:lnTo>
                <a:lnTo>
                  <a:pt x="590550" y="238125"/>
                </a:lnTo>
                <a:lnTo>
                  <a:pt x="609600" y="238125"/>
                </a:lnTo>
                <a:lnTo>
                  <a:pt x="638175" y="228600"/>
                </a:lnTo>
                <a:lnTo>
                  <a:pt x="666750" y="209550"/>
                </a:lnTo>
                <a:lnTo>
                  <a:pt x="704850" y="190500"/>
                </a:lnTo>
                <a:lnTo>
                  <a:pt x="742950" y="171450"/>
                </a:lnTo>
                <a:lnTo>
                  <a:pt x="781050" y="142875"/>
                </a:lnTo>
                <a:lnTo>
                  <a:pt x="809625" y="114300"/>
                </a:lnTo>
                <a:lnTo>
                  <a:pt x="838200" y="95250"/>
                </a:lnTo>
                <a:lnTo>
                  <a:pt x="857250" y="66675"/>
                </a:lnTo>
                <a:lnTo>
                  <a:pt x="876300" y="47625"/>
                </a:lnTo>
                <a:lnTo>
                  <a:pt x="876300" y="28575"/>
                </a:lnTo>
                <a:lnTo>
                  <a:pt x="876300" y="28575"/>
                </a:lnTo>
                <a:lnTo>
                  <a:pt x="857250" y="28575"/>
                </a:lnTo>
                <a:lnTo>
                  <a:pt x="847725" y="28575"/>
                </a:lnTo>
                <a:lnTo>
                  <a:pt x="819150" y="47625"/>
                </a:lnTo>
                <a:lnTo>
                  <a:pt x="800100" y="76200"/>
                </a:lnTo>
                <a:lnTo>
                  <a:pt x="781050" y="104775"/>
                </a:lnTo>
                <a:lnTo>
                  <a:pt x="752475" y="133350"/>
                </a:lnTo>
                <a:lnTo>
                  <a:pt x="733425" y="161925"/>
                </a:lnTo>
                <a:lnTo>
                  <a:pt x="723900" y="190500"/>
                </a:lnTo>
                <a:lnTo>
                  <a:pt x="723900" y="200025"/>
                </a:lnTo>
                <a:lnTo>
                  <a:pt x="723900" y="219075"/>
                </a:lnTo>
                <a:lnTo>
                  <a:pt x="733425" y="228600"/>
                </a:lnTo>
                <a:lnTo>
                  <a:pt x="752475" y="228600"/>
                </a:lnTo>
                <a:lnTo>
                  <a:pt x="771525" y="219075"/>
                </a:lnTo>
                <a:lnTo>
                  <a:pt x="800100" y="200025"/>
                </a:lnTo>
                <a:lnTo>
                  <a:pt x="838200" y="180975"/>
                </a:lnTo>
                <a:lnTo>
                  <a:pt x="876300" y="161925"/>
                </a:lnTo>
                <a:lnTo>
                  <a:pt x="914400" y="133350"/>
                </a:lnTo>
                <a:lnTo>
                  <a:pt x="942975" y="114300"/>
                </a:lnTo>
                <a:lnTo>
                  <a:pt x="971550" y="85725"/>
                </a:lnTo>
                <a:lnTo>
                  <a:pt x="1000125" y="66675"/>
                </a:lnTo>
                <a:lnTo>
                  <a:pt x="1019175" y="47625"/>
                </a:lnTo>
                <a:lnTo>
                  <a:pt x="1028700" y="38100"/>
                </a:lnTo>
                <a:lnTo>
                  <a:pt x="1038225" y="28575"/>
                </a:lnTo>
                <a:lnTo>
                  <a:pt x="1038225" y="28575"/>
                </a:lnTo>
                <a:lnTo>
                  <a:pt x="1028700" y="38100"/>
                </a:lnTo>
                <a:lnTo>
                  <a:pt x="1019175" y="57150"/>
                </a:lnTo>
                <a:lnTo>
                  <a:pt x="1009650" y="85725"/>
                </a:lnTo>
                <a:lnTo>
                  <a:pt x="990600" y="114300"/>
                </a:lnTo>
                <a:lnTo>
                  <a:pt x="971550" y="152400"/>
                </a:lnTo>
                <a:lnTo>
                  <a:pt x="952500" y="190500"/>
                </a:lnTo>
                <a:lnTo>
                  <a:pt x="933450" y="219075"/>
                </a:lnTo>
                <a:lnTo>
                  <a:pt x="914400" y="238125"/>
                </a:lnTo>
                <a:lnTo>
                  <a:pt x="904875" y="257175"/>
                </a:lnTo>
                <a:lnTo>
                  <a:pt x="895350" y="257175"/>
                </a:lnTo>
                <a:lnTo>
                  <a:pt x="895350" y="257175"/>
                </a:lnTo>
                <a:lnTo>
                  <a:pt x="895350" y="257175"/>
                </a:lnTo>
                <a:lnTo>
                  <a:pt x="8953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5048250" y="3409950"/>
            <a:ext cx="942976" cy="266701"/>
          </a:xfrm>
          <a:custGeom>
            <a:avLst/>
            <a:gdLst/>
            <a:ahLst/>
            <a:cxnLst/>
            <a:rect l="0" t="0" r="0" b="0"/>
            <a:pathLst>
              <a:path w="942976" h="266701">
                <a:moveTo>
                  <a:pt x="0" y="85725"/>
                </a:move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52400"/>
                </a:lnTo>
                <a:lnTo>
                  <a:pt x="38100" y="152400"/>
                </a:lnTo>
                <a:lnTo>
                  <a:pt x="57150" y="142875"/>
                </a:lnTo>
                <a:lnTo>
                  <a:pt x="85725" y="123825"/>
                </a:lnTo>
                <a:lnTo>
                  <a:pt x="114300" y="104775"/>
                </a:lnTo>
                <a:lnTo>
                  <a:pt x="142875" y="76200"/>
                </a:lnTo>
                <a:lnTo>
                  <a:pt x="180975" y="57150"/>
                </a:lnTo>
                <a:lnTo>
                  <a:pt x="200025" y="28575"/>
                </a:lnTo>
                <a:lnTo>
                  <a:pt x="219075" y="19050"/>
                </a:lnTo>
                <a:lnTo>
                  <a:pt x="238125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28600" y="9525"/>
                </a:lnTo>
                <a:lnTo>
                  <a:pt x="219075" y="28575"/>
                </a:lnTo>
                <a:lnTo>
                  <a:pt x="200025" y="47625"/>
                </a:lnTo>
                <a:lnTo>
                  <a:pt x="180975" y="76200"/>
                </a:lnTo>
                <a:lnTo>
                  <a:pt x="161925" y="95250"/>
                </a:lnTo>
                <a:lnTo>
                  <a:pt x="142875" y="123825"/>
                </a:lnTo>
                <a:lnTo>
                  <a:pt x="133350" y="15240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33350" y="180975"/>
                </a:lnTo>
                <a:lnTo>
                  <a:pt x="142875" y="180975"/>
                </a:lnTo>
                <a:lnTo>
                  <a:pt x="171450" y="171450"/>
                </a:lnTo>
                <a:lnTo>
                  <a:pt x="190500" y="161925"/>
                </a:lnTo>
                <a:lnTo>
                  <a:pt x="228600" y="133350"/>
                </a:lnTo>
                <a:lnTo>
                  <a:pt x="257175" y="114300"/>
                </a:lnTo>
                <a:lnTo>
                  <a:pt x="285750" y="95250"/>
                </a:lnTo>
                <a:lnTo>
                  <a:pt x="314325" y="66675"/>
                </a:lnTo>
                <a:lnTo>
                  <a:pt x="342900" y="47625"/>
                </a:lnTo>
                <a:lnTo>
                  <a:pt x="361950" y="28575"/>
                </a:lnTo>
                <a:lnTo>
                  <a:pt x="361950" y="19050"/>
                </a:lnTo>
                <a:lnTo>
                  <a:pt x="371475" y="19050"/>
                </a:lnTo>
                <a:lnTo>
                  <a:pt x="361950" y="19050"/>
                </a:lnTo>
                <a:lnTo>
                  <a:pt x="352425" y="19050"/>
                </a:lnTo>
                <a:lnTo>
                  <a:pt x="342900" y="28575"/>
                </a:lnTo>
                <a:lnTo>
                  <a:pt x="323850" y="57150"/>
                </a:lnTo>
                <a:lnTo>
                  <a:pt x="304800" y="85725"/>
                </a:lnTo>
                <a:lnTo>
                  <a:pt x="285750" y="104775"/>
                </a:lnTo>
                <a:lnTo>
                  <a:pt x="266700" y="133350"/>
                </a:lnTo>
                <a:lnTo>
                  <a:pt x="266700" y="161925"/>
                </a:lnTo>
                <a:lnTo>
                  <a:pt x="257175" y="180975"/>
                </a:lnTo>
                <a:lnTo>
                  <a:pt x="266700" y="190500"/>
                </a:lnTo>
                <a:lnTo>
                  <a:pt x="266700" y="190500"/>
                </a:lnTo>
                <a:lnTo>
                  <a:pt x="285750" y="190500"/>
                </a:lnTo>
                <a:lnTo>
                  <a:pt x="304800" y="180975"/>
                </a:lnTo>
                <a:lnTo>
                  <a:pt x="333375" y="161925"/>
                </a:lnTo>
                <a:lnTo>
                  <a:pt x="361950" y="142875"/>
                </a:lnTo>
                <a:lnTo>
                  <a:pt x="390525" y="114300"/>
                </a:lnTo>
                <a:lnTo>
                  <a:pt x="428625" y="95250"/>
                </a:lnTo>
                <a:lnTo>
                  <a:pt x="457200" y="66675"/>
                </a:lnTo>
                <a:lnTo>
                  <a:pt x="476250" y="47625"/>
                </a:lnTo>
                <a:lnTo>
                  <a:pt x="495300" y="28575"/>
                </a:lnTo>
                <a:lnTo>
                  <a:pt x="495300" y="19050"/>
                </a:lnTo>
                <a:lnTo>
                  <a:pt x="495300" y="9525"/>
                </a:lnTo>
                <a:lnTo>
                  <a:pt x="495300" y="19050"/>
                </a:lnTo>
                <a:lnTo>
                  <a:pt x="476250" y="19050"/>
                </a:lnTo>
                <a:lnTo>
                  <a:pt x="457200" y="38100"/>
                </a:lnTo>
                <a:lnTo>
                  <a:pt x="438150" y="57150"/>
                </a:lnTo>
                <a:lnTo>
                  <a:pt x="409575" y="85725"/>
                </a:lnTo>
                <a:lnTo>
                  <a:pt x="390525" y="114300"/>
                </a:lnTo>
                <a:lnTo>
                  <a:pt x="381000" y="133350"/>
                </a:lnTo>
                <a:lnTo>
                  <a:pt x="371475" y="152400"/>
                </a:lnTo>
                <a:lnTo>
                  <a:pt x="371475" y="161925"/>
                </a:lnTo>
                <a:lnTo>
                  <a:pt x="371475" y="171450"/>
                </a:lnTo>
                <a:lnTo>
                  <a:pt x="381000" y="171450"/>
                </a:lnTo>
                <a:lnTo>
                  <a:pt x="409575" y="171450"/>
                </a:lnTo>
                <a:lnTo>
                  <a:pt x="428625" y="161925"/>
                </a:lnTo>
                <a:lnTo>
                  <a:pt x="466725" y="142875"/>
                </a:lnTo>
                <a:lnTo>
                  <a:pt x="495300" y="133350"/>
                </a:lnTo>
                <a:lnTo>
                  <a:pt x="523875" y="114300"/>
                </a:lnTo>
                <a:lnTo>
                  <a:pt x="561975" y="95250"/>
                </a:lnTo>
                <a:lnTo>
                  <a:pt x="590550" y="76200"/>
                </a:lnTo>
                <a:lnTo>
                  <a:pt x="609600" y="66675"/>
                </a:lnTo>
                <a:lnTo>
                  <a:pt x="619125" y="57150"/>
                </a:lnTo>
                <a:lnTo>
                  <a:pt x="628650" y="57150"/>
                </a:lnTo>
                <a:lnTo>
                  <a:pt x="628650" y="57150"/>
                </a:lnTo>
                <a:lnTo>
                  <a:pt x="619125" y="57150"/>
                </a:lnTo>
                <a:lnTo>
                  <a:pt x="609600" y="66675"/>
                </a:lnTo>
                <a:lnTo>
                  <a:pt x="590550" y="85725"/>
                </a:lnTo>
                <a:lnTo>
                  <a:pt x="571500" y="104775"/>
                </a:lnTo>
                <a:lnTo>
                  <a:pt x="552450" y="123825"/>
                </a:lnTo>
                <a:lnTo>
                  <a:pt x="533400" y="142875"/>
                </a:lnTo>
                <a:lnTo>
                  <a:pt x="523875" y="161925"/>
                </a:lnTo>
                <a:lnTo>
                  <a:pt x="514350" y="171450"/>
                </a:lnTo>
                <a:lnTo>
                  <a:pt x="523875" y="180975"/>
                </a:lnTo>
                <a:lnTo>
                  <a:pt x="523875" y="190500"/>
                </a:lnTo>
                <a:lnTo>
                  <a:pt x="542925" y="190500"/>
                </a:lnTo>
                <a:lnTo>
                  <a:pt x="561975" y="190500"/>
                </a:lnTo>
                <a:lnTo>
                  <a:pt x="590550" y="180975"/>
                </a:lnTo>
                <a:lnTo>
                  <a:pt x="619125" y="171450"/>
                </a:lnTo>
                <a:lnTo>
                  <a:pt x="647700" y="161925"/>
                </a:lnTo>
                <a:lnTo>
                  <a:pt x="685800" y="142875"/>
                </a:lnTo>
                <a:lnTo>
                  <a:pt x="714375" y="123825"/>
                </a:lnTo>
                <a:lnTo>
                  <a:pt x="752475" y="104775"/>
                </a:lnTo>
                <a:lnTo>
                  <a:pt x="771525" y="85725"/>
                </a:lnTo>
                <a:lnTo>
                  <a:pt x="800100" y="76200"/>
                </a:lnTo>
                <a:lnTo>
                  <a:pt x="809625" y="57150"/>
                </a:lnTo>
                <a:lnTo>
                  <a:pt x="809625" y="38100"/>
                </a:lnTo>
                <a:lnTo>
                  <a:pt x="809625" y="28575"/>
                </a:lnTo>
                <a:lnTo>
                  <a:pt x="781050" y="19050"/>
                </a:lnTo>
                <a:lnTo>
                  <a:pt x="762000" y="19050"/>
                </a:lnTo>
                <a:lnTo>
                  <a:pt x="733425" y="19050"/>
                </a:lnTo>
                <a:lnTo>
                  <a:pt x="704850" y="19050"/>
                </a:lnTo>
                <a:lnTo>
                  <a:pt x="685800" y="19050"/>
                </a:lnTo>
                <a:lnTo>
                  <a:pt x="676275" y="19050"/>
                </a:lnTo>
                <a:lnTo>
                  <a:pt x="666750" y="28575"/>
                </a:lnTo>
                <a:lnTo>
                  <a:pt x="676275" y="38100"/>
                </a:lnTo>
                <a:lnTo>
                  <a:pt x="685800" y="47625"/>
                </a:lnTo>
                <a:lnTo>
                  <a:pt x="704850" y="66675"/>
                </a:lnTo>
                <a:lnTo>
                  <a:pt x="733425" y="76200"/>
                </a:lnTo>
                <a:lnTo>
                  <a:pt x="752475" y="95250"/>
                </a:lnTo>
                <a:lnTo>
                  <a:pt x="771525" y="114300"/>
                </a:lnTo>
                <a:lnTo>
                  <a:pt x="781050" y="142875"/>
                </a:lnTo>
                <a:lnTo>
                  <a:pt x="790575" y="171450"/>
                </a:lnTo>
                <a:lnTo>
                  <a:pt x="790575" y="190500"/>
                </a:lnTo>
                <a:lnTo>
                  <a:pt x="790575" y="219075"/>
                </a:lnTo>
                <a:lnTo>
                  <a:pt x="781050" y="238125"/>
                </a:lnTo>
                <a:lnTo>
                  <a:pt x="771525" y="247650"/>
                </a:lnTo>
                <a:lnTo>
                  <a:pt x="771525" y="257175"/>
                </a:lnTo>
                <a:lnTo>
                  <a:pt x="762000" y="266700"/>
                </a:lnTo>
                <a:lnTo>
                  <a:pt x="771525" y="266700"/>
                </a:lnTo>
                <a:lnTo>
                  <a:pt x="781050" y="266700"/>
                </a:lnTo>
                <a:lnTo>
                  <a:pt x="800100" y="257175"/>
                </a:lnTo>
                <a:lnTo>
                  <a:pt x="819150" y="257175"/>
                </a:lnTo>
                <a:lnTo>
                  <a:pt x="857250" y="238125"/>
                </a:lnTo>
                <a:lnTo>
                  <a:pt x="895350" y="228600"/>
                </a:lnTo>
                <a:lnTo>
                  <a:pt x="923925" y="219075"/>
                </a:lnTo>
                <a:lnTo>
                  <a:pt x="942975" y="209550"/>
                </a:lnTo>
                <a:lnTo>
                  <a:pt x="9429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6143625" y="3438525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6124575" y="3600450"/>
            <a:ext cx="19051" cy="76201"/>
          </a:xfrm>
          <a:custGeom>
            <a:avLst/>
            <a:gdLst/>
            <a:ahLst/>
            <a:cxnLst/>
            <a:rect l="0" t="0" r="0" b="0"/>
            <a:pathLst>
              <a:path w="19051" h="7620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581275" y="4048125"/>
            <a:ext cx="85726" cy="714376"/>
          </a:xfrm>
          <a:custGeom>
            <a:avLst/>
            <a:gdLst/>
            <a:ahLst/>
            <a:cxnLst/>
            <a:rect l="0" t="0" r="0" b="0"/>
            <a:pathLst>
              <a:path w="85726" h="714376">
                <a:moveTo>
                  <a:pt x="85725" y="0"/>
                </a:moveTo>
                <a:lnTo>
                  <a:pt x="85725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66675"/>
                </a:lnTo>
                <a:lnTo>
                  <a:pt x="57150" y="95250"/>
                </a:lnTo>
                <a:lnTo>
                  <a:pt x="57150" y="142875"/>
                </a:lnTo>
                <a:lnTo>
                  <a:pt x="47625" y="190500"/>
                </a:lnTo>
                <a:lnTo>
                  <a:pt x="38100" y="238125"/>
                </a:lnTo>
                <a:lnTo>
                  <a:pt x="28575" y="295275"/>
                </a:lnTo>
                <a:lnTo>
                  <a:pt x="28575" y="352425"/>
                </a:lnTo>
                <a:lnTo>
                  <a:pt x="19050" y="409575"/>
                </a:lnTo>
                <a:lnTo>
                  <a:pt x="9525" y="466725"/>
                </a:lnTo>
                <a:lnTo>
                  <a:pt x="9525" y="523875"/>
                </a:lnTo>
                <a:lnTo>
                  <a:pt x="9525" y="571500"/>
                </a:lnTo>
                <a:lnTo>
                  <a:pt x="0" y="619125"/>
                </a:lnTo>
                <a:lnTo>
                  <a:pt x="0" y="647700"/>
                </a:lnTo>
                <a:lnTo>
                  <a:pt x="0" y="676275"/>
                </a:lnTo>
                <a:lnTo>
                  <a:pt x="0" y="695325"/>
                </a:lnTo>
                <a:lnTo>
                  <a:pt x="0" y="704850"/>
                </a:lnTo>
                <a:lnTo>
                  <a:pt x="0" y="714375"/>
                </a:lnTo>
                <a:lnTo>
                  <a:pt x="0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562225" y="4105275"/>
            <a:ext cx="209551" cy="285751"/>
          </a:xfrm>
          <a:custGeom>
            <a:avLst/>
            <a:gdLst/>
            <a:ahLst/>
            <a:cxnLst/>
            <a:rect l="0" t="0" r="0" b="0"/>
            <a:pathLst>
              <a:path w="209551" h="285751">
                <a:moveTo>
                  <a:pt x="38100" y="66675"/>
                </a:moveTo>
                <a:lnTo>
                  <a:pt x="38100" y="57150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71450" y="38100"/>
                </a:lnTo>
                <a:lnTo>
                  <a:pt x="190500" y="57150"/>
                </a:lnTo>
                <a:lnTo>
                  <a:pt x="209550" y="76200"/>
                </a:lnTo>
                <a:lnTo>
                  <a:pt x="209550" y="104775"/>
                </a:lnTo>
                <a:lnTo>
                  <a:pt x="209550" y="133350"/>
                </a:lnTo>
                <a:lnTo>
                  <a:pt x="200025" y="161925"/>
                </a:lnTo>
                <a:lnTo>
                  <a:pt x="190500" y="190500"/>
                </a:lnTo>
                <a:lnTo>
                  <a:pt x="171450" y="219075"/>
                </a:lnTo>
                <a:lnTo>
                  <a:pt x="142875" y="238125"/>
                </a:lnTo>
                <a:lnTo>
                  <a:pt x="114300" y="257175"/>
                </a:lnTo>
                <a:lnTo>
                  <a:pt x="95250" y="276225"/>
                </a:lnTo>
                <a:lnTo>
                  <a:pt x="66675" y="276225"/>
                </a:lnTo>
                <a:lnTo>
                  <a:pt x="47625" y="285750"/>
                </a:lnTo>
                <a:lnTo>
                  <a:pt x="28575" y="285750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676525" y="4486275"/>
            <a:ext cx="209551" cy="295276"/>
          </a:xfrm>
          <a:custGeom>
            <a:avLst/>
            <a:gdLst/>
            <a:ahLst/>
            <a:cxnLst/>
            <a:rect l="0" t="0" r="0" b="0"/>
            <a:pathLst>
              <a:path w="209551" h="295276">
                <a:moveTo>
                  <a:pt x="114300" y="66675"/>
                </a:moveTo>
                <a:lnTo>
                  <a:pt x="104775" y="66675"/>
                </a:lnTo>
                <a:lnTo>
                  <a:pt x="104775" y="76200"/>
                </a:lnTo>
                <a:lnTo>
                  <a:pt x="95250" y="85725"/>
                </a:lnTo>
                <a:lnTo>
                  <a:pt x="85725" y="95250"/>
                </a:lnTo>
                <a:lnTo>
                  <a:pt x="66675" y="104775"/>
                </a:lnTo>
                <a:lnTo>
                  <a:pt x="57150" y="104775"/>
                </a:lnTo>
                <a:lnTo>
                  <a:pt x="47625" y="95250"/>
                </a:lnTo>
                <a:lnTo>
                  <a:pt x="38100" y="85725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47625"/>
                </a:lnTo>
                <a:lnTo>
                  <a:pt x="171450" y="76200"/>
                </a:lnTo>
                <a:lnTo>
                  <a:pt x="171450" y="95250"/>
                </a:lnTo>
                <a:lnTo>
                  <a:pt x="161925" y="133350"/>
                </a:lnTo>
                <a:lnTo>
                  <a:pt x="152400" y="161925"/>
                </a:lnTo>
                <a:lnTo>
                  <a:pt x="133350" y="180975"/>
                </a:lnTo>
                <a:lnTo>
                  <a:pt x="123825" y="209550"/>
                </a:lnTo>
                <a:lnTo>
                  <a:pt x="104775" y="238125"/>
                </a:lnTo>
                <a:lnTo>
                  <a:pt x="76200" y="257175"/>
                </a:lnTo>
                <a:lnTo>
                  <a:pt x="47625" y="276225"/>
                </a:lnTo>
                <a:lnTo>
                  <a:pt x="38100" y="276225"/>
                </a:lnTo>
                <a:lnTo>
                  <a:pt x="19050" y="276225"/>
                </a:lnTo>
                <a:lnTo>
                  <a:pt x="9525" y="266700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09550"/>
                </a:lnTo>
                <a:lnTo>
                  <a:pt x="38100" y="190500"/>
                </a:lnTo>
                <a:lnTo>
                  <a:pt x="57150" y="180975"/>
                </a:lnTo>
                <a:lnTo>
                  <a:pt x="76200" y="171450"/>
                </a:lnTo>
                <a:lnTo>
                  <a:pt x="95250" y="171450"/>
                </a:lnTo>
                <a:lnTo>
                  <a:pt x="114300" y="180975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52400" y="228600"/>
                </a:lnTo>
                <a:lnTo>
                  <a:pt x="171450" y="247650"/>
                </a:lnTo>
                <a:lnTo>
                  <a:pt x="171450" y="266700"/>
                </a:lnTo>
                <a:lnTo>
                  <a:pt x="180975" y="285750"/>
                </a:lnTo>
                <a:lnTo>
                  <a:pt x="180975" y="295275"/>
                </a:lnTo>
                <a:lnTo>
                  <a:pt x="190500" y="295275"/>
                </a:lnTo>
                <a:lnTo>
                  <a:pt x="190500" y="295275"/>
                </a:lnTo>
                <a:lnTo>
                  <a:pt x="200025" y="285750"/>
                </a:lnTo>
                <a:lnTo>
                  <a:pt x="209550" y="276225"/>
                </a:lnTo>
                <a:lnTo>
                  <a:pt x="2095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3057525" y="4362450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057525" y="4467225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3743325" y="3905250"/>
            <a:ext cx="323851" cy="447676"/>
          </a:xfrm>
          <a:custGeom>
            <a:avLst/>
            <a:gdLst/>
            <a:ahLst/>
            <a:cxnLst/>
            <a:rect l="0" t="0" r="0" b="0"/>
            <a:pathLst>
              <a:path w="323851" h="447676">
                <a:moveTo>
                  <a:pt x="9525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19050" y="85725"/>
                </a:lnTo>
                <a:lnTo>
                  <a:pt x="19050" y="95250"/>
                </a:lnTo>
                <a:lnTo>
                  <a:pt x="38100" y="104775"/>
                </a:lnTo>
                <a:lnTo>
                  <a:pt x="57150" y="114300"/>
                </a:lnTo>
                <a:lnTo>
                  <a:pt x="76200" y="114300"/>
                </a:lnTo>
                <a:lnTo>
                  <a:pt x="104775" y="114300"/>
                </a:lnTo>
                <a:lnTo>
                  <a:pt x="133350" y="104775"/>
                </a:lnTo>
                <a:lnTo>
                  <a:pt x="152400" y="104775"/>
                </a:lnTo>
                <a:lnTo>
                  <a:pt x="171450" y="95250"/>
                </a:lnTo>
                <a:lnTo>
                  <a:pt x="200025" y="76200"/>
                </a:lnTo>
                <a:lnTo>
                  <a:pt x="219075" y="66675"/>
                </a:lnTo>
                <a:lnTo>
                  <a:pt x="228600" y="57150"/>
                </a:lnTo>
                <a:lnTo>
                  <a:pt x="247650" y="38100"/>
                </a:lnTo>
                <a:lnTo>
                  <a:pt x="247650" y="28575"/>
                </a:lnTo>
                <a:lnTo>
                  <a:pt x="247650" y="9525"/>
                </a:lnTo>
                <a:lnTo>
                  <a:pt x="247650" y="0"/>
                </a:lnTo>
                <a:lnTo>
                  <a:pt x="228600" y="0"/>
                </a:lnTo>
                <a:lnTo>
                  <a:pt x="209550" y="0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28575"/>
                </a:lnTo>
                <a:lnTo>
                  <a:pt x="114300" y="47625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85725" y="123825"/>
                </a:lnTo>
                <a:lnTo>
                  <a:pt x="85725" y="142875"/>
                </a:lnTo>
                <a:lnTo>
                  <a:pt x="95250" y="161925"/>
                </a:lnTo>
                <a:lnTo>
                  <a:pt x="114300" y="180975"/>
                </a:lnTo>
                <a:lnTo>
                  <a:pt x="133350" y="190500"/>
                </a:lnTo>
                <a:lnTo>
                  <a:pt x="152400" y="200025"/>
                </a:lnTo>
                <a:lnTo>
                  <a:pt x="180975" y="209550"/>
                </a:lnTo>
                <a:lnTo>
                  <a:pt x="209550" y="209550"/>
                </a:lnTo>
                <a:lnTo>
                  <a:pt x="228600" y="209550"/>
                </a:lnTo>
                <a:lnTo>
                  <a:pt x="247650" y="219075"/>
                </a:lnTo>
                <a:lnTo>
                  <a:pt x="266700" y="209550"/>
                </a:lnTo>
                <a:lnTo>
                  <a:pt x="285750" y="200025"/>
                </a:lnTo>
                <a:lnTo>
                  <a:pt x="285750" y="200025"/>
                </a:lnTo>
                <a:lnTo>
                  <a:pt x="295275" y="190500"/>
                </a:lnTo>
                <a:lnTo>
                  <a:pt x="285750" y="180975"/>
                </a:lnTo>
                <a:lnTo>
                  <a:pt x="276225" y="180975"/>
                </a:lnTo>
                <a:lnTo>
                  <a:pt x="266700" y="171450"/>
                </a:lnTo>
                <a:lnTo>
                  <a:pt x="247650" y="171450"/>
                </a:lnTo>
                <a:lnTo>
                  <a:pt x="228600" y="180975"/>
                </a:lnTo>
                <a:lnTo>
                  <a:pt x="200025" y="190500"/>
                </a:lnTo>
                <a:lnTo>
                  <a:pt x="171450" y="200025"/>
                </a:lnTo>
                <a:lnTo>
                  <a:pt x="142875" y="219075"/>
                </a:lnTo>
                <a:lnTo>
                  <a:pt x="114300" y="238125"/>
                </a:lnTo>
                <a:lnTo>
                  <a:pt x="95250" y="257175"/>
                </a:lnTo>
                <a:lnTo>
                  <a:pt x="66675" y="285750"/>
                </a:lnTo>
                <a:lnTo>
                  <a:pt x="47625" y="304800"/>
                </a:lnTo>
                <a:lnTo>
                  <a:pt x="38100" y="323850"/>
                </a:lnTo>
                <a:lnTo>
                  <a:pt x="38100" y="352425"/>
                </a:lnTo>
                <a:lnTo>
                  <a:pt x="38100" y="371475"/>
                </a:lnTo>
                <a:lnTo>
                  <a:pt x="57150" y="390525"/>
                </a:lnTo>
                <a:lnTo>
                  <a:pt x="66675" y="409575"/>
                </a:lnTo>
                <a:lnTo>
                  <a:pt x="85725" y="419100"/>
                </a:lnTo>
                <a:lnTo>
                  <a:pt x="114300" y="428625"/>
                </a:lnTo>
                <a:lnTo>
                  <a:pt x="142875" y="438150"/>
                </a:lnTo>
                <a:lnTo>
                  <a:pt x="171450" y="447675"/>
                </a:lnTo>
                <a:lnTo>
                  <a:pt x="209550" y="447675"/>
                </a:lnTo>
                <a:lnTo>
                  <a:pt x="228600" y="438150"/>
                </a:lnTo>
                <a:lnTo>
                  <a:pt x="257175" y="438150"/>
                </a:lnTo>
                <a:lnTo>
                  <a:pt x="285750" y="428625"/>
                </a:lnTo>
                <a:lnTo>
                  <a:pt x="304800" y="419100"/>
                </a:lnTo>
                <a:lnTo>
                  <a:pt x="314325" y="409575"/>
                </a:lnTo>
                <a:lnTo>
                  <a:pt x="323850" y="390525"/>
                </a:lnTo>
                <a:lnTo>
                  <a:pt x="323850" y="381000"/>
                </a:lnTo>
                <a:lnTo>
                  <a:pt x="314325" y="361950"/>
                </a:lnTo>
                <a:lnTo>
                  <a:pt x="304800" y="352425"/>
                </a:lnTo>
                <a:lnTo>
                  <a:pt x="285750" y="352425"/>
                </a:lnTo>
                <a:lnTo>
                  <a:pt x="276225" y="352425"/>
                </a:lnTo>
                <a:lnTo>
                  <a:pt x="247650" y="352425"/>
                </a:lnTo>
                <a:lnTo>
                  <a:pt x="228600" y="352425"/>
                </a:lnTo>
                <a:lnTo>
                  <a:pt x="209550" y="361950"/>
                </a:lnTo>
                <a:lnTo>
                  <a:pt x="190500" y="371475"/>
                </a:lnTo>
                <a:lnTo>
                  <a:pt x="171450" y="390525"/>
                </a:lnTo>
                <a:lnTo>
                  <a:pt x="161925" y="400050"/>
                </a:lnTo>
                <a:lnTo>
                  <a:pt x="152400" y="409575"/>
                </a:lnTo>
                <a:lnTo>
                  <a:pt x="142875" y="409575"/>
                </a:lnTo>
                <a:lnTo>
                  <a:pt x="1428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4105275" y="3752850"/>
            <a:ext cx="285751" cy="200026"/>
          </a:xfrm>
          <a:custGeom>
            <a:avLst/>
            <a:gdLst/>
            <a:ahLst/>
            <a:cxnLst/>
            <a:rect l="0" t="0" r="0" b="0"/>
            <a:pathLst>
              <a:path w="285751" h="200026">
                <a:moveTo>
                  <a:pt x="114300" y="47625"/>
                </a:moveTo>
                <a:lnTo>
                  <a:pt x="104775" y="47625"/>
                </a:lnTo>
                <a:lnTo>
                  <a:pt x="104775" y="57150"/>
                </a:lnTo>
                <a:lnTo>
                  <a:pt x="95250" y="57150"/>
                </a:lnTo>
                <a:lnTo>
                  <a:pt x="85725" y="57150"/>
                </a:lnTo>
                <a:lnTo>
                  <a:pt x="76200" y="57150"/>
                </a:lnTo>
                <a:lnTo>
                  <a:pt x="57150" y="57150"/>
                </a:lnTo>
                <a:lnTo>
                  <a:pt x="47625" y="57150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04775" y="123825"/>
                </a:lnTo>
                <a:lnTo>
                  <a:pt x="85725" y="142875"/>
                </a:lnTo>
                <a:lnTo>
                  <a:pt x="66675" y="152400"/>
                </a:lnTo>
                <a:lnTo>
                  <a:pt x="47625" y="161925"/>
                </a:lnTo>
                <a:lnTo>
                  <a:pt x="28575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33350"/>
                </a:lnTo>
                <a:lnTo>
                  <a:pt x="76200" y="142875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71450" y="180975"/>
                </a:lnTo>
                <a:lnTo>
                  <a:pt x="200025" y="180975"/>
                </a:lnTo>
                <a:lnTo>
                  <a:pt x="228600" y="190500"/>
                </a:lnTo>
                <a:lnTo>
                  <a:pt x="257175" y="190500"/>
                </a:lnTo>
                <a:lnTo>
                  <a:pt x="276225" y="190500"/>
                </a:lnTo>
                <a:lnTo>
                  <a:pt x="285750" y="200025"/>
                </a:lnTo>
                <a:lnTo>
                  <a:pt x="2857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3629025" y="4419600"/>
            <a:ext cx="762001" cy="38101"/>
          </a:xfrm>
          <a:custGeom>
            <a:avLst/>
            <a:gdLst/>
            <a:ahLst/>
            <a:cxnLst/>
            <a:rect l="0" t="0" r="0" b="0"/>
            <a:pathLst>
              <a:path w="762001" h="38101">
                <a:moveTo>
                  <a:pt x="0" y="0"/>
                </a:move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71450" y="9525"/>
                </a:lnTo>
                <a:lnTo>
                  <a:pt x="209550" y="9525"/>
                </a:lnTo>
                <a:lnTo>
                  <a:pt x="257175" y="9525"/>
                </a:lnTo>
                <a:lnTo>
                  <a:pt x="304800" y="9525"/>
                </a:lnTo>
                <a:lnTo>
                  <a:pt x="342900" y="9525"/>
                </a:lnTo>
                <a:lnTo>
                  <a:pt x="400050" y="9525"/>
                </a:lnTo>
                <a:lnTo>
                  <a:pt x="447675" y="9525"/>
                </a:lnTo>
                <a:lnTo>
                  <a:pt x="495300" y="19050"/>
                </a:lnTo>
                <a:lnTo>
                  <a:pt x="542925" y="19050"/>
                </a:lnTo>
                <a:lnTo>
                  <a:pt x="590550" y="19050"/>
                </a:lnTo>
                <a:lnTo>
                  <a:pt x="638175" y="28575"/>
                </a:lnTo>
                <a:lnTo>
                  <a:pt x="676275" y="28575"/>
                </a:lnTo>
                <a:lnTo>
                  <a:pt x="723900" y="38100"/>
                </a:lnTo>
                <a:lnTo>
                  <a:pt x="752475" y="38100"/>
                </a:lnTo>
                <a:lnTo>
                  <a:pt x="762000" y="38100"/>
                </a:lnTo>
                <a:lnTo>
                  <a:pt x="7620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3962400" y="4495800"/>
            <a:ext cx="76201" cy="590551"/>
          </a:xfrm>
          <a:custGeom>
            <a:avLst/>
            <a:gdLst/>
            <a:ahLst/>
            <a:cxnLst/>
            <a:rect l="0" t="0" r="0" b="0"/>
            <a:pathLst>
              <a:path w="76201" h="59055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61925"/>
                </a:lnTo>
                <a:lnTo>
                  <a:pt x="38100" y="209550"/>
                </a:lnTo>
                <a:lnTo>
                  <a:pt x="38100" y="257175"/>
                </a:lnTo>
                <a:lnTo>
                  <a:pt x="38100" y="295275"/>
                </a:lnTo>
                <a:lnTo>
                  <a:pt x="28575" y="342900"/>
                </a:lnTo>
                <a:lnTo>
                  <a:pt x="28575" y="390525"/>
                </a:lnTo>
                <a:lnTo>
                  <a:pt x="19050" y="438150"/>
                </a:lnTo>
                <a:lnTo>
                  <a:pt x="19050" y="485775"/>
                </a:lnTo>
                <a:lnTo>
                  <a:pt x="9525" y="523875"/>
                </a:lnTo>
                <a:lnTo>
                  <a:pt x="9525" y="552450"/>
                </a:lnTo>
                <a:lnTo>
                  <a:pt x="0" y="571500"/>
                </a:lnTo>
                <a:lnTo>
                  <a:pt x="0" y="590550"/>
                </a:lnTo>
                <a:lnTo>
                  <a:pt x="0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3933825" y="4572000"/>
            <a:ext cx="390526" cy="419101"/>
          </a:xfrm>
          <a:custGeom>
            <a:avLst/>
            <a:gdLst/>
            <a:ahLst/>
            <a:cxnLst/>
            <a:rect l="0" t="0" r="0" b="0"/>
            <a:pathLst>
              <a:path w="390526" h="419101">
                <a:moveTo>
                  <a:pt x="19050" y="104775"/>
                </a:moveTo>
                <a:lnTo>
                  <a:pt x="28575" y="95250"/>
                </a:lnTo>
                <a:lnTo>
                  <a:pt x="28575" y="85725"/>
                </a:lnTo>
                <a:lnTo>
                  <a:pt x="38100" y="57150"/>
                </a:lnTo>
                <a:lnTo>
                  <a:pt x="57150" y="38100"/>
                </a:lnTo>
                <a:lnTo>
                  <a:pt x="66675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90500" y="38100"/>
                </a:lnTo>
                <a:lnTo>
                  <a:pt x="190500" y="57150"/>
                </a:lnTo>
                <a:lnTo>
                  <a:pt x="200025" y="76200"/>
                </a:lnTo>
                <a:lnTo>
                  <a:pt x="190500" y="104775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52400" y="171450"/>
                </a:lnTo>
                <a:lnTo>
                  <a:pt x="133350" y="200025"/>
                </a:lnTo>
                <a:lnTo>
                  <a:pt x="104775" y="219075"/>
                </a:lnTo>
                <a:lnTo>
                  <a:pt x="76200" y="238125"/>
                </a:lnTo>
                <a:lnTo>
                  <a:pt x="57150" y="247650"/>
                </a:lnTo>
                <a:lnTo>
                  <a:pt x="2857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28600"/>
                </a:lnTo>
                <a:lnTo>
                  <a:pt x="57150" y="238125"/>
                </a:lnTo>
                <a:lnTo>
                  <a:pt x="66675" y="247650"/>
                </a:lnTo>
                <a:lnTo>
                  <a:pt x="76200" y="257175"/>
                </a:lnTo>
                <a:lnTo>
                  <a:pt x="76200" y="276225"/>
                </a:lnTo>
                <a:lnTo>
                  <a:pt x="85725" y="304800"/>
                </a:lnTo>
                <a:lnTo>
                  <a:pt x="85725" y="323850"/>
                </a:lnTo>
                <a:lnTo>
                  <a:pt x="85725" y="352425"/>
                </a:lnTo>
                <a:lnTo>
                  <a:pt x="95250" y="371475"/>
                </a:lnTo>
                <a:lnTo>
                  <a:pt x="104775" y="390525"/>
                </a:lnTo>
                <a:lnTo>
                  <a:pt x="114300" y="409575"/>
                </a:lnTo>
                <a:lnTo>
                  <a:pt x="133350" y="419100"/>
                </a:lnTo>
                <a:lnTo>
                  <a:pt x="161925" y="419100"/>
                </a:lnTo>
                <a:lnTo>
                  <a:pt x="190500" y="409575"/>
                </a:lnTo>
                <a:lnTo>
                  <a:pt x="219075" y="400050"/>
                </a:lnTo>
                <a:lnTo>
                  <a:pt x="257175" y="390525"/>
                </a:lnTo>
                <a:lnTo>
                  <a:pt x="295275" y="361950"/>
                </a:lnTo>
                <a:lnTo>
                  <a:pt x="333375" y="342900"/>
                </a:lnTo>
                <a:lnTo>
                  <a:pt x="371475" y="323850"/>
                </a:lnTo>
                <a:lnTo>
                  <a:pt x="390525" y="314325"/>
                </a:lnTo>
                <a:lnTo>
                  <a:pt x="3905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4629150" y="4600575"/>
            <a:ext cx="47626" cy="238126"/>
          </a:xfrm>
          <a:custGeom>
            <a:avLst/>
            <a:gdLst/>
            <a:ahLst/>
            <a:cxnLst/>
            <a:rect l="0" t="0" r="0" b="0"/>
            <a:pathLst>
              <a:path w="47626" h="238126">
                <a:moveTo>
                  <a:pt x="0" y="0"/>
                </a:move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38125"/>
                </a:lnTo>
                <a:lnTo>
                  <a:pt x="285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676775" y="433387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4457700" y="2857500"/>
            <a:ext cx="2362201" cy="266701"/>
          </a:xfrm>
          <a:custGeom>
            <a:avLst/>
            <a:gdLst/>
            <a:ahLst/>
            <a:cxnLst/>
            <a:rect l="0" t="0" r="0" b="0"/>
            <a:pathLst>
              <a:path w="2362201" h="266701">
                <a:moveTo>
                  <a:pt x="47625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200025"/>
                </a:lnTo>
                <a:lnTo>
                  <a:pt x="57150" y="200025"/>
                </a:lnTo>
                <a:lnTo>
                  <a:pt x="76200" y="209550"/>
                </a:lnTo>
                <a:lnTo>
                  <a:pt x="95250" y="209550"/>
                </a:lnTo>
                <a:lnTo>
                  <a:pt x="114300" y="219075"/>
                </a:lnTo>
                <a:lnTo>
                  <a:pt x="142875" y="219075"/>
                </a:lnTo>
                <a:lnTo>
                  <a:pt x="171450" y="219075"/>
                </a:lnTo>
                <a:lnTo>
                  <a:pt x="200025" y="219075"/>
                </a:lnTo>
                <a:lnTo>
                  <a:pt x="228600" y="219075"/>
                </a:lnTo>
                <a:lnTo>
                  <a:pt x="257175" y="228600"/>
                </a:lnTo>
                <a:lnTo>
                  <a:pt x="285750" y="228600"/>
                </a:lnTo>
                <a:lnTo>
                  <a:pt x="323850" y="228600"/>
                </a:lnTo>
                <a:lnTo>
                  <a:pt x="361950" y="228600"/>
                </a:lnTo>
                <a:lnTo>
                  <a:pt x="400050" y="228600"/>
                </a:lnTo>
                <a:lnTo>
                  <a:pt x="438150" y="228600"/>
                </a:lnTo>
                <a:lnTo>
                  <a:pt x="476250" y="228600"/>
                </a:lnTo>
                <a:lnTo>
                  <a:pt x="514350" y="219075"/>
                </a:lnTo>
                <a:lnTo>
                  <a:pt x="552450" y="219075"/>
                </a:lnTo>
                <a:lnTo>
                  <a:pt x="600075" y="219075"/>
                </a:lnTo>
                <a:lnTo>
                  <a:pt x="647700" y="219075"/>
                </a:lnTo>
                <a:lnTo>
                  <a:pt x="695325" y="219075"/>
                </a:lnTo>
                <a:lnTo>
                  <a:pt x="742950" y="219075"/>
                </a:lnTo>
                <a:lnTo>
                  <a:pt x="790575" y="209550"/>
                </a:lnTo>
                <a:lnTo>
                  <a:pt x="838200" y="209550"/>
                </a:lnTo>
                <a:lnTo>
                  <a:pt x="885825" y="209550"/>
                </a:lnTo>
                <a:lnTo>
                  <a:pt x="942975" y="209550"/>
                </a:lnTo>
                <a:lnTo>
                  <a:pt x="990600" y="209550"/>
                </a:lnTo>
                <a:lnTo>
                  <a:pt x="1047750" y="209550"/>
                </a:lnTo>
                <a:lnTo>
                  <a:pt x="1095375" y="209550"/>
                </a:lnTo>
                <a:lnTo>
                  <a:pt x="1152525" y="209550"/>
                </a:lnTo>
                <a:lnTo>
                  <a:pt x="1209675" y="209550"/>
                </a:lnTo>
                <a:lnTo>
                  <a:pt x="1257300" y="209550"/>
                </a:lnTo>
                <a:lnTo>
                  <a:pt x="1304925" y="209550"/>
                </a:lnTo>
                <a:lnTo>
                  <a:pt x="1362075" y="209550"/>
                </a:lnTo>
                <a:lnTo>
                  <a:pt x="1419225" y="209550"/>
                </a:lnTo>
                <a:lnTo>
                  <a:pt x="1476375" y="209550"/>
                </a:lnTo>
                <a:lnTo>
                  <a:pt x="1533525" y="209550"/>
                </a:lnTo>
                <a:lnTo>
                  <a:pt x="1581150" y="209550"/>
                </a:lnTo>
                <a:lnTo>
                  <a:pt x="1638300" y="219075"/>
                </a:lnTo>
                <a:lnTo>
                  <a:pt x="1695450" y="219075"/>
                </a:lnTo>
                <a:lnTo>
                  <a:pt x="1752600" y="219075"/>
                </a:lnTo>
                <a:lnTo>
                  <a:pt x="1800225" y="219075"/>
                </a:lnTo>
                <a:lnTo>
                  <a:pt x="1857375" y="228600"/>
                </a:lnTo>
                <a:lnTo>
                  <a:pt x="1905000" y="228600"/>
                </a:lnTo>
                <a:lnTo>
                  <a:pt x="1952625" y="228600"/>
                </a:lnTo>
                <a:lnTo>
                  <a:pt x="2000250" y="238125"/>
                </a:lnTo>
                <a:lnTo>
                  <a:pt x="2057400" y="238125"/>
                </a:lnTo>
                <a:lnTo>
                  <a:pt x="2095500" y="247650"/>
                </a:lnTo>
                <a:lnTo>
                  <a:pt x="2143125" y="247650"/>
                </a:lnTo>
                <a:lnTo>
                  <a:pt x="2190750" y="257175"/>
                </a:lnTo>
                <a:lnTo>
                  <a:pt x="2228850" y="257175"/>
                </a:lnTo>
                <a:lnTo>
                  <a:pt x="2257425" y="257175"/>
                </a:lnTo>
                <a:lnTo>
                  <a:pt x="2295525" y="266700"/>
                </a:lnTo>
                <a:lnTo>
                  <a:pt x="2314575" y="266700"/>
                </a:lnTo>
                <a:lnTo>
                  <a:pt x="2333625" y="266700"/>
                </a:lnTo>
                <a:lnTo>
                  <a:pt x="2352675" y="266700"/>
                </a:lnTo>
                <a:lnTo>
                  <a:pt x="2362200" y="266700"/>
                </a:lnTo>
                <a:lnTo>
                  <a:pt x="2362200" y="266700"/>
                </a:lnTo>
                <a:lnTo>
                  <a:pt x="2362200" y="266700"/>
                </a:lnTo>
                <a:lnTo>
                  <a:pt x="2362200" y="266700"/>
                </a:lnTo>
                <a:lnTo>
                  <a:pt x="2362200" y="266700"/>
                </a:lnTo>
                <a:lnTo>
                  <a:pt x="2362200" y="257175"/>
                </a:lnTo>
                <a:lnTo>
                  <a:pt x="2362200" y="247650"/>
                </a:lnTo>
                <a:lnTo>
                  <a:pt x="2352675" y="228600"/>
                </a:lnTo>
                <a:lnTo>
                  <a:pt x="2352675" y="209550"/>
                </a:lnTo>
                <a:lnTo>
                  <a:pt x="2343150" y="190500"/>
                </a:lnTo>
                <a:lnTo>
                  <a:pt x="2343150" y="171450"/>
                </a:lnTo>
                <a:lnTo>
                  <a:pt x="2343150" y="161925"/>
                </a:lnTo>
                <a:lnTo>
                  <a:pt x="2333625" y="152400"/>
                </a:lnTo>
                <a:lnTo>
                  <a:pt x="2333625" y="142875"/>
                </a:lnTo>
                <a:lnTo>
                  <a:pt x="2333625" y="142875"/>
                </a:lnTo>
                <a:lnTo>
                  <a:pt x="2333625" y="142875"/>
                </a:lnTo>
                <a:lnTo>
                  <a:pt x="2333625" y="152400"/>
                </a:lnTo>
                <a:lnTo>
                  <a:pt x="2333625" y="161925"/>
                </a:lnTo>
                <a:lnTo>
                  <a:pt x="2333625" y="190500"/>
                </a:lnTo>
                <a:lnTo>
                  <a:pt x="2333625" y="219075"/>
                </a:lnTo>
                <a:lnTo>
                  <a:pt x="2333625" y="238125"/>
                </a:lnTo>
                <a:lnTo>
                  <a:pt x="23336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2371725" y="4752975"/>
            <a:ext cx="2286001" cy="495301"/>
          </a:xfrm>
          <a:custGeom>
            <a:avLst/>
            <a:gdLst/>
            <a:ahLst/>
            <a:cxnLst/>
            <a:rect l="0" t="0" r="0" b="0"/>
            <a:pathLst>
              <a:path w="2286001" h="49530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123825"/>
                </a:lnTo>
                <a:lnTo>
                  <a:pt x="0" y="161925"/>
                </a:lnTo>
                <a:lnTo>
                  <a:pt x="0" y="209550"/>
                </a:lnTo>
                <a:lnTo>
                  <a:pt x="0" y="257175"/>
                </a:lnTo>
                <a:lnTo>
                  <a:pt x="0" y="304800"/>
                </a:lnTo>
                <a:lnTo>
                  <a:pt x="0" y="352425"/>
                </a:lnTo>
                <a:lnTo>
                  <a:pt x="0" y="381000"/>
                </a:lnTo>
                <a:lnTo>
                  <a:pt x="0" y="409575"/>
                </a:lnTo>
                <a:lnTo>
                  <a:pt x="0" y="428625"/>
                </a:lnTo>
                <a:lnTo>
                  <a:pt x="9525" y="438150"/>
                </a:lnTo>
                <a:lnTo>
                  <a:pt x="9525" y="447675"/>
                </a:lnTo>
                <a:lnTo>
                  <a:pt x="19050" y="457200"/>
                </a:lnTo>
                <a:lnTo>
                  <a:pt x="28575" y="457200"/>
                </a:lnTo>
                <a:lnTo>
                  <a:pt x="38100" y="466725"/>
                </a:lnTo>
                <a:lnTo>
                  <a:pt x="57150" y="466725"/>
                </a:lnTo>
                <a:lnTo>
                  <a:pt x="66675" y="466725"/>
                </a:lnTo>
                <a:lnTo>
                  <a:pt x="85725" y="457200"/>
                </a:lnTo>
                <a:lnTo>
                  <a:pt x="104775" y="457200"/>
                </a:lnTo>
                <a:lnTo>
                  <a:pt x="123825" y="457200"/>
                </a:lnTo>
                <a:lnTo>
                  <a:pt x="152400" y="447675"/>
                </a:lnTo>
                <a:lnTo>
                  <a:pt x="171450" y="447675"/>
                </a:lnTo>
                <a:lnTo>
                  <a:pt x="200025" y="447675"/>
                </a:lnTo>
                <a:lnTo>
                  <a:pt x="238125" y="447675"/>
                </a:lnTo>
                <a:lnTo>
                  <a:pt x="266700" y="447675"/>
                </a:lnTo>
                <a:lnTo>
                  <a:pt x="295275" y="438150"/>
                </a:lnTo>
                <a:lnTo>
                  <a:pt x="333375" y="438150"/>
                </a:lnTo>
                <a:lnTo>
                  <a:pt x="361950" y="438150"/>
                </a:lnTo>
                <a:lnTo>
                  <a:pt x="400050" y="438150"/>
                </a:lnTo>
                <a:lnTo>
                  <a:pt x="438150" y="438150"/>
                </a:lnTo>
                <a:lnTo>
                  <a:pt x="476250" y="438150"/>
                </a:lnTo>
                <a:lnTo>
                  <a:pt x="514350" y="438150"/>
                </a:lnTo>
                <a:lnTo>
                  <a:pt x="552450" y="438150"/>
                </a:lnTo>
                <a:lnTo>
                  <a:pt x="590550" y="428625"/>
                </a:lnTo>
                <a:lnTo>
                  <a:pt x="638175" y="428625"/>
                </a:lnTo>
                <a:lnTo>
                  <a:pt x="685800" y="428625"/>
                </a:lnTo>
                <a:lnTo>
                  <a:pt x="723900" y="438150"/>
                </a:lnTo>
                <a:lnTo>
                  <a:pt x="771525" y="438150"/>
                </a:lnTo>
                <a:lnTo>
                  <a:pt x="819150" y="438150"/>
                </a:lnTo>
                <a:lnTo>
                  <a:pt x="866775" y="438150"/>
                </a:lnTo>
                <a:lnTo>
                  <a:pt x="914400" y="438150"/>
                </a:lnTo>
                <a:lnTo>
                  <a:pt x="962025" y="438150"/>
                </a:lnTo>
                <a:lnTo>
                  <a:pt x="1019175" y="438150"/>
                </a:lnTo>
                <a:lnTo>
                  <a:pt x="1066800" y="438150"/>
                </a:lnTo>
                <a:lnTo>
                  <a:pt x="1114425" y="438150"/>
                </a:lnTo>
                <a:lnTo>
                  <a:pt x="1162050" y="438150"/>
                </a:lnTo>
                <a:lnTo>
                  <a:pt x="1219200" y="438150"/>
                </a:lnTo>
                <a:lnTo>
                  <a:pt x="1276350" y="438150"/>
                </a:lnTo>
                <a:lnTo>
                  <a:pt x="1333500" y="438150"/>
                </a:lnTo>
                <a:lnTo>
                  <a:pt x="1381125" y="438150"/>
                </a:lnTo>
                <a:lnTo>
                  <a:pt x="1428750" y="438150"/>
                </a:lnTo>
                <a:lnTo>
                  <a:pt x="1485900" y="438150"/>
                </a:lnTo>
                <a:lnTo>
                  <a:pt x="1533525" y="438150"/>
                </a:lnTo>
                <a:lnTo>
                  <a:pt x="1581150" y="438150"/>
                </a:lnTo>
                <a:lnTo>
                  <a:pt x="1638300" y="438150"/>
                </a:lnTo>
                <a:lnTo>
                  <a:pt x="1695450" y="447675"/>
                </a:lnTo>
                <a:lnTo>
                  <a:pt x="1743075" y="447675"/>
                </a:lnTo>
                <a:lnTo>
                  <a:pt x="1800225" y="447675"/>
                </a:lnTo>
                <a:lnTo>
                  <a:pt x="1847850" y="457200"/>
                </a:lnTo>
                <a:lnTo>
                  <a:pt x="1905000" y="457200"/>
                </a:lnTo>
                <a:lnTo>
                  <a:pt x="1943100" y="466725"/>
                </a:lnTo>
                <a:lnTo>
                  <a:pt x="2000250" y="476250"/>
                </a:lnTo>
                <a:lnTo>
                  <a:pt x="2047875" y="476250"/>
                </a:lnTo>
                <a:lnTo>
                  <a:pt x="2085975" y="485775"/>
                </a:lnTo>
                <a:lnTo>
                  <a:pt x="2133600" y="485775"/>
                </a:lnTo>
                <a:lnTo>
                  <a:pt x="2171700" y="495300"/>
                </a:lnTo>
                <a:lnTo>
                  <a:pt x="2200275" y="495300"/>
                </a:lnTo>
                <a:lnTo>
                  <a:pt x="2238375" y="495300"/>
                </a:lnTo>
                <a:lnTo>
                  <a:pt x="2257425" y="495300"/>
                </a:lnTo>
                <a:lnTo>
                  <a:pt x="2276475" y="495300"/>
                </a:lnTo>
                <a:lnTo>
                  <a:pt x="2286000" y="495300"/>
                </a:lnTo>
                <a:lnTo>
                  <a:pt x="2286000" y="495300"/>
                </a:lnTo>
                <a:lnTo>
                  <a:pt x="2286000" y="495300"/>
                </a:lnTo>
                <a:lnTo>
                  <a:pt x="2286000" y="495300"/>
                </a:lnTo>
                <a:lnTo>
                  <a:pt x="2276475" y="485775"/>
                </a:lnTo>
                <a:lnTo>
                  <a:pt x="2276475" y="476250"/>
                </a:lnTo>
                <a:lnTo>
                  <a:pt x="2257425" y="457200"/>
                </a:lnTo>
                <a:lnTo>
                  <a:pt x="2247900" y="428625"/>
                </a:lnTo>
                <a:lnTo>
                  <a:pt x="2238375" y="400050"/>
                </a:lnTo>
                <a:lnTo>
                  <a:pt x="2219325" y="361950"/>
                </a:lnTo>
                <a:lnTo>
                  <a:pt x="2209800" y="333375"/>
                </a:lnTo>
                <a:lnTo>
                  <a:pt x="2209800" y="304800"/>
                </a:lnTo>
                <a:lnTo>
                  <a:pt x="2200275" y="276225"/>
                </a:lnTo>
                <a:lnTo>
                  <a:pt x="2200275" y="266700"/>
                </a:lnTo>
                <a:lnTo>
                  <a:pt x="2200275" y="257175"/>
                </a:lnTo>
                <a:lnTo>
                  <a:pt x="2200275" y="266700"/>
                </a:lnTo>
                <a:lnTo>
                  <a:pt x="2200275" y="266700"/>
                </a:lnTo>
                <a:lnTo>
                  <a:pt x="2200275" y="276225"/>
                </a:lnTo>
                <a:lnTo>
                  <a:pt x="22002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219950" y="828675"/>
            <a:ext cx="38101" cy="4762501"/>
          </a:xfrm>
          <a:custGeom>
            <a:avLst/>
            <a:gdLst/>
            <a:ahLst/>
            <a:cxnLst/>
            <a:rect l="0" t="0" r="0" b="0"/>
            <a:pathLst>
              <a:path w="38101" h="4762501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38100" y="171450"/>
                </a:lnTo>
                <a:lnTo>
                  <a:pt x="28575" y="219075"/>
                </a:lnTo>
                <a:lnTo>
                  <a:pt x="28575" y="257175"/>
                </a:lnTo>
                <a:lnTo>
                  <a:pt x="28575" y="295275"/>
                </a:lnTo>
                <a:lnTo>
                  <a:pt x="28575" y="342900"/>
                </a:lnTo>
                <a:lnTo>
                  <a:pt x="28575" y="390525"/>
                </a:lnTo>
                <a:lnTo>
                  <a:pt x="19050" y="447675"/>
                </a:lnTo>
                <a:lnTo>
                  <a:pt x="19050" y="504825"/>
                </a:lnTo>
                <a:lnTo>
                  <a:pt x="19050" y="561975"/>
                </a:lnTo>
                <a:lnTo>
                  <a:pt x="19050" y="619125"/>
                </a:lnTo>
                <a:lnTo>
                  <a:pt x="19050" y="685800"/>
                </a:lnTo>
                <a:lnTo>
                  <a:pt x="19050" y="752475"/>
                </a:lnTo>
                <a:lnTo>
                  <a:pt x="28575" y="828675"/>
                </a:lnTo>
                <a:lnTo>
                  <a:pt x="28575" y="895350"/>
                </a:lnTo>
                <a:lnTo>
                  <a:pt x="28575" y="971550"/>
                </a:lnTo>
                <a:lnTo>
                  <a:pt x="28575" y="1057275"/>
                </a:lnTo>
                <a:lnTo>
                  <a:pt x="28575" y="1143000"/>
                </a:lnTo>
                <a:lnTo>
                  <a:pt x="28575" y="1228725"/>
                </a:lnTo>
                <a:lnTo>
                  <a:pt x="28575" y="1314450"/>
                </a:lnTo>
                <a:lnTo>
                  <a:pt x="28575" y="1409700"/>
                </a:lnTo>
                <a:lnTo>
                  <a:pt x="28575" y="1495425"/>
                </a:lnTo>
                <a:lnTo>
                  <a:pt x="28575" y="1590675"/>
                </a:lnTo>
                <a:lnTo>
                  <a:pt x="28575" y="1685925"/>
                </a:lnTo>
                <a:lnTo>
                  <a:pt x="28575" y="1781175"/>
                </a:lnTo>
                <a:lnTo>
                  <a:pt x="28575" y="1885950"/>
                </a:lnTo>
                <a:lnTo>
                  <a:pt x="28575" y="1981200"/>
                </a:lnTo>
                <a:lnTo>
                  <a:pt x="28575" y="2095500"/>
                </a:lnTo>
                <a:lnTo>
                  <a:pt x="28575" y="2200275"/>
                </a:lnTo>
                <a:lnTo>
                  <a:pt x="19050" y="2305050"/>
                </a:lnTo>
                <a:lnTo>
                  <a:pt x="19050" y="2409825"/>
                </a:lnTo>
                <a:lnTo>
                  <a:pt x="19050" y="2514600"/>
                </a:lnTo>
                <a:lnTo>
                  <a:pt x="19050" y="2619375"/>
                </a:lnTo>
                <a:lnTo>
                  <a:pt x="9525" y="2733675"/>
                </a:lnTo>
                <a:lnTo>
                  <a:pt x="9525" y="2838450"/>
                </a:lnTo>
                <a:lnTo>
                  <a:pt x="9525" y="2952750"/>
                </a:lnTo>
                <a:lnTo>
                  <a:pt x="9525" y="3067050"/>
                </a:lnTo>
                <a:lnTo>
                  <a:pt x="9525" y="3181350"/>
                </a:lnTo>
                <a:lnTo>
                  <a:pt x="9525" y="3295650"/>
                </a:lnTo>
                <a:lnTo>
                  <a:pt x="0" y="3409950"/>
                </a:lnTo>
                <a:lnTo>
                  <a:pt x="0" y="3533775"/>
                </a:lnTo>
                <a:lnTo>
                  <a:pt x="0" y="3657600"/>
                </a:lnTo>
                <a:lnTo>
                  <a:pt x="0" y="3781425"/>
                </a:lnTo>
                <a:lnTo>
                  <a:pt x="0" y="3905250"/>
                </a:lnTo>
                <a:lnTo>
                  <a:pt x="0" y="4019550"/>
                </a:lnTo>
                <a:lnTo>
                  <a:pt x="0" y="4133850"/>
                </a:lnTo>
                <a:lnTo>
                  <a:pt x="0" y="4248150"/>
                </a:lnTo>
                <a:lnTo>
                  <a:pt x="0" y="4343400"/>
                </a:lnTo>
                <a:lnTo>
                  <a:pt x="0" y="4448175"/>
                </a:lnTo>
                <a:lnTo>
                  <a:pt x="0" y="4533900"/>
                </a:lnTo>
                <a:lnTo>
                  <a:pt x="0" y="4610100"/>
                </a:lnTo>
                <a:lnTo>
                  <a:pt x="0" y="4686300"/>
                </a:lnTo>
                <a:lnTo>
                  <a:pt x="0" y="4733925"/>
                </a:lnTo>
                <a:lnTo>
                  <a:pt x="0" y="4762500"/>
                </a:lnTo>
                <a:lnTo>
                  <a:pt x="0" y="476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181850" y="457199"/>
            <a:ext cx="9526" cy="457202"/>
          </a:xfrm>
          <a:custGeom>
            <a:avLst/>
            <a:gdLst/>
            <a:ahLst/>
            <a:cxnLst/>
            <a:rect l="0" t="0" r="0" b="0"/>
            <a:pathLst>
              <a:path w="9526" h="457202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61926"/>
                </a:lnTo>
                <a:lnTo>
                  <a:pt x="9525" y="190501"/>
                </a:lnTo>
                <a:lnTo>
                  <a:pt x="9525" y="228601"/>
                </a:lnTo>
                <a:lnTo>
                  <a:pt x="9525" y="276226"/>
                </a:lnTo>
                <a:lnTo>
                  <a:pt x="9525" y="323851"/>
                </a:lnTo>
                <a:lnTo>
                  <a:pt x="9525" y="381001"/>
                </a:lnTo>
                <a:lnTo>
                  <a:pt x="9525" y="428626"/>
                </a:lnTo>
                <a:lnTo>
                  <a:pt x="9525" y="457201"/>
                </a:lnTo>
                <a:lnTo>
                  <a:pt x="9525" y="4572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6781800" y="704850"/>
            <a:ext cx="1047751" cy="1924051"/>
          </a:xfrm>
          <a:custGeom>
            <a:avLst/>
            <a:gdLst/>
            <a:ahLst/>
            <a:cxnLst/>
            <a:rect l="0" t="0" r="0" b="0"/>
            <a:pathLst>
              <a:path w="1047751" h="1924051">
                <a:moveTo>
                  <a:pt x="9525" y="1895475"/>
                </a:move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905000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895475"/>
                </a:lnTo>
                <a:lnTo>
                  <a:pt x="0" y="1895475"/>
                </a:lnTo>
                <a:lnTo>
                  <a:pt x="0" y="1895475"/>
                </a:lnTo>
                <a:lnTo>
                  <a:pt x="0" y="1895475"/>
                </a:lnTo>
                <a:lnTo>
                  <a:pt x="0" y="1895475"/>
                </a:lnTo>
                <a:lnTo>
                  <a:pt x="0" y="1895475"/>
                </a:lnTo>
                <a:lnTo>
                  <a:pt x="0" y="1895475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0" y="1905000"/>
                </a:lnTo>
                <a:lnTo>
                  <a:pt x="9525" y="1905000"/>
                </a:lnTo>
                <a:lnTo>
                  <a:pt x="19050" y="1905000"/>
                </a:lnTo>
                <a:lnTo>
                  <a:pt x="19050" y="1905000"/>
                </a:lnTo>
                <a:lnTo>
                  <a:pt x="28575" y="1914525"/>
                </a:lnTo>
                <a:lnTo>
                  <a:pt x="47625" y="1914525"/>
                </a:lnTo>
                <a:lnTo>
                  <a:pt x="57150" y="1914525"/>
                </a:lnTo>
                <a:lnTo>
                  <a:pt x="76200" y="1914525"/>
                </a:lnTo>
                <a:lnTo>
                  <a:pt x="85725" y="1914525"/>
                </a:lnTo>
                <a:lnTo>
                  <a:pt x="104775" y="1924050"/>
                </a:lnTo>
                <a:lnTo>
                  <a:pt x="123825" y="1924050"/>
                </a:lnTo>
                <a:lnTo>
                  <a:pt x="152400" y="1924050"/>
                </a:lnTo>
                <a:lnTo>
                  <a:pt x="171450" y="1924050"/>
                </a:lnTo>
                <a:lnTo>
                  <a:pt x="200025" y="1924050"/>
                </a:lnTo>
                <a:lnTo>
                  <a:pt x="219075" y="1924050"/>
                </a:lnTo>
                <a:lnTo>
                  <a:pt x="247650" y="1924050"/>
                </a:lnTo>
                <a:lnTo>
                  <a:pt x="276225" y="1914525"/>
                </a:lnTo>
                <a:lnTo>
                  <a:pt x="314325" y="1914525"/>
                </a:lnTo>
                <a:lnTo>
                  <a:pt x="342900" y="1914525"/>
                </a:lnTo>
                <a:lnTo>
                  <a:pt x="361950" y="1914525"/>
                </a:lnTo>
                <a:lnTo>
                  <a:pt x="400050" y="1914525"/>
                </a:lnTo>
                <a:lnTo>
                  <a:pt x="419100" y="1914525"/>
                </a:lnTo>
                <a:lnTo>
                  <a:pt x="447675" y="1914525"/>
                </a:lnTo>
                <a:lnTo>
                  <a:pt x="466725" y="1914525"/>
                </a:lnTo>
                <a:lnTo>
                  <a:pt x="495300" y="1905000"/>
                </a:lnTo>
                <a:lnTo>
                  <a:pt x="514350" y="1895475"/>
                </a:lnTo>
                <a:lnTo>
                  <a:pt x="533400" y="1885950"/>
                </a:lnTo>
                <a:lnTo>
                  <a:pt x="552450" y="1876425"/>
                </a:lnTo>
                <a:lnTo>
                  <a:pt x="571500" y="1857375"/>
                </a:lnTo>
                <a:lnTo>
                  <a:pt x="590550" y="1847850"/>
                </a:lnTo>
                <a:lnTo>
                  <a:pt x="609600" y="1828800"/>
                </a:lnTo>
                <a:lnTo>
                  <a:pt x="619125" y="1809750"/>
                </a:lnTo>
                <a:lnTo>
                  <a:pt x="638175" y="1790700"/>
                </a:lnTo>
                <a:lnTo>
                  <a:pt x="647700" y="1762125"/>
                </a:lnTo>
                <a:lnTo>
                  <a:pt x="657225" y="1733550"/>
                </a:lnTo>
                <a:lnTo>
                  <a:pt x="666750" y="1704975"/>
                </a:lnTo>
                <a:lnTo>
                  <a:pt x="676275" y="1666875"/>
                </a:lnTo>
                <a:lnTo>
                  <a:pt x="685800" y="1638300"/>
                </a:lnTo>
                <a:lnTo>
                  <a:pt x="695325" y="1600200"/>
                </a:lnTo>
                <a:lnTo>
                  <a:pt x="695325" y="1562100"/>
                </a:lnTo>
                <a:lnTo>
                  <a:pt x="704850" y="1524000"/>
                </a:lnTo>
                <a:lnTo>
                  <a:pt x="704850" y="1485900"/>
                </a:lnTo>
                <a:lnTo>
                  <a:pt x="695325" y="1438275"/>
                </a:lnTo>
                <a:lnTo>
                  <a:pt x="695325" y="1390650"/>
                </a:lnTo>
                <a:lnTo>
                  <a:pt x="695325" y="1352550"/>
                </a:lnTo>
                <a:lnTo>
                  <a:pt x="695325" y="1295400"/>
                </a:lnTo>
                <a:lnTo>
                  <a:pt x="695325" y="1247775"/>
                </a:lnTo>
                <a:lnTo>
                  <a:pt x="695325" y="1200150"/>
                </a:lnTo>
                <a:lnTo>
                  <a:pt x="695325" y="1143000"/>
                </a:lnTo>
                <a:lnTo>
                  <a:pt x="695325" y="1095375"/>
                </a:lnTo>
                <a:lnTo>
                  <a:pt x="695325" y="1047750"/>
                </a:lnTo>
                <a:lnTo>
                  <a:pt x="695325" y="990600"/>
                </a:lnTo>
                <a:lnTo>
                  <a:pt x="695325" y="942975"/>
                </a:lnTo>
                <a:lnTo>
                  <a:pt x="695325" y="895350"/>
                </a:lnTo>
                <a:lnTo>
                  <a:pt x="685800" y="857250"/>
                </a:lnTo>
                <a:lnTo>
                  <a:pt x="685800" y="819150"/>
                </a:lnTo>
                <a:lnTo>
                  <a:pt x="676275" y="771525"/>
                </a:lnTo>
                <a:lnTo>
                  <a:pt x="666750" y="733425"/>
                </a:lnTo>
                <a:lnTo>
                  <a:pt x="657225" y="695325"/>
                </a:lnTo>
                <a:lnTo>
                  <a:pt x="657225" y="657225"/>
                </a:lnTo>
                <a:lnTo>
                  <a:pt x="647700" y="619125"/>
                </a:lnTo>
                <a:lnTo>
                  <a:pt x="647700" y="581025"/>
                </a:lnTo>
                <a:lnTo>
                  <a:pt x="647700" y="533400"/>
                </a:lnTo>
                <a:lnTo>
                  <a:pt x="647700" y="495300"/>
                </a:lnTo>
                <a:lnTo>
                  <a:pt x="647700" y="457200"/>
                </a:lnTo>
                <a:lnTo>
                  <a:pt x="638175" y="419100"/>
                </a:lnTo>
                <a:lnTo>
                  <a:pt x="638175" y="390525"/>
                </a:lnTo>
                <a:lnTo>
                  <a:pt x="638175" y="361950"/>
                </a:lnTo>
                <a:lnTo>
                  <a:pt x="638175" y="342900"/>
                </a:lnTo>
                <a:lnTo>
                  <a:pt x="638175" y="314325"/>
                </a:lnTo>
                <a:lnTo>
                  <a:pt x="628650" y="295275"/>
                </a:lnTo>
                <a:lnTo>
                  <a:pt x="628650" y="276225"/>
                </a:lnTo>
                <a:lnTo>
                  <a:pt x="628650" y="257175"/>
                </a:lnTo>
                <a:lnTo>
                  <a:pt x="628650" y="238125"/>
                </a:lnTo>
                <a:lnTo>
                  <a:pt x="628650" y="219075"/>
                </a:lnTo>
                <a:lnTo>
                  <a:pt x="628650" y="209550"/>
                </a:lnTo>
                <a:lnTo>
                  <a:pt x="628650" y="200025"/>
                </a:lnTo>
                <a:lnTo>
                  <a:pt x="628650" y="180975"/>
                </a:lnTo>
                <a:lnTo>
                  <a:pt x="628650" y="180975"/>
                </a:lnTo>
                <a:lnTo>
                  <a:pt x="638175" y="161925"/>
                </a:lnTo>
                <a:lnTo>
                  <a:pt x="647700" y="161925"/>
                </a:lnTo>
                <a:lnTo>
                  <a:pt x="647700" y="152400"/>
                </a:lnTo>
                <a:lnTo>
                  <a:pt x="647700" y="142875"/>
                </a:lnTo>
                <a:lnTo>
                  <a:pt x="657225" y="142875"/>
                </a:lnTo>
                <a:lnTo>
                  <a:pt x="666750" y="133350"/>
                </a:lnTo>
                <a:lnTo>
                  <a:pt x="676275" y="123825"/>
                </a:lnTo>
                <a:lnTo>
                  <a:pt x="685800" y="123825"/>
                </a:lnTo>
                <a:lnTo>
                  <a:pt x="695325" y="114300"/>
                </a:lnTo>
                <a:lnTo>
                  <a:pt x="723900" y="114300"/>
                </a:lnTo>
                <a:lnTo>
                  <a:pt x="742950" y="104775"/>
                </a:lnTo>
                <a:lnTo>
                  <a:pt x="771525" y="104775"/>
                </a:lnTo>
                <a:lnTo>
                  <a:pt x="790575" y="95250"/>
                </a:lnTo>
                <a:lnTo>
                  <a:pt x="819150" y="95250"/>
                </a:lnTo>
                <a:lnTo>
                  <a:pt x="838200" y="95250"/>
                </a:lnTo>
                <a:lnTo>
                  <a:pt x="866775" y="85725"/>
                </a:lnTo>
                <a:lnTo>
                  <a:pt x="895350" y="85725"/>
                </a:lnTo>
                <a:lnTo>
                  <a:pt x="914400" y="76200"/>
                </a:lnTo>
                <a:lnTo>
                  <a:pt x="933450" y="76200"/>
                </a:lnTo>
                <a:lnTo>
                  <a:pt x="952500" y="76200"/>
                </a:lnTo>
                <a:lnTo>
                  <a:pt x="971550" y="66675"/>
                </a:lnTo>
                <a:lnTo>
                  <a:pt x="981075" y="66675"/>
                </a:lnTo>
                <a:lnTo>
                  <a:pt x="1000125" y="66675"/>
                </a:lnTo>
                <a:lnTo>
                  <a:pt x="1009650" y="66675"/>
                </a:lnTo>
                <a:lnTo>
                  <a:pt x="1019175" y="66675"/>
                </a:lnTo>
                <a:lnTo>
                  <a:pt x="1019175" y="66675"/>
                </a:lnTo>
                <a:lnTo>
                  <a:pt x="1028700" y="66675"/>
                </a:lnTo>
                <a:lnTo>
                  <a:pt x="1028700" y="66675"/>
                </a:lnTo>
                <a:lnTo>
                  <a:pt x="1028700" y="66675"/>
                </a:lnTo>
                <a:lnTo>
                  <a:pt x="1019175" y="66675"/>
                </a:lnTo>
                <a:lnTo>
                  <a:pt x="1019175" y="57150"/>
                </a:lnTo>
                <a:lnTo>
                  <a:pt x="1009650" y="57150"/>
                </a:lnTo>
                <a:lnTo>
                  <a:pt x="1000125" y="47625"/>
                </a:lnTo>
                <a:lnTo>
                  <a:pt x="981075" y="38100"/>
                </a:lnTo>
                <a:lnTo>
                  <a:pt x="971550" y="28575"/>
                </a:lnTo>
                <a:lnTo>
                  <a:pt x="952500" y="19050"/>
                </a:lnTo>
                <a:lnTo>
                  <a:pt x="942975" y="19050"/>
                </a:lnTo>
                <a:lnTo>
                  <a:pt x="933450" y="9525"/>
                </a:lnTo>
                <a:lnTo>
                  <a:pt x="923925" y="0"/>
                </a:lnTo>
                <a:lnTo>
                  <a:pt x="923925" y="0"/>
                </a:lnTo>
                <a:lnTo>
                  <a:pt x="914400" y="0"/>
                </a:lnTo>
                <a:lnTo>
                  <a:pt x="914400" y="0"/>
                </a:lnTo>
                <a:lnTo>
                  <a:pt x="923925" y="0"/>
                </a:lnTo>
                <a:lnTo>
                  <a:pt x="923925" y="9525"/>
                </a:lnTo>
                <a:lnTo>
                  <a:pt x="933450" y="9525"/>
                </a:lnTo>
                <a:lnTo>
                  <a:pt x="933450" y="19050"/>
                </a:lnTo>
                <a:lnTo>
                  <a:pt x="942975" y="19050"/>
                </a:lnTo>
                <a:lnTo>
                  <a:pt x="962025" y="19050"/>
                </a:lnTo>
                <a:lnTo>
                  <a:pt x="981075" y="19050"/>
                </a:lnTo>
                <a:lnTo>
                  <a:pt x="1000125" y="28575"/>
                </a:lnTo>
                <a:lnTo>
                  <a:pt x="1019175" y="28575"/>
                </a:lnTo>
                <a:lnTo>
                  <a:pt x="1028700" y="38100"/>
                </a:lnTo>
                <a:lnTo>
                  <a:pt x="1038225" y="38100"/>
                </a:lnTo>
                <a:lnTo>
                  <a:pt x="1047750" y="47625"/>
                </a:lnTo>
                <a:lnTo>
                  <a:pt x="1047750" y="66675"/>
                </a:lnTo>
                <a:lnTo>
                  <a:pt x="1047750" y="85725"/>
                </a:lnTo>
                <a:lnTo>
                  <a:pt x="1038225" y="114300"/>
                </a:lnTo>
                <a:lnTo>
                  <a:pt x="1019175" y="142875"/>
                </a:lnTo>
                <a:lnTo>
                  <a:pt x="1009650" y="180975"/>
                </a:lnTo>
                <a:lnTo>
                  <a:pt x="1000125" y="200025"/>
                </a:lnTo>
                <a:lnTo>
                  <a:pt x="10001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4829175" y="923925"/>
            <a:ext cx="3019426" cy="3467101"/>
          </a:xfrm>
          <a:custGeom>
            <a:avLst/>
            <a:gdLst/>
            <a:ahLst/>
            <a:cxnLst/>
            <a:rect l="0" t="0" r="0" b="0"/>
            <a:pathLst>
              <a:path w="3019426" h="3467101">
                <a:moveTo>
                  <a:pt x="0" y="3467100"/>
                </a:moveTo>
                <a:lnTo>
                  <a:pt x="0" y="3467100"/>
                </a:lnTo>
                <a:lnTo>
                  <a:pt x="0" y="3467100"/>
                </a:lnTo>
                <a:lnTo>
                  <a:pt x="0" y="3467100"/>
                </a:lnTo>
                <a:lnTo>
                  <a:pt x="0" y="3467100"/>
                </a:lnTo>
                <a:lnTo>
                  <a:pt x="0" y="3467100"/>
                </a:lnTo>
                <a:lnTo>
                  <a:pt x="9525" y="3467100"/>
                </a:lnTo>
                <a:lnTo>
                  <a:pt x="19050" y="3467100"/>
                </a:lnTo>
                <a:lnTo>
                  <a:pt x="28575" y="3467100"/>
                </a:lnTo>
                <a:lnTo>
                  <a:pt x="57150" y="3467100"/>
                </a:lnTo>
                <a:lnTo>
                  <a:pt x="66675" y="3467100"/>
                </a:lnTo>
                <a:lnTo>
                  <a:pt x="85725" y="3467100"/>
                </a:lnTo>
                <a:lnTo>
                  <a:pt x="114300" y="3467100"/>
                </a:lnTo>
                <a:lnTo>
                  <a:pt x="142875" y="3457575"/>
                </a:lnTo>
                <a:lnTo>
                  <a:pt x="171450" y="3457575"/>
                </a:lnTo>
                <a:lnTo>
                  <a:pt x="209550" y="3457575"/>
                </a:lnTo>
                <a:lnTo>
                  <a:pt x="238125" y="3448050"/>
                </a:lnTo>
                <a:lnTo>
                  <a:pt x="276225" y="3448050"/>
                </a:lnTo>
                <a:lnTo>
                  <a:pt x="314325" y="3438525"/>
                </a:lnTo>
                <a:lnTo>
                  <a:pt x="352425" y="3438525"/>
                </a:lnTo>
                <a:lnTo>
                  <a:pt x="400050" y="3429000"/>
                </a:lnTo>
                <a:lnTo>
                  <a:pt x="438150" y="3429000"/>
                </a:lnTo>
                <a:lnTo>
                  <a:pt x="485775" y="3419475"/>
                </a:lnTo>
                <a:lnTo>
                  <a:pt x="533400" y="3419475"/>
                </a:lnTo>
                <a:lnTo>
                  <a:pt x="571500" y="3409950"/>
                </a:lnTo>
                <a:lnTo>
                  <a:pt x="628650" y="3400425"/>
                </a:lnTo>
                <a:lnTo>
                  <a:pt x="676275" y="3390900"/>
                </a:lnTo>
                <a:lnTo>
                  <a:pt x="723900" y="3390900"/>
                </a:lnTo>
                <a:lnTo>
                  <a:pt x="781050" y="3381375"/>
                </a:lnTo>
                <a:lnTo>
                  <a:pt x="838200" y="3371850"/>
                </a:lnTo>
                <a:lnTo>
                  <a:pt x="885825" y="3371850"/>
                </a:lnTo>
                <a:lnTo>
                  <a:pt x="942975" y="3362325"/>
                </a:lnTo>
                <a:lnTo>
                  <a:pt x="1000125" y="3352800"/>
                </a:lnTo>
                <a:lnTo>
                  <a:pt x="1047750" y="3343275"/>
                </a:lnTo>
                <a:lnTo>
                  <a:pt x="1104900" y="3333750"/>
                </a:lnTo>
                <a:lnTo>
                  <a:pt x="1162050" y="3324225"/>
                </a:lnTo>
                <a:lnTo>
                  <a:pt x="1209675" y="3324225"/>
                </a:lnTo>
                <a:lnTo>
                  <a:pt x="1266825" y="3314700"/>
                </a:lnTo>
                <a:lnTo>
                  <a:pt x="1323975" y="3305175"/>
                </a:lnTo>
                <a:lnTo>
                  <a:pt x="1371600" y="3295650"/>
                </a:lnTo>
                <a:lnTo>
                  <a:pt x="1428750" y="3286125"/>
                </a:lnTo>
                <a:lnTo>
                  <a:pt x="1485900" y="3276600"/>
                </a:lnTo>
                <a:lnTo>
                  <a:pt x="1543050" y="3267075"/>
                </a:lnTo>
                <a:lnTo>
                  <a:pt x="1590675" y="3257550"/>
                </a:lnTo>
                <a:lnTo>
                  <a:pt x="1638300" y="3257550"/>
                </a:lnTo>
                <a:lnTo>
                  <a:pt x="1695450" y="3248025"/>
                </a:lnTo>
                <a:lnTo>
                  <a:pt x="1743075" y="3238500"/>
                </a:lnTo>
                <a:lnTo>
                  <a:pt x="1790700" y="3228975"/>
                </a:lnTo>
                <a:lnTo>
                  <a:pt x="1838325" y="3219450"/>
                </a:lnTo>
                <a:lnTo>
                  <a:pt x="1885950" y="3209925"/>
                </a:lnTo>
                <a:lnTo>
                  <a:pt x="1933575" y="3200400"/>
                </a:lnTo>
                <a:lnTo>
                  <a:pt x="1981200" y="3190875"/>
                </a:lnTo>
                <a:lnTo>
                  <a:pt x="2028825" y="3181350"/>
                </a:lnTo>
                <a:lnTo>
                  <a:pt x="2066925" y="3171825"/>
                </a:lnTo>
                <a:lnTo>
                  <a:pt x="2105025" y="3162300"/>
                </a:lnTo>
                <a:lnTo>
                  <a:pt x="2143125" y="3152775"/>
                </a:lnTo>
                <a:lnTo>
                  <a:pt x="2190750" y="3152775"/>
                </a:lnTo>
                <a:lnTo>
                  <a:pt x="2219325" y="3143250"/>
                </a:lnTo>
                <a:lnTo>
                  <a:pt x="2257425" y="3133725"/>
                </a:lnTo>
                <a:lnTo>
                  <a:pt x="2286000" y="3124200"/>
                </a:lnTo>
                <a:lnTo>
                  <a:pt x="2324100" y="3114675"/>
                </a:lnTo>
                <a:lnTo>
                  <a:pt x="2352675" y="3095625"/>
                </a:lnTo>
                <a:lnTo>
                  <a:pt x="2381250" y="3086100"/>
                </a:lnTo>
                <a:lnTo>
                  <a:pt x="2409825" y="3067050"/>
                </a:lnTo>
                <a:lnTo>
                  <a:pt x="2438400" y="3057525"/>
                </a:lnTo>
                <a:lnTo>
                  <a:pt x="2466975" y="3048000"/>
                </a:lnTo>
                <a:lnTo>
                  <a:pt x="2495550" y="3028950"/>
                </a:lnTo>
                <a:lnTo>
                  <a:pt x="2514600" y="3009900"/>
                </a:lnTo>
                <a:lnTo>
                  <a:pt x="2543175" y="3000375"/>
                </a:lnTo>
                <a:lnTo>
                  <a:pt x="2562225" y="2981325"/>
                </a:lnTo>
                <a:lnTo>
                  <a:pt x="2581275" y="2971800"/>
                </a:lnTo>
                <a:lnTo>
                  <a:pt x="2590800" y="2952750"/>
                </a:lnTo>
                <a:lnTo>
                  <a:pt x="2609850" y="2924175"/>
                </a:lnTo>
                <a:lnTo>
                  <a:pt x="2628900" y="2905125"/>
                </a:lnTo>
                <a:lnTo>
                  <a:pt x="2647950" y="2886075"/>
                </a:lnTo>
                <a:lnTo>
                  <a:pt x="2657475" y="2857500"/>
                </a:lnTo>
                <a:lnTo>
                  <a:pt x="2676525" y="2828925"/>
                </a:lnTo>
                <a:lnTo>
                  <a:pt x="2686050" y="2809875"/>
                </a:lnTo>
                <a:lnTo>
                  <a:pt x="2695575" y="2781300"/>
                </a:lnTo>
                <a:lnTo>
                  <a:pt x="2705100" y="2752725"/>
                </a:lnTo>
                <a:lnTo>
                  <a:pt x="2705100" y="2724150"/>
                </a:lnTo>
                <a:lnTo>
                  <a:pt x="2714625" y="2695575"/>
                </a:lnTo>
                <a:lnTo>
                  <a:pt x="2714625" y="2667000"/>
                </a:lnTo>
                <a:lnTo>
                  <a:pt x="2724150" y="2628900"/>
                </a:lnTo>
                <a:lnTo>
                  <a:pt x="2724150" y="2600325"/>
                </a:lnTo>
                <a:lnTo>
                  <a:pt x="2733675" y="2562225"/>
                </a:lnTo>
                <a:lnTo>
                  <a:pt x="2733675" y="2524125"/>
                </a:lnTo>
                <a:lnTo>
                  <a:pt x="2743200" y="2486025"/>
                </a:lnTo>
                <a:lnTo>
                  <a:pt x="2743200" y="2447925"/>
                </a:lnTo>
                <a:lnTo>
                  <a:pt x="2743200" y="2409825"/>
                </a:lnTo>
                <a:lnTo>
                  <a:pt x="2743200" y="2371725"/>
                </a:lnTo>
                <a:lnTo>
                  <a:pt x="2743200" y="2333625"/>
                </a:lnTo>
                <a:lnTo>
                  <a:pt x="2743200" y="2295525"/>
                </a:lnTo>
                <a:lnTo>
                  <a:pt x="2733675" y="2257425"/>
                </a:lnTo>
                <a:lnTo>
                  <a:pt x="2733675" y="2209800"/>
                </a:lnTo>
                <a:lnTo>
                  <a:pt x="2733675" y="2171700"/>
                </a:lnTo>
                <a:lnTo>
                  <a:pt x="2733675" y="2124075"/>
                </a:lnTo>
                <a:lnTo>
                  <a:pt x="2733675" y="2076450"/>
                </a:lnTo>
                <a:lnTo>
                  <a:pt x="2733675" y="2028825"/>
                </a:lnTo>
                <a:lnTo>
                  <a:pt x="2733675" y="1981200"/>
                </a:lnTo>
                <a:lnTo>
                  <a:pt x="2733675" y="1933575"/>
                </a:lnTo>
                <a:lnTo>
                  <a:pt x="2733675" y="1885950"/>
                </a:lnTo>
                <a:lnTo>
                  <a:pt x="2724150" y="1838325"/>
                </a:lnTo>
                <a:lnTo>
                  <a:pt x="2724150" y="1790700"/>
                </a:lnTo>
                <a:lnTo>
                  <a:pt x="2724150" y="1752600"/>
                </a:lnTo>
                <a:lnTo>
                  <a:pt x="2714625" y="1704975"/>
                </a:lnTo>
                <a:lnTo>
                  <a:pt x="2714625" y="1666875"/>
                </a:lnTo>
                <a:lnTo>
                  <a:pt x="2705100" y="1619250"/>
                </a:lnTo>
                <a:lnTo>
                  <a:pt x="2705100" y="1571625"/>
                </a:lnTo>
                <a:lnTo>
                  <a:pt x="2705100" y="1533525"/>
                </a:lnTo>
                <a:lnTo>
                  <a:pt x="2705100" y="1485900"/>
                </a:lnTo>
                <a:lnTo>
                  <a:pt x="2705100" y="1438275"/>
                </a:lnTo>
                <a:lnTo>
                  <a:pt x="2705100" y="1400175"/>
                </a:lnTo>
                <a:lnTo>
                  <a:pt x="2705100" y="1352550"/>
                </a:lnTo>
                <a:lnTo>
                  <a:pt x="2695575" y="1314450"/>
                </a:lnTo>
                <a:lnTo>
                  <a:pt x="2695575" y="1266825"/>
                </a:lnTo>
                <a:lnTo>
                  <a:pt x="2695575" y="1228725"/>
                </a:lnTo>
                <a:lnTo>
                  <a:pt x="2695575" y="1181100"/>
                </a:lnTo>
                <a:lnTo>
                  <a:pt x="2695575" y="1133475"/>
                </a:lnTo>
                <a:lnTo>
                  <a:pt x="2695575" y="1095375"/>
                </a:lnTo>
                <a:lnTo>
                  <a:pt x="2695575" y="1057275"/>
                </a:lnTo>
                <a:lnTo>
                  <a:pt x="2695575" y="1009650"/>
                </a:lnTo>
                <a:lnTo>
                  <a:pt x="2695575" y="971550"/>
                </a:lnTo>
                <a:lnTo>
                  <a:pt x="2695575" y="933450"/>
                </a:lnTo>
                <a:lnTo>
                  <a:pt x="2695575" y="895350"/>
                </a:lnTo>
                <a:lnTo>
                  <a:pt x="2686050" y="857250"/>
                </a:lnTo>
                <a:lnTo>
                  <a:pt x="2686050" y="819150"/>
                </a:lnTo>
                <a:lnTo>
                  <a:pt x="2686050" y="771525"/>
                </a:lnTo>
                <a:lnTo>
                  <a:pt x="2686050" y="733425"/>
                </a:lnTo>
                <a:lnTo>
                  <a:pt x="2686050" y="695325"/>
                </a:lnTo>
                <a:lnTo>
                  <a:pt x="2686050" y="666750"/>
                </a:lnTo>
                <a:lnTo>
                  <a:pt x="2686050" y="628650"/>
                </a:lnTo>
                <a:lnTo>
                  <a:pt x="2686050" y="590550"/>
                </a:lnTo>
                <a:lnTo>
                  <a:pt x="2686050" y="552450"/>
                </a:lnTo>
                <a:lnTo>
                  <a:pt x="2686050" y="523875"/>
                </a:lnTo>
                <a:lnTo>
                  <a:pt x="2686050" y="485775"/>
                </a:lnTo>
                <a:lnTo>
                  <a:pt x="2686050" y="457200"/>
                </a:lnTo>
                <a:lnTo>
                  <a:pt x="2695575" y="419100"/>
                </a:lnTo>
                <a:lnTo>
                  <a:pt x="2695575" y="390525"/>
                </a:lnTo>
                <a:lnTo>
                  <a:pt x="2695575" y="352425"/>
                </a:lnTo>
                <a:lnTo>
                  <a:pt x="2705100" y="314325"/>
                </a:lnTo>
                <a:lnTo>
                  <a:pt x="2705100" y="285750"/>
                </a:lnTo>
                <a:lnTo>
                  <a:pt x="2705100" y="257175"/>
                </a:lnTo>
                <a:lnTo>
                  <a:pt x="2705100" y="228600"/>
                </a:lnTo>
                <a:lnTo>
                  <a:pt x="2705100" y="200025"/>
                </a:lnTo>
                <a:lnTo>
                  <a:pt x="2714625" y="171450"/>
                </a:lnTo>
                <a:lnTo>
                  <a:pt x="2714625" y="152400"/>
                </a:lnTo>
                <a:lnTo>
                  <a:pt x="2714625" y="123825"/>
                </a:lnTo>
                <a:lnTo>
                  <a:pt x="2714625" y="114300"/>
                </a:lnTo>
                <a:lnTo>
                  <a:pt x="2714625" y="95250"/>
                </a:lnTo>
                <a:lnTo>
                  <a:pt x="2724150" y="76200"/>
                </a:lnTo>
                <a:lnTo>
                  <a:pt x="2724150" y="66675"/>
                </a:lnTo>
                <a:lnTo>
                  <a:pt x="2733675" y="57150"/>
                </a:lnTo>
                <a:lnTo>
                  <a:pt x="2733675" y="47625"/>
                </a:lnTo>
                <a:lnTo>
                  <a:pt x="2743200" y="38100"/>
                </a:lnTo>
                <a:lnTo>
                  <a:pt x="2743200" y="38100"/>
                </a:lnTo>
                <a:lnTo>
                  <a:pt x="2752725" y="28575"/>
                </a:lnTo>
                <a:lnTo>
                  <a:pt x="2762250" y="28575"/>
                </a:lnTo>
                <a:lnTo>
                  <a:pt x="2781300" y="28575"/>
                </a:lnTo>
                <a:lnTo>
                  <a:pt x="2800350" y="28575"/>
                </a:lnTo>
                <a:lnTo>
                  <a:pt x="2819400" y="28575"/>
                </a:lnTo>
                <a:lnTo>
                  <a:pt x="2847975" y="28575"/>
                </a:lnTo>
                <a:lnTo>
                  <a:pt x="2876550" y="28575"/>
                </a:lnTo>
                <a:lnTo>
                  <a:pt x="2905125" y="28575"/>
                </a:lnTo>
                <a:lnTo>
                  <a:pt x="2924175" y="28575"/>
                </a:lnTo>
                <a:lnTo>
                  <a:pt x="2943225" y="28575"/>
                </a:lnTo>
                <a:lnTo>
                  <a:pt x="2962275" y="28575"/>
                </a:lnTo>
                <a:lnTo>
                  <a:pt x="2981325" y="28575"/>
                </a:lnTo>
                <a:lnTo>
                  <a:pt x="2981325" y="38100"/>
                </a:lnTo>
                <a:lnTo>
                  <a:pt x="2990850" y="38100"/>
                </a:lnTo>
                <a:lnTo>
                  <a:pt x="3000375" y="38100"/>
                </a:lnTo>
                <a:lnTo>
                  <a:pt x="3000375" y="38100"/>
                </a:lnTo>
                <a:lnTo>
                  <a:pt x="3009900" y="38100"/>
                </a:lnTo>
                <a:lnTo>
                  <a:pt x="3009900" y="38100"/>
                </a:lnTo>
                <a:lnTo>
                  <a:pt x="3000375" y="38100"/>
                </a:lnTo>
                <a:lnTo>
                  <a:pt x="3000375" y="38100"/>
                </a:lnTo>
                <a:lnTo>
                  <a:pt x="2990850" y="28575"/>
                </a:lnTo>
                <a:lnTo>
                  <a:pt x="2981325" y="28575"/>
                </a:lnTo>
                <a:lnTo>
                  <a:pt x="2981325" y="19050"/>
                </a:lnTo>
                <a:lnTo>
                  <a:pt x="2962275" y="9525"/>
                </a:lnTo>
                <a:lnTo>
                  <a:pt x="2943225" y="9525"/>
                </a:lnTo>
                <a:lnTo>
                  <a:pt x="2933700" y="0"/>
                </a:lnTo>
                <a:lnTo>
                  <a:pt x="2914650" y="0"/>
                </a:lnTo>
                <a:lnTo>
                  <a:pt x="2914650" y="0"/>
                </a:lnTo>
                <a:lnTo>
                  <a:pt x="2905125" y="0"/>
                </a:lnTo>
                <a:lnTo>
                  <a:pt x="2905125" y="0"/>
                </a:lnTo>
                <a:lnTo>
                  <a:pt x="2905125" y="0"/>
                </a:lnTo>
                <a:lnTo>
                  <a:pt x="2905125" y="0"/>
                </a:lnTo>
                <a:lnTo>
                  <a:pt x="2914650" y="0"/>
                </a:lnTo>
                <a:lnTo>
                  <a:pt x="2914650" y="0"/>
                </a:lnTo>
                <a:lnTo>
                  <a:pt x="2933700" y="0"/>
                </a:lnTo>
                <a:lnTo>
                  <a:pt x="2943225" y="9525"/>
                </a:lnTo>
                <a:lnTo>
                  <a:pt x="2971800" y="9525"/>
                </a:lnTo>
                <a:lnTo>
                  <a:pt x="2981325" y="9525"/>
                </a:lnTo>
                <a:lnTo>
                  <a:pt x="3000375" y="19050"/>
                </a:lnTo>
                <a:lnTo>
                  <a:pt x="3009900" y="28575"/>
                </a:lnTo>
                <a:lnTo>
                  <a:pt x="3019425" y="38100"/>
                </a:lnTo>
                <a:lnTo>
                  <a:pt x="3019425" y="47625"/>
                </a:lnTo>
                <a:lnTo>
                  <a:pt x="3019425" y="66675"/>
                </a:lnTo>
                <a:lnTo>
                  <a:pt x="3009900" y="85725"/>
                </a:lnTo>
                <a:lnTo>
                  <a:pt x="3009900" y="95250"/>
                </a:lnTo>
                <a:lnTo>
                  <a:pt x="30099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229600" y="552449"/>
            <a:ext cx="28576" cy="638177"/>
          </a:xfrm>
          <a:custGeom>
            <a:avLst/>
            <a:gdLst/>
            <a:ahLst/>
            <a:cxnLst/>
            <a:rect l="0" t="0" r="0" b="0"/>
            <a:pathLst>
              <a:path w="28576" h="638177">
                <a:moveTo>
                  <a:pt x="28575" y="19050"/>
                </a:moveTo>
                <a:lnTo>
                  <a:pt x="28575" y="19050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6"/>
                </a:lnTo>
                <a:lnTo>
                  <a:pt x="19050" y="114301"/>
                </a:lnTo>
                <a:lnTo>
                  <a:pt x="9525" y="152401"/>
                </a:lnTo>
                <a:lnTo>
                  <a:pt x="9525" y="180976"/>
                </a:lnTo>
                <a:lnTo>
                  <a:pt x="9525" y="228601"/>
                </a:lnTo>
                <a:lnTo>
                  <a:pt x="9525" y="266701"/>
                </a:lnTo>
                <a:lnTo>
                  <a:pt x="9525" y="314326"/>
                </a:lnTo>
                <a:lnTo>
                  <a:pt x="9525" y="352426"/>
                </a:lnTo>
                <a:lnTo>
                  <a:pt x="9525" y="400051"/>
                </a:lnTo>
                <a:lnTo>
                  <a:pt x="0" y="447676"/>
                </a:lnTo>
                <a:lnTo>
                  <a:pt x="0" y="485776"/>
                </a:lnTo>
                <a:lnTo>
                  <a:pt x="0" y="523876"/>
                </a:lnTo>
                <a:lnTo>
                  <a:pt x="0" y="552451"/>
                </a:lnTo>
                <a:lnTo>
                  <a:pt x="0" y="581026"/>
                </a:lnTo>
                <a:lnTo>
                  <a:pt x="0" y="609601"/>
                </a:lnTo>
                <a:lnTo>
                  <a:pt x="9525" y="628651"/>
                </a:lnTo>
                <a:lnTo>
                  <a:pt x="9525" y="638176"/>
                </a:lnTo>
                <a:lnTo>
                  <a:pt x="9525" y="6381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153400" y="628650"/>
            <a:ext cx="238126" cy="238126"/>
          </a:xfrm>
          <a:custGeom>
            <a:avLst/>
            <a:gdLst/>
            <a:ahLst/>
            <a:cxnLst/>
            <a:rect l="0" t="0" r="0" b="0"/>
            <a:pathLst>
              <a:path w="238126" h="238126">
                <a:moveTo>
                  <a:pt x="57150" y="76200"/>
                </a:moveTo>
                <a:lnTo>
                  <a:pt x="57150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19050"/>
                </a:lnTo>
                <a:lnTo>
                  <a:pt x="190500" y="38100"/>
                </a:lnTo>
                <a:lnTo>
                  <a:pt x="209550" y="57150"/>
                </a:lnTo>
                <a:lnTo>
                  <a:pt x="219075" y="76200"/>
                </a:lnTo>
                <a:lnTo>
                  <a:pt x="228600" y="95250"/>
                </a:lnTo>
                <a:lnTo>
                  <a:pt x="238125" y="123825"/>
                </a:lnTo>
                <a:lnTo>
                  <a:pt x="238125" y="142875"/>
                </a:lnTo>
                <a:lnTo>
                  <a:pt x="228600" y="161925"/>
                </a:lnTo>
                <a:lnTo>
                  <a:pt x="219075" y="180975"/>
                </a:lnTo>
                <a:lnTo>
                  <a:pt x="200025" y="190500"/>
                </a:lnTo>
                <a:lnTo>
                  <a:pt x="180975" y="209550"/>
                </a:lnTo>
                <a:lnTo>
                  <a:pt x="161925" y="219075"/>
                </a:lnTo>
                <a:lnTo>
                  <a:pt x="133350" y="228600"/>
                </a:lnTo>
                <a:lnTo>
                  <a:pt x="104775" y="238125"/>
                </a:lnTo>
                <a:lnTo>
                  <a:pt x="76200" y="238125"/>
                </a:lnTo>
                <a:lnTo>
                  <a:pt x="47625" y="238125"/>
                </a:lnTo>
                <a:lnTo>
                  <a:pt x="2857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8382000" y="952500"/>
            <a:ext cx="123826" cy="266701"/>
          </a:xfrm>
          <a:custGeom>
            <a:avLst/>
            <a:gdLst/>
            <a:ahLst/>
            <a:cxnLst/>
            <a:rect l="0" t="0" r="0" b="0"/>
            <a:pathLst>
              <a:path w="123826" h="266701">
                <a:moveTo>
                  <a:pt x="66675" y="85725"/>
                </a:moveTo>
                <a:lnTo>
                  <a:pt x="66675" y="85725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3810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85725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42875"/>
                </a:lnTo>
                <a:lnTo>
                  <a:pt x="104775" y="161925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04775" y="228600"/>
                </a:lnTo>
                <a:lnTo>
                  <a:pt x="95250" y="238125"/>
                </a:lnTo>
                <a:lnTo>
                  <a:pt x="85725" y="247650"/>
                </a:lnTo>
                <a:lnTo>
                  <a:pt x="57150" y="257175"/>
                </a:lnTo>
                <a:lnTo>
                  <a:pt x="47625" y="257175"/>
                </a:lnTo>
                <a:lnTo>
                  <a:pt x="28575" y="266700"/>
                </a:lnTo>
                <a:lnTo>
                  <a:pt x="19050" y="266700"/>
                </a:lnTo>
                <a:lnTo>
                  <a:pt x="9525" y="266700"/>
                </a:lnTo>
                <a:lnTo>
                  <a:pt x="0" y="266700"/>
                </a:lnTo>
                <a:lnTo>
                  <a:pt x="9525" y="266700"/>
                </a:lnTo>
                <a:lnTo>
                  <a:pt x="9525" y="266700"/>
                </a:lnTo>
                <a:lnTo>
                  <a:pt x="19050" y="266700"/>
                </a:lnTo>
                <a:lnTo>
                  <a:pt x="28575" y="266700"/>
                </a:lnTo>
                <a:lnTo>
                  <a:pt x="47625" y="266700"/>
                </a:lnTo>
                <a:lnTo>
                  <a:pt x="66675" y="266700"/>
                </a:lnTo>
                <a:lnTo>
                  <a:pt x="95250" y="257175"/>
                </a:lnTo>
                <a:lnTo>
                  <a:pt x="104775" y="257175"/>
                </a:lnTo>
                <a:lnTo>
                  <a:pt x="123825" y="257175"/>
                </a:lnTo>
                <a:lnTo>
                  <a:pt x="1238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8763000" y="657225"/>
            <a:ext cx="9526" cy="552451"/>
          </a:xfrm>
          <a:custGeom>
            <a:avLst/>
            <a:gdLst/>
            <a:ahLst/>
            <a:cxnLst/>
            <a:rect l="0" t="0" r="0" b="0"/>
            <a:pathLst>
              <a:path w="9526" h="5524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76225"/>
                </a:lnTo>
                <a:lnTo>
                  <a:pt x="0" y="314325"/>
                </a:lnTo>
                <a:lnTo>
                  <a:pt x="0" y="352425"/>
                </a:lnTo>
                <a:lnTo>
                  <a:pt x="0" y="381000"/>
                </a:lnTo>
                <a:lnTo>
                  <a:pt x="0" y="419100"/>
                </a:lnTo>
                <a:lnTo>
                  <a:pt x="0" y="447675"/>
                </a:lnTo>
                <a:lnTo>
                  <a:pt x="0" y="476250"/>
                </a:lnTo>
                <a:lnTo>
                  <a:pt x="0" y="504825"/>
                </a:lnTo>
                <a:lnTo>
                  <a:pt x="9525" y="523875"/>
                </a:lnTo>
                <a:lnTo>
                  <a:pt x="9525" y="542925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8705850" y="657225"/>
            <a:ext cx="219076" cy="276226"/>
          </a:xfrm>
          <a:custGeom>
            <a:avLst/>
            <a:gdLst/>
            <a:ahLst/>
            <a:cxnLst/>
            <a:rect l="0" t="0" r="0" b="0"/>
            <a:pathLst>
              <a:path w="219076" h="276226">
                <a:moveTo>
                  <a:pt x="47625" y="123825"/>
                </a:moveTo>
                <a:lnTo>
                  <a:pt x="47625" y="114300"/>
                </a:lnTo>
                <a:lnTo>
                  <a:pt x="47625" y="104775"/>
                </a:lnTo>
                <a:lnTo>
                  <a:pt x="38100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28575"/>
                </a:lnTo>
                <a:lnTo>
                  <a:pt x="171450" y="47625"/>
                </a:lnTo>
                <a:lnTo>
                  <a:pt x="180975" y="66675"/>
                </a:lnTo>
                <a:lnTo>
                  <a:pt x="200025" y="85725"/>
                </a:lnTo>
                <a:lnTo>
                  <a:pt x="209550" y="114300"/>
                </a:lnTo>
                <a:lnTo>
                  <a:pt x="219075" y="133350"/>
                </a:lnTo>
                <a:lnTo>
                  <a:pt x="219075" y="152400"/>
                </a:lnTo>
                <a:lnTo>
                  <a:pt x="219075" y="180975"/>
                </a:lnTo>
                <a:lnTo>
                  <a:pt x="209550" y="200025"/>
                </a:lnTo>
                <a:lnTo>
                  <a:pt x="200025" y="219075"/>
                </a:lnTo>
                <a:lnTo>
                  <a:pt x="190500" y="238125"/>
                </a:lnTo>
                <a:lnTo>
                  <a:pt x="171450" y="247650"/>
                </a:lnTo>
                <a:lnTo>
                  <a:pt x="152400" y="257175"/>
                </a:lnTo>
                <a:lnTo>
                  <a:pt x="123825" y="266700"/>
                </a:lnTo>
                <a:lnTo>
                  <a:pt x="95250" y="276225"/>
                </a:lnTo>
                <a:lnTo>
                  <a:pt x="66675" y="276225"/>
                </a:lnTo>
                <a:lnTo>
                  <a:pt x="4762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8905875" y="1000125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28575" y="47625"/>
                </a:moveTo>
                <a:lnTo>
                  <a:pt x="28575" y="47625"/>
                </a:lnTo>
                <a:lnTo>
                  <a:pt x="2857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76200" y="123825"/>
                </a:lnTo>
                <a:lnTo>
                  <a:pt x="66675" y="142875"/>
                </a:lnTo>
                <a:lnTo>
                  <a:pt x="47625" y="161925"/>
                </a:lnTo>
                <a:lnTo>
                  <a:pt x="28575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209550"/>
                </a:lnTo>
                <a:lnTo>
                  <a:pt x="19050" y="219075"/>
                </a:lnTo>
                <a:lnTo>
                  <a:pt x="28575" y="219075"/>
                </a:lnTo>
                <a:lnTo>
                  <a:pt x="47625" y="219075"/>
                </a:lnTo>
                <a:lnTo>
                  <a:pt x="76200" y="219075"/>
                </a:lnTo>
                <a:lnTo>
                  <a:pt x="95250" y="209550"/>
                </a:lnTo>
                <a:lnTo>
                  <a:pt x="123825" y="209550"/>
                </a:lnTo>
                <a:lnTo>
                  <a:pt x="142875" y="209550"/>
                </a:lnTo>
                <a:lnTo>
                  <a:pt x="152400" y="209550"/>
                </a:lnTo>
                <a:lnTo>
                  <a:pt x="152400" y="209550"/>
                </a:lnTo>
                <a:lnTo>
                  <a:pt x="161925" y="209550"/>
                </a:lnTo>
                <a:lnTo>
                  <a:pt x="1619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8362950" y="962025"/>
            <a:ext cx="85726" cy="133351"/>
          </a:xfrm>
          <a:custGeom>
            <a:avLst/>
            <a:gdLst/>
            <a:ahLst/>
            <a:cxnLst/>
            <a:rect l="0" t="0" r="0" b="0"/>
            <a:pathLst>
              <a:path w="85726" h="133351">
                <a:moveTo>
                  <a:pt x="9525" y="133350"/>
                </a:moveTo>
                <a:lnTo>
                  <a:pt x="9525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28575" y="104775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47625"/>
                </a:lnTo>
                <a:lnTo>
                  <a:pt x="666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9277350" y="80962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9286875" y="92392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9715500" y="628650"/>
            <a:ext cx="314326" cy="361951"/>
          </a:xfrm>
          <a:custGeom>
            <a:avLst/>
            <a:gdLst/>
            <a:ahLst/>
            <a:cxnLst/>
            <a:rect l="0" t="0" r="0" b="0"/>
            <a:pathLst>
              <a:path w="314326" h="361951">
                <a:moveTo>
                  <a:pt x="285750" y="9525"/>
                </a:moveTo>
                <a:lnTo>
                  <a:pt x="285750" y="9525"/>
                </a:lnTo>
                <a:lnTo>
                  <a:pt x="266700" y="0"/>
                </a:lnTo>
                <a:lnTo>
                  <a:pt x="247650" y="0"/>
                </a:lnTo>
                <a:lnTo>
                  <a:pt x="228600" y="0"/>
                </a:lnTo>
                <a:lnTo>
                  <a:pt x="200025" y="0"/>
                </a:lnTo>
                <a:lnTo>
                  <a:pt x="171450" y="9525"/>
                </a:lnTo>
                <a:lnTo>
                  <a:pt x="152400" y="19050"/>
                </a:lnTo>
                <a:lnTo>
                  <a:pt x="133350" y="28575"/>
                </a:lnTo>
                <a:lnTo>
                  <a:pt x="114300" y="38100"/>
                </a:lnTo>
                <a:lnTo>
                  <a:pt x="104775" y="47625"/>
                </a:lnTo>
                <a:lnTo>
                  <a:pt x="95250" y="66675"/>
                </a:lnTo>
                <a:lnTo>
                  <a:pt x="95250" y="76200"/>
                </a:lnTo>
                <a:lnTo>
                  <a:pt x="104775" y="85725"/>
                </a:lnTo>
                <a:lnTo>
                  <a:pt x="114300" y="95250"/>
                </a:lnTo>
                <a:lnTo>
                  <a:pt x="133350" y="104775"/>
                </a:lnTo>
                <a:lnTo>
                  <a:pt x="152400" y="104775"/>
                </a:lnTo>
                <a:lnTo>
                  <a:pt x="171450" y="114300"/>
                </a:lnTo>
                <a:lnTo>
                  <a:pt x="200025" y="114300"/>
                </a:lnTo>
                <a:lnTo>
                  <a:pt x="228600" y="114300"/>
                </a:lnTo>
                <a:lnTo>
                  <a:pt x="257175" y="114300"/>
                </a:lnTo>
                <a:lnTo>
                  <a:pt x="285750" y="114300"/>
                </a:lnTo>
                <a:lnTo>
                  <a:pt x="304800" y="114300"/>
                </a:lnTo>
                <a:lnTo>
                  <a:pt x="314325" y="114300"/>
                </a:lnTo>
                <a:lnTo>
                  <a:pt x="314325" y="114300"/>
                </a:lnTo>
                <a:lnTo>
                  <a:pt x="314325" y="114300"/>
                </a:lnTo>
                <a:lnTo>
                  <a:pt x="314325" y="114300"/>
                </a:lnTo>
                <a:lnTo>
                  <a:pt x="304800" y="114300"/>
                </a:lnTo>
                <a:lnTo>
                  <a:pt x="295275" y="114300"/>
                </a:lnTo>
                <a:lnTo>
                  <a:pt x="276225" y="114300"/>
                </a:lnTo>
                <a:lnTo>
                  <a:pt x="238125" y="123825"/>
                </a:lnTo>
                <a:lnTo>
                  <a:pt x="209550" y="133350"/>
                </a:lnTo>
                <a:lnTo>
                  <a:pt x="171450" y="152400"/>
                </a:lnTo>
                <a:lnTo>
                  <a:pt x="142875" y="171450"/>
                </a:lnTo>
                <a:lnTo>
                  <a:pt x="104775" y="200025"/>
                </a:lnTo>
                <a:lnTo>
                  <a:pt x="76200" y="219075"/>
                </a:lnTo>
                <a:lnTo>
                  <a:pt x="47625" y="247650"/>
                </a:lnTo>
                <a:lnTo>
                  <a:pt x="1905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19050" y="352425"/>
                </a:lnTo>
                <a:lnTo>
                  <a:pt x="38100" y="361950"/>
                </a:lnTo>
                <a:lnTo>
                  <a:pt x="66675" y="361950"/>
                </a:lnTo>
                <a:lnTo>
                  <a:pt x="95250" y="361950"/>
                </a:lnTo>
                <a:lnTo>
                  <a:pt x="142875" y="361950"/>
                </a:lnTo>
                <a:lnTo>
                  <a:pt x="180975" y="352425"/>
                </a:lnTo>
                <a:lnTo>
                  <a:pt x="228600" y="342900"/>
                </a:lnTo>
                <a:lnTo>
                  <a:pt x="257175" y="342900"/>
                </a:lnTo>
                <a:lnTo>
                  <a:pt x="276225" y="333375"/>
                </a:lnTo>
                <a:lnTo>
                  <a:pt x="27622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0239375" y="647700"/>
            <a:ext cx="28576" cy="323851"/>
          </a:xfrm>
          <a:custGeom>
            <a:avLst/>
            <a:gdLst/>
            <a:ahLst/>
            <a:cxnLst/>
            <a:rect l="0" t="0" r="0" b="0"/>
            <a:pathLst>
              <a:path w="28576" h="323851">
                <a:moveTo>
                  <a:pt x="28575" y="19050"/>
                </a:moveTo>
                <a:lnTo>
                  <a:pt x="28575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14325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23850"/>
                </a:lnTo>
                <a:lnTo>
                  <a:pt x="95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10182225" y="581024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10106025" y="923925"/>
            <a:ext cx="285751" cy="28576"/>
          </a:xfrm>
          <a:custGeom>
            <a:avLst/>
            <a:gdLst/>
            <a:ahLst/>
            <a:cxnLst/>
            <a:rect l="0" t="0" r="0" b="0"/>
            <a:pathLst>
              <a:path w="285751" h="28576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66675" y="28575"/>
                </a:lnTo>
                <a:lnTo>
                  <a:pt x="95250" y="19050"/>
                </a:lnTo>
                <a:lnTo>
                  <a:pt x="123825" y="19050"/>
                </a:lnTo>
                <a:lnTo>
                  <a:pt x="161925" y="19050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9553575" y="552449"/>
            <a:ext cx="180976" cy="666752"/>
          </a:xfrm>
          <a:custGeom>
            <a:avLst/>
            <a:gdLst/>
            <a:ahLst/>
            <a:cxnLst/>
            <a:rect l="0" t="0" r="0" b="0"/>
            <a:pathLst>
              <a:path w="180976" h="666752">
                <a:moveTo>
                  <a:pt x="142875" y="0"/>
                </a:moveTo>
                <a:lnTo>
                  <a:pt x="133350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47625"/>
                </a:lnTo>
                <a:lnTo>
                  <a:pt x="85725" y="66676"/>
                </a:lnTo>
                <a:lnTo>
                  <a:pt x="66675" y="95251"/>
                </a:lnTo>
                <a:lnTo>
                  <a:pt x="57150" y="133351"/>
                </a:lnTo>
                <a:lnTo>
                  <a:pt x="47625" y="171451"/>
                </a:lnTo>
                <a:lnTo>
                  <a:pt x="28575" y="209551"/>
                </a:lnTo>
                <a:lnTo>
                  <a:pt x="19050" y="247651"/>
                </a:lnTo>
                <a:lnTo>
                  <a:pt x="9525" y="285751"/>
                </a:lnTo>
                <a:lnTo>
                  <a:pt x="0" y="333376"/>
                </a:lnTo>
                <a:lnTo>
                  <a:pt x="0" y="381001"/>
                </a:lnTo>
                <a:lnTo>
                  <a:pt x="0" y="419101"/>
                </a:lnTo>
                <a:lnTo>
                  <a:pt x="9525" y="466726"/>
                </a:lnTo>
                <a:lnTo>
                  <a:pt x="19050" y="504826"/>
                </a:lnTo>
                <a:lnTo>
                  <a:pt x="38100" y="542926"/>
                </a:lnTo>
                <a:lnTo>
                  <a:pt x="57150" y="581026"/>
                </a:lnTo>
                <a:lnTo>
                  <a:pt x="95250" y="619126"/>
                </a:lnTo>
                <a:lnTo>
                  <a:pt x="123825" y="647701"/>
                </a:lnTo>
                <a:lnTo>
                  <a:pt x="161925" y="657226"/>
                </a:lnTo>
                <a:lnTo>
                  <a:pt x="180975" y="666751"/>
                </a:lnTo>
                <a:lnTo>
                  <a:pt x="180975" y="6667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10363200" y="400049"/>
            <a:ext cx="142876" cy="733427"/>
          </a:xfrm>
          <a:custGeom>
            <a:avLst/>
            <a:gdLst/>
            <a:ahLst/>
            <a:cxnLst/>
            <a:rect l="0" t="0" r="0" b="0"/>
            <a:pathLst>
              <a:path w="142876" h="733427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47625"/>
                </a:lnTo>
                <a:lnTo>
                  <a:pt x="47625" y="66675"/>
                </a:lnTo>
                <a:lnTo>
                  <a:pt x="66675" y="85725"/>
                </a:lnTo>
                <a:lnTo>
                  <a:pt x="85725" y="123825"/>
                </a:lnTo>
                <a:lnTo>
                  <a:pt x="95250" y="161925"/>
                </a:lnTo>
                <a:lnTo>
                  <a:pt x="114300" y="190500"/>
                </a:lnTo>
                <a:lnTo>
                  <a:pt x="123825" y="238126"/>
                </a:lnTo>
                <a:lnTo>
                  <a:pt x="133350" y="276226"/>
                </a:lnTo>
                <a:lnTo>
                  <a:pt x="142875" y="323851"/>
                </a:lnTo>
                <a:lnTo>
                  <a:pt x="142875" y="371476"/>
                </a:lnTo>
                <a:lnTo>
                  <a:pt x="142875" y="419101"/>
                </a:lnTo>
                <a:lnTo>
                  <a:pt x="133350" y="466726"/>
                </a:lnTo>
                <a:lnTo>
                  <a:pt x="114300" y="514351"/>
                </a:lnTo>
                <a:lnTo>
                  <a:pt x="104775" y="561976"/>
                </a:lnTo>
                <a:lnTo>
                  <a:pt x="76200" y="609601"/>
                </a:lnTo>
                <a:lnTo>
                  <a:pt x="57150" y="647701"/>
                </a:lnTo>
                <a:lnTo>
                  <a:pt x="28575" y="695326"/>
                </a:lnTo>
                <a:lnTo>
                  <a:pt x="9525" y="723901"/>
                </a:lnTo>
                <a:lnTo>
                  <a:pt x="0" y="733426"/>
                </a:lnTo>
                <a:lnTo>
                  <a:pt x="0" y="7334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10544175" y="333374"/>
            <a:ext cx="247651" cy="209551"/>
          </a:xfrm>
          <a:custGeom>
            <a:avLst/>
            <a:gdLst/>
            <a:ahLst/>
            <a:cxnLst/>
            <a:rect l="0" t="0" r="0" b="0"/>
            <a:pathLst>
              <a:path w="247651" h="2095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14300" y="76200"/>
                </a:lnTo>
                <a:lnTo>
                  <a:pt x="95250" y="95250"/>
                </a:lnTo>
                <a:lnTo>
                  <a:pt x="76200" y="114300"/>
                </a:lnTo>
                <a:lnTo>
                  <a:pt x="66675" y="133350"/>
                </a:lnTo>
                <a:lnTo>
                  <a:pt x="47625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28575" y="209550"/>
                </a:lnTo>
                <a:lnTo>
                  <a:pt x="47625" y="209550"/>
                </a:lnTo>
                <a:lnTo>
                  <a:pt x="76200" y="200025"/>
                </a:lnTo>
                <a:lnTo>
                  <a:pt x="104775" y="200025"/>
                </a:lnTo>
                <a:lnTo>
                  <a:pt x="142875" y="200025"/>
                </a:lnTo>
                <a:lnTo>
                  <a:pt x="190500" y="200025"/>
                </a:lnTo>
                <a:lnTo>
                  <a:pt x="219075" y="200025"/>
                </a:lnTo>
                <a:lnTo>
                  <a:pt x="247650" y="200025"/>
                </a:lnTo>
                <a:lnTo>
                  <a:pt x="2476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838325" y="2076450"/>
            <a:ext cx="1028701" cy="104776"/>
          </a:xfrm>
          <a:custGeom>
            <a:avLst/>
            <a:gdLst/>
            <a:ahLst/>
            <a:cxnLst/>
            <a:rect l="0" t="0" r="0" b="0"/>
            <a:pathLst>
              <a:path w="1028701" h="1047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76200" y="57150"/>
                </a:lnTo>
                <a:lnTo>
                  <a:pt x="85725" y="57150"/>
                </a:lnTo>
                <a:lnTo>
                  <a:pt x="104775" y="57150"/>
                </a:lnTo>
                <a:lnTo>
                  <a:pt x="123825" y="66675"/>
                </a:lnTo>
                <a:lnTo>
                  <a:pt x="142875" y="76200"/>
                </a:lnTo>
                <a:lnTo>
                  <a:pt x="161925" y="85725"/>
                </a:lnTo>
                <a:lnTo>
                  <a:pt x="171450" y="95250"/>
                </a:lnTo>
                <a:lnTo>
                  <a:pt x="190500" y="95250"/>
                </a:lnTo>
                <a:lnTo>
                  <a:pt x="209550" y="104775"/>
                </a:lnTo>
                <a:lnTo>
                  <a:pt x="228600" y="104775"/>
                </a:lnTo>
                <a:lnTo>
                  <a:pt x="247650" y="104775"/>
                </a:lnTo>
                <a:lnTo>
                  <a:pt x="276225" y="95250"/>
                </a:lnTo>
                <a:lnTo>
                  <a:pt x="295275" y="85725"/>
                </a:lnTo>
                <a:lnTo>
                  <a:pt x="314325" y="66675"/>
                </a:lnTo>
                <a:lnTo>
                  <a:pt x="333375" y="57150"/>
                </a:lnTo>
                <a:lnTo>
                  <a:pt x="352425" y="47625"/>
                </a:lnTo>
                <a:lnTo>
                  <a:pt x="371475" y="47625"/>
                </a:lnTo>
                <a:lnTo>
                  <a:pt x="400050" y="47625"/>
                </a:lnTo>
                <a:lnTo>
                  <a:pt x="419100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85775" y="47625"/>
                </a:lnTo>
                <a:lnTo>
                  <a:pt x="504825" y="47625"/>
                </a:lnTo>
                <a:lnTo>
                  <a:pt x="523875" y="47625"/>
                </a:lnTo>
                <a:lnTo>
                  <a:pt x="542925" y="47625"/>
                </a:lnTo>
                <a:lnTo>
                  <a:pt x="571500" y="47625"/>
                </a:lnTo>
                <a:lnTo>
                  <a:pt x="590550" y="38100"/>
                </a:lnTo>
                <a:lnTo>
                  <a:pt x="619125" y="38100"/>
                </a:lnTo>
                <a:lnTo>
                  <a:pt x="638175" y="38100"/>
                </a:lnTo>
                <a:lnTo>
                  <a:pt x="657225" y="47625"/>
                </a:lnTo>
                <a:lnTo>
                  <a:pt x="685800" y="47625"/>
                </a:lnTo>
                <a:lnTo>
                  <a:pt x="704850" y="57150"/>
                </a:lnTo>
                <a:lnTo>
                  <a:pt x="723900" y="57150"/>
                </a:lnTo>
                <a:lnTo>
                  <a:pt x="742950" y="47625"/>
                </a:lnTo>
                <a:lnTo>
                  <a:pt x="771525" y="38100"/>
                </a:lnTo>
                <a:lnTo>
                  <a:pt x="790575" y="28575"/>
                </a:lnTo>
                <a:lnTo>
                  <a:pt x="819150" y="19050"/>
                </a:lnTo>
                <a:lnTo>
                  <a:pt x="828675" y="19050"/>
                </a:lnTo>
                <a:lnTo>
                  <a:pt x="857250" y="19050"/>
                </a:lnTo>
                <a:lnTo>
                  <a:pt x="876300" y="38100"/>
                </a:lnTo>
                <a:lnTo>
                  <a:pt x="895350" y="47625"/>
                </a:lnTo>
                <a:lnTo>
                  <a:pt x="923925" y="57150"/>
                </a:lnTo>
                <a:lnTo>
                  <a:pt x="952500" y="47625"/>
                </a:lnTo>
                <a:lnTo>
                  <a:pt x="981075" y="38100"/>
                </a:lnTo>
                <a:lnTo>
                  <a:pt x="1009650" y="19050"/>
                </a:lnTo>
                <a:lnTo>
                  <a:pt x="1028700" y="0"/>
                </a:lnTo>
                <a:lnTo>
                  <a:pt x="1028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9363075" y="1200150"/>
            <a:ext cx="1457326" cy="95251"/>
          </a:xfrm>
          <a:custGeom>
            <a:avLst/>
            <a:gdLst/>
            <a:ahLst/>
            <a:cxnLst/>
            <a:rect l="0" t="0" r="0" b="0"/>
            <a:pathLst>
              <a:path w="1457326" h="95251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38100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114300" y="28575"/>
                </a:lnTo>
                <a:lnTo>
                  <a:pt x="142875" y="19050"/>
                </a:lnTo>
                <a:lnTo>
                  <a:pt x="171450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19050"/>
                </a:lnTo>
                <a:lnTo>
                  <a:pt x="247650" y="28575"/>
                </a:lnTo>
                <a:lnTo>
                  <a:pt x="266700" y="47625"/>
                </a:lnTo>
                <a:lnTo>
                  <a:pt x="285750" y="57150"/>
                </a:lnTo>
                <a:lnTo>
                  <a:pt x="295275" y="76200"/>
                </a:lnTo>
                <a:lnTo>
                  <a:pt x="314325" y="85725"/>
                </a:lnTo>
                <a:lnTo>
                  <a:pt x="333375" y="95250"/>
                </a:lnTo>
                <a:lnTo>
                  <a:pt x="352425" y="95250"/>
                </a:lnTo>
                <a:lnTo>
                  <a:pt x="381000" y="85725"/>
                </a:lnTo>
                <a:lnTo>
                  <a:pt x="419100" y="76200"/>
                </a:lnTo>
                <a:lnTo>
                  <a:pt x="457200" y="57150"/>
                </a:lnTo>
                <a:lnTo>
                  <a:pt x="495300" y="38100"/>
                </a:lnTo>
                <a:lnTo>
                  <a:pt x="542925" y="19050"/>
                </a:lnTo>
                <a:lnTo>
                  <a:pt x="581025" y="0"/>
                </a:lnTo>
                <a:lnTo>
                  <a:pt x="619125" y="0"/>
                </a:lnTo>
                <a:lnTo>
                  <a:pt x="647700" y="0"/>
                </a:lnTo>
                <a:lnTo>
                  <a:pt x="666750" y="0"/>
                </a:lnTo>
                <a:lnTo>
                  <a:pt x="685800" y="9525"/>
                </a:lnTo>
                <a:lnTo>
                  <a:pt x="704850" y="28575"/>
                </a:lnTo>
                <a:lnTo>
                  <a:pt x="714375" y="47625"/>
                </a:lnTo>
                <a:lnTo>
                  <a:pt x="733425" y="66675"/>
                </a:lnTo>
                <a:lnTo>
                  <a:pt x="752475" y="85725"/>
                </a:lnTo>
                <a:lnTo>
                  <a:pt x="771525" y="85725"/>
                </a:lnTo>
                <a:lnTo>
                  <a:pt x="800100" y="85725"/>
                </a:lnTo>
                <a:lnTo>
                  <a:pt x="838200" y="76200"/>
                </a:lnTo>
                <a:lnTo>
                  <a:pt x="876300" y="57150"/>
                </a:lnTo>
                <a:lnTo>
                  <a:pt x="914400" y="47625"/>
                </a:lnTo>
                <a:lnTo>
                  <a:pt x="952500" y="28575"/>
                </a:lnTo>
                <a:lnTo>
                  <a:pt x="990600" y="19050"/>
                </a:lnTo>
                <a:lnTo>
                  <a:pt x="1028700" y="9525"/>
                </a:lnTo>
                <a:lnTo>
                  <a:pt x="1057275" y="9525"/>
                </a:lnTo>
                <a:lnTo>
                  <a:pt x="1076325" y="9525"/>
                </a:lnTo>
                <a:lnTo>
                  <a:pt x="1104900" y="19050"/>
                </a:lnTo>
                <a:lnTo>
                  <a:pt x="1123950" y="28575"/>
                </a:lnTo>
                <a:lnTo>
                  <a:pt x="1143000" y="38100"/>
                </a:lnTo>
                <a:lnTo>
                  <a:pt x="1162050" y="47625"/>
                </a:lnTo>
                <a:lnTo>
                  <a:pt x="1190625" y="47625"/>
                </a:lnTo>
                <a:lnTo>
                  <a:pt x="1209675" y="47625"/>
                </a:lnTo>
                <a:lnTo>
                  <a:pt x="1238250" y="47625"/>
                </a:lnTo>
                <a:lnTo>
                  <a:pt x="1266825" y="47625"/>
                </a:lnTo>
                <a:lnTo>
                  <a:pt x="1295400" y="47625"/>
                </a:lnTo>
                <a:lnTo>
                  <a:pt x="1333500" y="47625"/>
                </a:lnTo>
                <a:lnTo>
                  <a:pt x="1362075" y="47625"/>
                </a:lnTo>
                <a:lnTo>
                  <a:pt x="1400175" y="47625"/>
                </a:lnTo>
                <a:lnTo>
                  <a:pt x="1428750" y="47625"/>
                </a:lnTo>
                <a:lnTo>
                  <a:pt x="1457325" y="47625"/>
                </a:lnTo>
                <a:lnTo>
                  <a:pt x="14573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866900" y="2000250"/>
            <a:ext cx="5076826" cy="180976"/>
          </a:xfrm>
          <a:custGeom>
            <a:avLst/>
            <a:gdLst/>
            <a:ahLst/>
            <a:cxnLst/>
            <a:rect l="0" t="0" r="0" b="0"/>
            <a:pathLst>
              <a:path w="5076826" h="180976">
                <a:moveTo>
                  <a:pt x="0" y="114300"/>
                </a:moveTo>
                <a:lnTo>
                  <a:pt x="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104775" y="123825"/>
                </a:lnTo>
                <a:lnTo>
                  <a:pt x="123825" y="123825"/>
                </a:lnTo>
                <a:lnTo>
                  <a:pt x="142875" y="133350"/>
                </a:lnTo>
                <a:lnTo>
                  <a:pt x="161925" y="133350"/>
                </a:lnTo>
                <a:lnTo>
                  <a:pt x="180975" y="133350"/>
                </a:lnTo>
                <a:lnTo>
                  <a:pt x="200025" y="142875"/>
                </a:lnTo>
                <a:lnTo>
                  <a:pt x="219075" y="142875"/>
                </a:lnTo>
                <a:lnTo>
                  <a:pt x="238125" y="142875"/>
                </a:lnTo>
                <a:lnTo>
                  <a:pt x="257175" y="152400"/>
                </a:lnTo>
                <a:lnTo>
                  <a:pt x="276225" y="152400"/>
                </a:lnTo>
                <a:lnTo>
                  <a:pt x="304800" y="152400"/>
                </a:lnTo>
                <a:lnTo>
                  <a:pt x="323850" y="152400"/>
                </a:lnTo>
                <a:lnTo>
                  <a:pt x="352425" y="152400"/>
                </a:lnTo>
                <a:lnTo>
                  <a:pt x="381000" y="161925"/>
                </a:lnTo>
                <a:lnTo>
                  <a:pt x="400050" y="161925"/>
                </a:lnTo>
                <a:lnTo>
                  <a:pt x="428625" y="161925"/>
                </a:lnTo>
                <a:lnTo>
                  <a:pt x="457200" y="161925"/>
                </a:lnTo>
                <a:lnTo>
                  <a:pt x="485775" y="171450"/>
                </a:lnTo>
                <a:lnTo>
                  <a:pt x="514350" y="171450"/>
                </a:lnTo>
                <a:lnTo>
                  <a:pt x="542925" y="171450"/>
                </a:lnTo>
                <a:lnTo>
                  <a:pt x="571500" y="171450"/>
                </a:lnTo>
                <a:lnTo>
                  <a:pt x="609600" y="171450"/>
                </a:lnTo>
                <a:lnTo>
                  <a:pt x="638175" y="171450"/>
                </a:lnTo>
                <a:lnTo>
                  <a:pt x="666750" y="180975"/>
                </a:lnTo>
                <a:lnTo>
                  <a:pt x="704850" y="180975"/>
                </a:lnTo>
                <a:lnTo>
                  <a:pt x="742950" y="180975"/>
                </a:lnTo>
                <a:lnTo>
                  <a:pt x="781050" y="180975"/>
                </a:lnTo>
                <a:lnTo>
                  <a:pt x="809625" y="180975"/>
                </a:lnTo>
                <a:lnTo>
                  <a:pt x="847725" y="180975"/>
                </a:lnTo>
                <a:lnTo>
                  <a:pt x="876300" y="180975"/>
                </a:lnTo>
                <a:lnTo>
                  <a:pt x="914400" y="180975"/>
                </a:lnTo>
                <a:lnTo>
                  <a:pt x="952500" y="180975"/>
                </a:lnTo>
                <a:lnTo>
                  <a:pt x="990600" y="180975"/>
                </a:lnTo>
                <a:lnTo>
                  <a:pt x="1028700" y="180975"/>
                </a:lnTo>
                <a:lnTo>
                  <a:pt x="1066800" y="180975"/>
                </a:lnTo>
                <a:lnTo>
                  <a:pt x="1095375" y="180975"/>
                </a:lnTo>
                <a:lnTo>
                  <a:pt x="1133475" y="180975"/>
                </a:lnTo>
                <a:lnTo>
                  <a:pt x="1181100" y="180975"/>
                </a:lnTo>
                <a:lnTo>
                  <a:pt x="1209675" y="180975"/>
                </a:lnTo>
                <a:lnTo>
                  <a:pt x="1257300" y="180975"/>
                </a:lnTo>
                <a:lnTo>
                  <a:pt x="1295400" y="180975"/>
                </a:lnTo>
                <a:lnTo>
                  <a:pt x="1333500" y="180975"/>
                </a:lnTo>
                <a:lnTo>
                  <a:pt x="1371600" y="180975"/>
                </a:lnTo>
                <a:lnTo>
                  <a:pt x="1409700" y="180975"/>
                </a:lnTo>
                <a:lnTo>
                  <a:pt x="1457325" y="180975"/>
                </a:lnTo>
                <a:lnTo>
                  <a:pt x="1495425" y="180975"/>
                </a:lnTo>
                <a:lnTo>
                  <a:pt x="1533525" y="180975"/>
                </a:lnTo>
                <a:lnTo>
                  <a:pt x="1581150" y="180975"/>
                </a:lnTo>
                <a:lnTo>
                  <a:pt x="1619250" y="180975"/>
                </a:lnTo>
                <a:lnTo>
                  <a:pt x="1657350" y="180975"/>
                </a:lnTo>
                <a:lnTo>
                  <a:pt x="1704975" y="180975"/>
                </a:lnTo>
                <a:lnTo>
                  <a:pt x="1743075" y="180975"/>
                </a:lnTo>
                <a:lnTo>
                  <a:pt x="1790700" y="180975"/>
                </a:lnTo>
                <a:lnTo>
                  <a:pt x="1828800" y="180975"/>
                </a:lnTo>
                <a:lnTo>
                  <a:pt x="1876425" y="180975"/>
                </a:lnTo>
                <a:lnTo>
                  <a:pt x="1914525" y="180975"/>
                </a:lnTo>
                <a:lnTo>
                  <a:pt x="1962150" y="180975"/>
                </a:lnTo>
                <a:lnTo>
                  <a:pt x="2000250" y="180975"/>
                </a:lnTo>
                <a:lnTo>
                  <a:pt x="2047875" y="180975"/>
                </a:lnTo>
                <a:lnTo>
                  <a:pt x="2095500" y="180975"/>
                </a:lnTo>
                <a:lnTo>
                  <a:pt x="2133600" y="171450"/>
                </a:lnTo>
                <a:lnTo>
                  <a:pt x="2190750" y="171450"/>
                </a:lnTo>
                <a:lnTo>
                  <a:pt x="2238375" y="171450"/>
                </a:lnTo>
                <a:lnTo>
                  <a:pt x="2276475" y="171450"/>
                </a:lnTo>
                <a:lnTo>
                  <a:pt x="2324100" y="171450"/>
                </a:lnTo>
                <a:lnTo>
                  <a:pt x="2371725" y="171450"/>
                </a:lnTo>
                <a:lnTo>
                  <a:pt x="2419350" y="171450"/>
                </a:lnTo>
                <a:lnTo>
                  <a:pt x="2466975" y="171450"/>
                </a:lnTo>
                <a:lnTo>
                  <a:pt x="2514600" y="171450"/>
                </a:lnTo>
                <a:lnTo>
                  <a:pt x="2562225" y="171450"/>
                </a:lnTo>
                <a:lnTo>
                  <a:pt x="2609850" y="171450"/>
                </a:lnTo>
                <a:lnTo>
                  <a:pt x="2657475" y="171450"/>
                </a:lnTo>
                <a:lnTo>
                  <a:pt x="2695575" y="171450"/>
                </a:lnTo>
                <a:lnTo>
                  <a:pt x="2743200" y="171450"/>
                </a:lnTo>
                <a:lnTo>
                  <a:pt x="2790825" y="171450"/>
                </a:lnTo>
                <a:lnTo>
                  <a:pt x="2838450" y="171450"/>
                </a:lnTo>
                <a:lnTo>
                  <a:pt x="2876550" y="171450"/>
                </a:lnTo>
                <a:lnTo>
                  <a:pt x="2924175" y="171450"/>
                </a:lnTo>
                <a:lnTo>
                  <a:pt x="2971800" y="171450"/>
                </a:lnTo>
                <a:lnTo>
                  <a:pt x="3019425" y="171450"/>
                </a:lnTo>
                <a:lnTo>
                  <a:pt x="3067050" y="171450"/>
                </a:lnTo>
                <a:lnTo>
                  <a:pt x="3105150" y="171450"/>
                </a:lnTo>
                <a:lnTo>
                  <a:pt x="3152775" y="171450"/>
                </a:lnTo>
                <a:lnTo>
                  <a:pt x="3200400" y="171450"/>
                </a:lnTo>
                <a:lnTo>
                  <a:pt x="3248025" y="171450"/>
                </a:lnTo>
                <a:lnTo>
                  <a:pt x="3295650" y="161925"/>
                </a:lnTo>
                <a:lnTo>
                  <a:pt x="3333750" y="161925"/>
                </a:lnTo>
                <a:lnTo>
                  <a:pt x="3381375" y="161925"/>
                </a:lnTo>
                <a:lnTo>
                  <a:pt x="3429000" y="161925"/>
                </a:lnTo>
                <a:lnTo>
                  <a:pt x="3467100" y="161925"/>
                </a:lnTo>
                <a:lnTo>
                  <a:pt x="3514725" y="161925"/>
                </a:lnTo>
                <a:lnTo>
                  <a:pt x="3552825" y="161925"/>
                </a:lnTo>
                <a:lnTo>
                  <a:pt x="3600450" y="161925"/>
                </a:lnTo>
                <a:lnTo>
                  <a:pt x="3638550" y="161925"/>
                </a:lnTo>
                <a:lnTo>
                  <a:pt x="3686175" y="161925"/>
                </a:lnTo>
                <a:lnTo>
                  <a:pt x="3724275" y="161925"/>
                </a:lnTo>
                <a:lnTo>
                  <a:pt x="3771900" y="161925"/>
                </a:lnTo>
                <a:lnTo>
                  <a:pt x="3810000" y="161925"/>
                </a:lnTo>
                <a:lnTo>
                  <a:pt x="3857625" y="161925"/>
                </a:lnTo>
                <a:lnTo>
                  <a:pt x="3895725" y="161925"/>
                </a:lnTo>
                <a:lnTo>
                  <a:pt x="3933825" y="161925"/>
                </a:lnTo>
                <a:lnTo>
                  <a:pt x="3971925" y="161925"/>
                </a:lnTo>
                <a:lnTo>
                  <a:pt x="4019550" y="161925"/>
                </a:lnTo>
                <a:lnTo>
                  <a:pt x="4057650" y="161925"/>
                </a:lnTo>
                <a:lnTo>
                  <a:pt x="4095750" y="161925"/>
                </a:lnTo>
                <a:lnTo>
                  <a:pt x="4133850" y="161925"/>
                </a:lnTo>
                <a:lnTo>
                  <a:pt x="4181475" y="161925"/>
                </a:lnTo>
                <a:lnTo>
                  <a:pt x="4219575" y="161925"/>
                </a:lnTo>
                <a:lnTo>
                  <a:pt x="4257675" y="161925"/>
                </a:lnTo>
                <a:lnTo>
                  <a:pt x="4295775" y="161925"/>
                </a:lnTo>
                <a:lnTo>
                  <a:pt x="4333875" y="161925"/>
                </a:lnTo>
                <a:lnTo>
                  <a:pt x="4381500" y="161925"/>
                </a:lnTo>
                <a:lnTo>
                  <a:pt x="4419600" y="161925"/>
                </a:lnTo>
                <a:lnTo>
                  <a:pt x="4457700" y="161925"/>
                </a:lnTo>
                <a:lnTo>
                  <a:pt x="4495800" y="161925"/>
                </a:lnTo>
                <a:lnTo>
                  <a:pt x="4533900" y="161925"/>
                </a:lnTo>
                <a:lnTo>
                  <a:pt x="4581525" y="161925"/>
                </a:lnTo>
                <a:lnTo>
                  <a:pt x="4619625" y="161925"/>
                </a:lnTo>
                <a:lnTo>
                  <a:pt x="4657725" y="161925"/>
                </a:lnTo>
                <a:lnTo>
                  <a:pt x="4695825" y="152400"/>
                </a:lnTo>
                <a:lnTo>
                  <a:pt x="4733925" y="152400"/>
                </a:lnTo>
                <a:lnTo>
                  <a:pt x="4762500" y="152400"/>
                </a:lnTo>
                <a:lnTo>
                  <a:pt x="4800600" y="152400"/>
                </a:lnTo>
                <a:lnTo>
                  <a:pt x="4829175" y="152400"/>
                </a:lnTo>
                <a:lnTo>
                  <a:pt x="4857750" y="152400"/>
                </a:lnTo>
                <a:lnTo>
                  <a:pt x="4895850" y="152400"/>
                </a:lnTo>
                <a:lnTo>
                  <a:pt x="4924425" y="152400"/>
                </a:lnTo>
                <a:lnTo>
                  <a:pt x="4953000" y="152400"/>
                </a:lnTo>
                <a:lnTo>
                  <a:pt x="4981575" y="142875"/>
                </a:lnTo>
                <a:lnTo>
                  <a:pt x="5000625" y="142875"/>
                </a:lnTo>
                <a:lnTo>
                  <a:pt x="5019675" y="142875"/>
                </a:lnTo>
                <a:lnTo>
                  <a:pt x="5029200" y="133350"/>
                </a:lnTo>
                <a:lnTo>
                  <a:pt x="5048250" y="133350"/>
                </a:lnTo>
                <a:lnTo>
                  <a:pt x="5057775" y="123825"/>
                </a:lnTo>
                <a:lnTo>
                  <a:pt x="5067300" y="114300"/>
                </a:lnTo>
                <a:lnTo>
                  <a:pt x="5067300" y="114300"/>
                </a:lnTo>
                <a:lnTo>
                  <a:pt x="5076825" y="104775"/>
                </a:lnTo>
                <a:lnTo>
                  <a:pt x="5076825" y="85725"/>
                </a:lnTo>
                <a:lnTo>
                  <a:pt x="5076825" y="76200"/>
                </a:lnTo>
                <a:lnTo>
                  <a:pt x="5076825" y="66675"/>
                </a:lnTo>
                <a:lnTo>
                  <a:pt x="5076825" y="57150"/>
                </a:lnTo>
                <a:lnTo>
                  <a:pt x="5076825" y="47625"/>
                </a:lnTo>
                <a:lnTo>
                  <a:pt x="5076825" y="28575"/>
                </a:lnTo>
                <a:lnTo>
                  <a:pt x="5076825" y="19050"/>
                </a:lnTo>
                <a:lnTo>
                  <a:pt x="5076825" y="19050"/>
                </a:lnTo>
                <a:lnTo>
                  <a:pt x="5067300" y="9525"/>
                </a:lnTo>
                <a:lnTo>
                  <a:pt x="5067300" y="0"/>
                </a:lnTo>
                <a:lnTo>
                  <a:pt x="5067300" y="0"/>
                </a:lnTo>
                <a:lnTo>
                  <a:pt x="5067300" y="0"/>
                </a:lnTo>
                <a:lnTo>
                  <a:pt x="5067300" y="0"/>
                </a:lnTo>
                <a:lnTo>
                  <a:pt x="5067300" y="0"/>
                </a:lnTo>
                <a:lnTo>
                  <a:pt x="5067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8067675" y="1905000"/>
            <a:ext cx="876301" cy="600076"/>
          </a:xfrm>
          <a:custGeom>
            <a:avLst/>
            <a:gdLst/>
            <a:ahLst/>
            <a:cxnLst/>
            <a:rect l="0" t="0" r="0" b="0"/>
            <a:pathLst>
              <a:path w="876301" h="600076">
                <a:moveTo>
                  <a:pt x="0" y="276225"/>
                </a:moveTo>
                <a:lnTo>
                  <a:pt x="0" y="285750"/>
                </a:lnTo>
                <a:lnTo>
                  <a:pt x="0" y="285750"/>
                </a:lnTo>
                <a:lnTo>
                  <a:pt x="0" y="295275"/>
                </a:lnTo>
                <a:lnTo>
                  <a:pt x="0" y="314325"/>
                </a:lnTo>
                <a:lnTo>
                  <a:pt x="9525" y="333375"/>
                </a:lnTo>
                <a:lnTo>
                  <a:pt x="19050" y="352425"/>
                </a:lnTo>
                <a:lnTo>
                  <a:pt x="19050" y="371475"/>
                </a:lnTo>
                <a:lnTo>
                  <a:pt x="28575" y="390525"/>
                </a:lnTo>
                <a:lnTo>
                  <a:pt x="38100" y="419100"/>
                </a:lnTo>
                <a:lnTo>
                  <a:pt x="47625" y="438150"/>
                </a:lnTo>
                <a:lnTo>
                  <a:pt x="47625" y="466725"/>
                </a:lnTo>
                <a:lnTo>
                  <a:pt x="57150" y="485775"/>
                </a:lnTo>
                <a:lnTo>
                  <a:pt x="57150" y="504825"/>
                </a:lnTo>
                <a:lnTo>
                  <a:pt x="66675" y="533400"/>
                </a:lnTo>
                <a:lnTo>
                  <a:pt x="76200" y="552450"/>
                </a:lnTo>
                <a:lnTo>
                  <a:pt x="76200" y="561975"/>
                </a:lnTo>
                <a:lnTo>
                  <a:pt x="76200" y="581025"/>
                </a:lnTo>
                <a:lnTo>
                  <a:pt x="85725" y="590550"/>
                </a:lnTo>
                <a:lnTo>
                  <a:pt x="85725" y="600075"/>
                </a:lnTo>
                <a:lnTo>
                  <a:pt x="95250" y="600075"/>
                </a:lnTo>
                <a:lnTo>
                  <a:pt x="95250" y="600075"/>
                </a:lnTo>
                <a:lnTo>
                  <a:pt x="95250" y="590550"/>
                </a:lnTo>
                <a:lnTo>
                  <a:pt x="104775" y="581025"/>
                </a:lnTo>
                <a:lnTo>
                  <a:pt x="104775" y="571500"/>
                </a:lnTo>
                <a:lnTo>
                  <a:pt x="104775" y="552450"/>
                </a:lnTo>
                <a:lnTo>
                  <a:pt x="114300" y="533400"/>
                </a:lnTo>
                <a:lnTo>
                  <a:pt x="114300" y="504825"/>
                </a:lnTo>
                <a:lnTo>
                  <a:pt x="114300" y="485775"/>
                </a:lnTo>
                <a:lnTo>
                  <a:pt x="123825" y="447675"/>
                </a:lnTo>
                <a:lnTo>
                  <a:pt x="123825" y="419100"/>
                </a:lnTo>
                <a:lnTo>
                  <a:pt x="123825" y="381000"/>
                </a:lnTo>
                <a:lnTo>
                  <a:pt x="123825" y="352425"/>
                </a:lnTo>
                <a:lnTo>
                  <a:pt x="123825" y="314325"/>
                </a:lnTo>
                <a:lnTo>
                  <a:pt x="123825" y="285750"/>
                </a:lnTo>
                <a:lnTo>
                  <a:pt x="114300" y="247650"/>
                </a:lnTo>
                <a:lnTo>
                  <a:pt x="114300" y="219075"/>
                </a:lnTo>
                <a:lnTo>
                  <a:pt x="104775" y="190500"/>
                </a:lnTo>
                <a:lnTo>
                  <a:pt x="104775" y="161925"/>
                </a:lnTo>
                <a:lnTo>
                  <a:pt x="95250" y="133350"/>
                </a:lnTo>
                <a:lnTo>
                  <a:pt x="85725" y="114300"/>
                </a:lnTo>
                <a:lnTo>
                  <a:pt x="85725" y="95250"/>
                </a:lnTo>
                <a:lnTo>
                  <a:pt x="76200" y="76200"/>
                </a:lnTo>
                <a:lnTo>
                  <a:pt x="76200" y="5715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85750" y="9525"/>
                </a:lnTo>
                <a:lnTo>
                  <a:pt x="314325" y="9525"/>
                </a:lnTo>
                <a:lnTo>
                  <a:pt x="352425" y="9525"/>
                </a:lnTo>
                <a:lnTo>
                  <a:pt x="381000" y="9525"/>
                </a:lnTo>
                <a:lnTo>
                  <a:pt x="409575" y="9525"/>
                </a:lnTo>
                <a:lnTo>
                  <a:pt x="447675" y="9525"/>
                </a:lnTo>
                <a:lnTo>
                  <a:pt x="485775" y="9525"/>
                </a:lnTo>
                <a:lnTo>
                  <a:pt x="523875" y="9525"/>
                </a:lnTo>
                <a:lnTo>
                  <a:pt x="561975" y="9525"/>
                </a:lnTo>
                <a:lnTo>
                  <a:pt x="600075" y="9525"/>
                </a:lnTo>
                <a:lnTo>
                  <a:pt x="628650" y="9525"/>
                </a:lnTo>
                <a:lnTo>
                  <a:pt x="666750" y="9525"/>
                </a:lnTo>
                <a:lnTo>
                  <a:pt x="695325" y="9525"/>
                </a:lnTo>
                <a:lnTo>
                  <a:pt x="723900" y="9525"/>
                </a:lnTo>
                <a:lnTo>
                  <a:pt x="752475" y="9525"/>
                </a:lnTo>
                <a:lnTo>
                  <a:pt x="781050" y="9525"/>
                </a:lnTo>
                <a:lnTo>
                  <a:pt x="800100" y="9525"/>
                </a:lnTo>
                <a:lnTo>
                  <a:pt x="828675" y="9525"/>
                </a:lnTo>
                <a:lnTo>
                  <a:pt x="838200" y="9525"/>
                </a:lnTo>
                <a:lnTo>
                  <a:pt x="857250" y="9525"/>
                </a:lnTo>
                <a:lnTo>
                  <a:pt x="866775" y="9525"/>
                </a:lnTo>
                <a:lnTo>
                  <a:pt x="876300" y="9525"/>
                </a:lnTo>
                <a:lnTo>
                  <a:pt x="876300" y="9525"/>
                </a:lnTo>
                <a:lnTo>
                  <a:pt x="876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8239125" y="2057400"/>
            <a:ext cx="142876" cy="428626"/>
          </a:xfrm>
          <a:custGeom>
            <a:avLst/>
            <a:gdLst/>
            <a:ahLst/>
            <a:cxnLst/>
            <a:rect l="0" t="0" r="0" b="0"/>
            <a:pathLst>
              <a:path w="142876" h="428626">
                <a:moveTo>
                  <a:pt x="76200" y="9525"/>
                </a:move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47625" y="95250"/>
                </a:lnTo>
                <a:lnTo>
                  <a:pt x="47625" y="123825"/>
                </a:lnTo>
                <a:lnTo>
                  <a:pt x="47625" y="152400"/>
                </a:lnTo>
                <a:lnTo>
                  <a:pt x="47625" y="180975"/>
                </a:lnTo>
                <a:lnTo>
                  <a:pt x="47625" y="209550"/>
                </a:lnTo>
                <a:lnTo>
                  <a:pt x="38100" y="247650"/>
                </a:lnTo>
                <a:lnTo>
                  <a:pt x="38100" y="276225"/>
                </a:lnTo>
                <a:lnTo>
                  <a:pt x="38100" y="304800"/>
                </a:lnTo>
                <a:lnTo>
                  <a:pt x="38100" y="333375"/>
                </a:lnTo>
                <a:lnTo>
                  <a:pt x="38100" y="361950"/>
                </a:lnTo>
                <a:lnTo>
                  <a:pt x="38100" y="381000"/>
                </a:lnTo>
                <a:lnTo>
                  <a:pt x="38100" y="400050"/>
                </a:lnTo>
                <a:lnTo>
                  <a:pt x="28575" y="419100"/>
                </a:lnTo>
                <a:lnTo>
                  <a:pt x="28575" y="428625"/>
                </a:lnTo>
                <a:lnTo>
                  <a:pt x="28575" y="428625"/>
                </a:lnTo>
                <a:lnTo>
                  <a:pt x="28575" y="428625"/>
                </a:lnTo>
                <a:lnTo>
                  <a:pt x="28575" y="428625"/>
                </a:lnTo>
                <a:lnTo>
                  <a:pt x="28575" y="419100"/>
                </a:lnTo>
                <a:lnTo>
                  <a:pt x="28575" y="409575"/>
                </a:lnTo>
                <a:lnTo>
                  <a:pt x="28575" y="390525"/>
                </a:lnTo>
                <a:lnTo>
                  <a:pt x="28575" y="371475"/>
                </a:lnTo>
                <a:lnTo>
                  <a:pt x="28575" y="352425"/>
                </a:lnTo>
                <a:lnTo>
                  <a:pt x="28575" y="323850"/>
                </a:lnTo>
                <a:lnTo>
                  <a:pt x="19050" y="295275"/>
                </a:lnTo>
                <a:lnTo>
                  <a:pt x="19050" y="266700"/>
                </a:lnTo>
                <a:lnTo>
                  <a:pt x="19050" y="238125"/>
                </a:lnTo>
                <a:lnTo>
                  <a:pt x="19050" y="209550"/>
                </a:lnTo>
                <a:lnTo>
                  <a:pt x="28575" y="180975"/>
                </a:lnTo>
                <a:lnTo>
                  <a:pt x="28575" y="142875"/>
                </a:lnTo>
                <a:lnTo>
                  <a:pt x="28575" y="114300"/>
                </a:lnTo>
                <a:lnTo>
                  <a:pt x="28575" y="95250"/>
                </a:lnTo>
                <a:lnTo>
                  <a:pt x="38100" y="66675"/>
                </a:lnTo>
                <a:lnTo>
                  <a:pt x="38100" y="4762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47625"/>
                </a:lnTo>
                <a:lnTo>
                  <a:pt x="123825" y="66675"/>
                </a:lnTo>
                <a:lnTo>
                  <a:pt x="133350" y="85725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42875" y="180975"/>
                </a:lnTo>
                <a:lnTo>
                  <a:pt x="142875" y="180975"/>
                </a:lnTo>
                <a:lnTo>
                  <a:pt x="133350" y="190500"/>
                </a:lnTo>
                <a:lnTo>
                  <a:pt x="123825" y="200025"/>
                </a:lnTo>
                <a:lnTo>
                  <a:pt x="104775" y="209550"/>
                </a:lnTo>
                <a:lnTo>
                  <a:pt x="95250" y="209550"/>
                </a:lnTo>
                <a:lnTo>
                  <a:pt x="76200" y="209550"/>
                </a:lnTo>
                <a:lnTo>
                  <a:pt x="57150" y="209550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8429625" y="226695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8582025" y="2057400"/>
            <a:ext cx="142876" cy="409576"/>
          </a:xfrm>
          <a:custGeom>
            <a:avLst/>
            <a:gdLst/>
            <a:ahLst/>
            <a:cxnLst/>
            <a:rect l="0" t="0" r="0" b="0"/>
            <a:pathLst>
              <a:path w="142876" h="409576">
                <a:moveTo>
                  <a:pt x="38100" y="38100"/>
                </a:moveTo>
                <a:lnTo>
                  <a:pt x="38100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0050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9575"/>
                </a:lnTo>
                <a:lnTo>
                  <a:pt x="9525" y="400050"/>
                </a:lnTo>
                <a:lnTo>
                  <a:pt x="9525" y="381000"/>
                </a:lnTo>
                <a:lnTo>
                  <a:pt x="9525" y="361950"/>
                </a:lnTo>
                <a:lnTo>
                  <a:pt x="9525" y="333375"/>
                </a:lnTo>
                <a:lnTo>
                  <a:pt x="9525" y="314325"/>
                </a:lnTo>
                <a:lnTo>
                  <a:pt x="9525" y="285750"/>
                </a:lnTo>
                <a:lnTo>
                  <a:pt x="9525" y="257175"/>
                </a:lnTo>
                <a:lnTo>
                  <a:pt x="9525" y="219075"/>
                </a:lnTo>
                <a:lnTo>
                  <a:pt x="9525" y="190500"/>
                </a:lnTo>
                <a:lnTo>
                  <a:pt x="9525" y="171450"/>
                </a:lnTo>
                <a:lnTo>
                  <a:pt x="9525" y="142875"/>
                </a:lnTo>
                <a:lnTo>
                  <a:pt x="9525" y="114300"/>
                </a:lnTo>
                <a:lnTo>
                  <a:pt x="9525" y="95250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104775" y="28575"/>
                </a:lnTo>
                <a:lnTo>
                  <a:pt x="123825" y="38100"/>
                </a:lnTo>
                <a:lnTo>
                  <a:pt x="133350" y="57150"/>
                </a:lnTo>
                <a:lnTo>
                  <a:pt x="142875" y="76200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42875" y="133350"/>
                </a:lnTo>
                <a:lnTo>
                  <a:pt x="133350" y="142875"/>
                </a:lnTo>
                <a:lnTo>
                  <a:pt x="123825" y="152400"/>
                </a:lnTo>
                <a:lnTo>
                  <a:pt x="104775" y="161925"/>
                </a:lnTo>
                <a:lnTo>
                  <a:pt x="85725" y="171450"/>
                </a:lnTo>
                <a:lnTo>
                  <a:pt x="76200" y="180975"/>
                </a:lnTo>
                <a:lnTo>
                  <a:pt x="57150" y="180975"/>
                </a:lnTo>
                <a:lnTo>
                  <a:pt x="38100" y="180975"/>
                </a:lnTo>
                <a:lnTo>
                  <a:pt x="38100" y="180975"/>
                </a:lnTo>
                <a:lnTo>
                  <a:pt x="28575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8658225" y="2286000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85725" y="19050"/>
                </a:move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76200"/>
                </a:lnTo>
                <a:lnTo>
                  <a:pt x="142875" y="85725"/>
                </a:lnTo>
                <a:lnTo>
                  <a:pt x="142875" y="95250"/>
                </a:lnTo>
                <a:lnTo>
                  <a:pt x="123825" y="104775"/>
                </a:lnTo>
                <a:lnTo>
                  <a:pt x="114300" y="114300"/>
                </a:lnTo>
                <a:lnTo>
                  <a:pt x="104775" y="133350"/>
                </a:lnTo>
                <a:lnTo>
                  <a:pt x="76200" y="142875"/>
                </a:lnTo>
                <a:lnTo>
                  <a:pt x="57150" y="161925"/>
                </a:lnTo>
                <a:lnTo>
                  <a:pt x="38100" y="171450"/>
                </a:lnTo>
                <a:lnTo>
                  <a:pt x="19050" y="19050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57150" y="209550"/>
                </a:lnTo>
                <a:lnTo>
                  <a:pt x="76200" y="209550"/>
                </a:lnTo>
                <a:lnTo>
                  <a:pt x="95250" y="209550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42875" y="209550"/>
                </a:lnTo>
                <a:lnTo>
                  <a:pt x="152400" y="209550"/>
                </a:lnTo>
                <a:lnTo>
                  <a:pt x="161925" y="209550"/>
                </a:lnTo>
                <a:lnTo>
                  <a:pt x="161925" y="209550"/>
                </a:lnTo>
                <a:lnTo>
                  <a:pt x="161925" y="209550"/>
                </a:lnTo>
                <a:lnTo>
                  <a:pt x="171450" y="209550"/>
                </a:lnTo>
                <a:lnTo>
                  <a:pt x="171450" y="209550"/>
                </a:lnTo>
                <a:lnTo>
                  <a:pt x="1714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867775" y="1914525"/>
            <a:ext cx="28576" cy="219076"/>
          </a:xfrm>
          <a:custGeom>
            <a:avLst/>
            <a:gdLst/>
            <a:ahLst/>
            <a:cxnLst/>
            <a:rect l="0" t="0" r="0" b="0"/>
            <a:pathLst>
              <a:path w="28576" h="2190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9058275" y="2143125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9048750" y="22479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9448800" y="1924050"/>
            <a:ext cx="76201" cy="704851"/>
          </a:xfrm>
          <a:custGeom>
            <a:avLst/>
            <a:gdLst/>
            <a:ahLst/>
            <a:cxnLst/>
            <a:rect l="0" t="0" r="0" b="0"/>
            <a:pathLst>
              <a:path w="76201" h="7048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61925"/>
                </a:lnTo>
                <a:lnTo>
                  <a:pt x="38100" y="190500"/>
                </a:lnTo>
                <a:lnTo>
                  <a:pt x="38100" y="228600"/>
                </a:lnTo>
                <a:lnTo>
                  <a:pt x="38100" y="276225"/>
                </a:lnTo>
                <a:lnTo>
                  <a:pt x="38100" y="314325"/>
                </a:lnTo>
                <a:lnTo>
                  <a:pt x="38100" y="352425"/>
                </a:lnTo>
                <a:lnTo>
                  <a:pt x="28575" y="390525"/>
                </a:lnTo>
                <a:lnTo>
                  <a:pt x="28575" y="438150"/>
                </a:lnTo>
                <a:lnTo>
                  <a:pt x="28575" y="476250"/>
                </a:lnTo>
                <a:lnTo>
                  <a:pt x="28575" y="514350"/>
                </a:lnTo>
                <a:lnTo>
                  <a:pt x="19050" y="552450"/>
                </a:lnTo>
                <a:lnTo>
                  <a:pt x="19050" y="590550"/>
                </a:lnTo>
                <a:lnTo>
                  <a:pt x="9525" y="619125"/>
                </a:lnTo>
                <a:lnTo>
                  <a:pt x="9525" y="647700"/>
                </a:lnTo>
                <a:lnTo>
                  <a:pt x="0" y="666750"/>
                </a:lnTo>
                <a:lnTo>
                  <a:pt x="0" y="685800"/>
                </a:lnTo>
                <a:lnTo>
                  <a:pt x="0" y="695325"/>
                </a:lnTo>
                <a:lnTo>
                  <a:pt x="0" y="704850"/>
                </a:lnTo>
                <a:lnTo>
                  <a:pt x="0" y="704850"/>
                </a:lnTo>
                <a:lnTo>
                  <a:pt x="0" y="704850"/>
                </a:lnTo>
                <a:lnTo>
                  <a:pt x="0" y="704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9429750" y="1981200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28575" y="142875"/>
                </a:moveTo>
                <a:lnTo>
                  <a:pt x="28575" y="133350"/>
                </a:lnTo>
                <a:lnTo>
                  <a:pt x="28575" y="123825"/>
                </a:lnTo>
                <a:lnTo>
                  <a:pt x="38100" y="95250"/>
                </a:lnTo>
                <a:lnTo>
                  <a:pt x="38100" y="76200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76200"/>
                </a:lnTo>
                <a:lnTo>
                  <a:pt x="161925" y="104775"/>
                </a:lnTo>
                <a:lnTo>
                  <a:pt x="171450" y="123825"/>
                </a:lnTo>
                <a:lnTo>
                  <a:pt x="171450" y="142875"/>
                </a:lnTo>
                <a:lnTo>
                  <a:pt x="171450" y="171450"/>
                </a:lnTo>
                <a:lnTo>
                  <a:pt x="161925" y="190500"/>
                </a:lnTo>
                <a:lnTo>
                  <a:pt x="152400" y="209550"/>
                </a:lnTo>
                <a:lnTo>
                  <a:pt x="142875" y="219075"/>
                </a:lnTo>
                <a:lnTo>
                  <a:pt x="133350" y="238125"/>
                </a:lnTo>
                <a:lnTo>
                  <a:pt x="114300" y="247650"/>
                </a:lnTo>
                <a:lnTo>
                  <a:pt x="95250" y="257175"/>
                </a:lnTo>
                <a:lnTo>
                  <a:pt x="85725" y="257175"/>
                </a:lnTo>
                <a:lnTo>
                  <a:pt x="66675" y="266700"/>
                </a:lnTo>
                <a:lnTo>
                  <a:pt x="57150" y="266700"/>
                </a:lnTo>
                <a:lnTo>
                  <a:pt x="38100" y="257175"/>
                </a:lnTo>
                <a:lnTo>
                  <a:pt x="28575" y="257175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9582150" y="2305050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9525" y="104775"/>
                </a:moveTo>
                <a:lnTo>
                  <a:pt x="9525" y="10477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85725"/>
                </a:lnTo>
                <a:lnTo>
                  <a:pt x="38100" y="76200"/>
                </a:lnTo>
                <a:lnTo>
                  <a:pt x="47625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23825"/>
                </a:lnTo>
                <a:lnTo>
                  <a:pt x="66675" y="142875"/>
                </a:lnTo>
                <a:lnTo>
                  <a:pt x="66675" y="161925"/>
                </a:lnTo>
                <a:lnTo>
                  <a:pt x="66675" y="171450"/>
                </a:lnTo>
                <a:lnTo>
                  <a:pt x="66675" y="190500"/>
                </a:lnTo>
                <a:lnTo>
                  <a:pt x="66675" y="200025"/>
                </a:lnTo>
                <a:lnTo>
                  <a:pt x="66675" y="209550"/>
                </a:lnTo>
                <a:lnTo>
                  <a:pt x="66675" y="219075"/>
                </a:lnTo>
                <a:lnTo>
                  <a:pt x="66675" y="228600"/>
                </a:lnTo>
                <a:lnTo>
                  <a:pt x="66675" y="228600"/>
                </a:lnTo>
                <a:lnTo>
                  <a:pt x="57150" y="238125"/>
                </a:lnTo>
                <a:lnTo>
                  <a:pt x="57150" y="238125"/>
                </a:lnTo>
                <a:lnTo>
                  <a:pt x="47625" y="238125"/>
                </a:lnTo>
                <a:lnTo>
                  <a:pt x="38100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47650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57150" y="247650"/>
                </a:lnTo>
                <a:lnTo>
                  <a:pt x="76200" y="247650"/>
                </a:lnTo>
                <a:lnTo>
                  <a:pt x="95250" y="247650"/>
                </a:lnTo>
                <a:lnTo>
                  <a:pt x="114300" y="247650"/>
                </a:lnTo>
                <a:lnTo>
                  <a:pt x="133350" y="238125"/>
                </a:lnTo>
                <a:lnTo>
                  <a:pt x="133350" y="238125"/>
                </a:lnTo>
                <a:lnTo>
                  <a:pt x="1333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9915525" y="23050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9982200" y="2228850"/>
            <a:ext cx="38101" cy="238126"/>
          </a:xfrm>
          <a:custGeom>
            <a:avLst/>
            <a:gdLst/>
            <a:ahLst/>
            <a:cxnLst/>
            <a:rect l="0" t="0" r="0" b="0"/>
            <a:pathLst>
              <a:path w="38101" h="238126">
                <a:moveTo>
                  <a:pt x="38100" y="9525"/>
                </a:move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10277475" y="1952625"/>
            <a:ext cx="209551" cy="552451"/>
          </a:xfrm>
          <a:custGeom>
            <a:avLst/>
            <a:gdLst/>
            <a:ahLst/>
            <a:cxnLst/>
            <a:rect l="0" t="0" r="0" b="0"/>
            <a:pathLst>
              <a:path w="209551" h="552451">
                <a:moveTo>
                  <a:pt x="209550" y="85725"/>
                </a:moveTo>
                <a:lnTo>
                  <a:pt x="209550" y="85725"/>
                </a:lnTo>
                <a:lnTo>
                  <a:pt x="209550" y="76200"/>
                </a:lnTo>
                <a:lnTo>
                  <a:pt x="200025" y="57150"/>
                </a:lnTo>
                <a:lnTo>
                  <a:pt x="200025" y="47625"/>
                </a:lnTo>
                <a:lnTo>
                  <a:pt x="190500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23825" y="95250"/>
                </a:lnTo>
                <a:lnTo>
                  <a:pt x="114300" y="123825"/>
                </a:lnTo>
                <a:lnTo>
                  <a:pt x="114300" y="161925"/>
                </a:lnTo>
                <a:lnTo>
                  <a:pt x="114300" y="209550"/>
                </a:lnTo>
                <a:lnTo>
                  <a:pt x="114300" y="247650"/>
                </a:lnTo>
                <a:lnTo>
                  <a:pt x="114300" y="295275"/>
                </a:lnTo>
                <a:lnTo>
                  <a:pt x="114300" y="333375"/>
                </a:lnTo>
                <a:lnTo>
                  <a:pt x="104775" y="371475"/>
                </a:lnTo>
                <a:lnTo>
                  <a:pt x="104775" y="409575"/>
                </a:lnTo>
                <a:lnTo>
                  <a:pt x="95250" y="438150"/>
                </a:lnTo>
                <a:lnTo>
                  <a:pt x="95250" y="466725"/>
                </a:lnTo>
                <a:lnTo>
                  <a:pt x="85725" y="495300"/>
                </a:lnTo>
                <a:lnTo>
                  <a:pt x="76200" y="514350"/>
                </a:lnTo>
                <a:lnTo>
                  <a:pt x="66675" y="533400"/>
                </a:lnTo>
                <a:lnTo>
                  <a:pt x="57150" y="542925"/>
                </a:lnTo>
                <a:lnTo>
                  <a:pt x="47625" y="552450"/>
                </a:lnTo>
                <a:lnTo>
                  <a:pt x="38100" y="552450"/>
                </a:lnTo>
                <a:lnTo>
                  <a:pt x="19050" y="552450"/>
                </a:lnTo>
                <a:lnTo>
                  <a:pt x="9525" y="542925"/>
                </a:lnTo>
                <a:lnTo>
                  <a:pt x="0" y="533400"/>
                </a:lnTo>
                <a:lnTo>
                  <a:pt x="0" y="533400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0467975" y="1981200"/>
            <a:ext cx="533401" cy="876301"/>
          </a:xfrm>
          <a:custGeom>
            <a:avLst/>
            <a:gdLst/>
            <a:ahLst/>
            <a:cxnLst/>
            <a:rect l="0" t="0" r="0" b="0"/>
            <a:pathLst>
              <a:path w="533401" h="876301">
                <a:moveTo>
                  <a:pt x="9525" y="0"/>
                </a:move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28575" y="200025"/>
                </a:lnTo>
                <a:lnTo>
                  <a:pt x="19050" y="238125"/>
                </a:lnTo>
                <a:lnTo>
                  <a:pt x="9525" y="276225"/>
                </a:lnTo>
                <a:lnTo>
                  <a:pt x="9525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9525" y="400050"/>
                </a:lnTo>
                <a:lnTo>
                  <a:pt x="19050" y="419100"/>
                </a:lnTo>
                <a:lnTo>
                  <a:pt x="19050" y="428625"/>
                </a:lnTo>
                <a:lnTo>
                  <a:pt x="28575" y="438150"/>
                </a:lnTo>
                <a:lnTo>
                  <a:pt x="38100" y="428625"/>
                </a:lnTo>
                <a:lnTo>
                  <a:pt x="57150" y="419100"/>
                </a:lnTo>
                <a:lnTo>
                  <a:pt x="76200" y="409575"/>
                </a:lnTo>
                <a:lnTo>
                  <a:pt x="95250" y="381000"/>
                </a:lnTo>
                <a:lnTo>
                  <a:pt x="114300" y="352425"/>
                </a:lnTo>
                <a:lnTo>
                  <a:pt x="133350" y="323850"/>
                </a:lnTo>
                <a:lnTo>
                  <a:pt x="152400" y="285750"/>
                </a:lnTo>
                <a:lnTo>
                  <a:pt x="171450" y="257175"/>
                </a:lnTo>
                <a:lnTo>
                  <a:pt x="190500" y="219075"/>
                </a:lnTo>
                <a:lnTo>
                  <a:pt x="200025" y="190500"/>
                </a:lnTo>
                <a:lnTo>
                  <a:pt x="219075" y="161925"/>
                </a:lnTo>
                <a:lnTo>
                  <a:pt x="228600" y="133350"/>
                </a:lnTo>
                <a:lnTo>
                  <a:pt x="238125" y="114300"/>
                </a:lnTo>
                <a:lnTo>
                  <a:pt x="238125" y="104775"/>
                </a:lnTo>
                <a:lnTo>
                  <a:pt x="238125" y="104775"/>
                </a:lnTo>
                <a:lnTo>
                  <a:pt x="238125" y="104775"/>
                </a:lnTo>
                <a:lnTo>
                  <a:pt x="238125" y="104775"/>
                </a:lnTo>
                <a:lnTo>
                  <a:pt x="228600" y="114300"/>
                </a:lnTo>
                <a:lnTo>
                  <a:pt x="228600" y="123825"/>
                </a:lnTo>
                <a:lnTo>
                  <a:pt x="219075" y="152400"/>
                </a:lnTo>
                <a:lnTo>
                  <a:pt x="209550" y="171450"/>
                </a:lnTo>
                <a:lnTo>
                  <a:pt x="200025" y="200025"/>
                </a:lnTo>
                <a:lnTo>
                  <a:pt x="200025" y="238125"/>
                </a:lnTo>
                <a:lnTo>
                  <a:pt x="190500" y="266700"/>
                </a:lnTo>
                <a:lnTo>
                  <a:pt x="190500" y="295275"/>
                </a:lnTo>
                <a:lnTo>
                  <a:pt x="180975" y="333375"/>
                </a:lnTo>
                <a:lnTo>
                  <a:pt x="180975" y="361950"/>
                </a:lnTo>
                <a:lnTo>
                  <a:pt x="180975" y="400050"/>
                </a:lnTo>
                <a:lnTo>
                  <a:pt x="190500" y="428625"/>
                </a:lnTo>
                <a:lnTo>
                  <a:pt x="190500" y="457200"/>
                </a:lnTo>
                <a:lnTo>
                  <a:pt x="200025" y="476250"/>
                </a:lnTo>
                <a:lnTo>
                  <a:pt x="219075" y="495300"/>
                </a:lnTo>
                <a:lnTo>
                  <a:pt x="238125" y="495300"/>
                </a:lnTo>
                <a:lnTo>
                  <a:pt x="257175" y="504825"/>
                </a:lnTo>
                <a:lnTo>
                  <a:pt x="285750" y="495300"/>
                </a:lnTo>
                <a:lnTo>
                  <a:pt x="314325" y="485775"/>
                </a:lnTo>
                <a:lnTo>
                  <a:pt x="342900" y="466725"/>
                </a:lnTo>
                <a:lnTo>
                  <a:pt x="371475" y="438150"/>
                </a:lnTo>
                <a:lnTo>
                  <a:pt x="400050" y="419100"/>
                </a:lnTo>
                <a:lnTo>
                  <a:pt x="428625" y="381000"/>
                </a:lnTo>
                <a:lnTo>
                  <a:pt x="447675" y="352425"/>
                </a:lnTo>
                <a:lnTo>
                  <a:pt x="476250" y="323850"/>
                </a:lnTo>
                <a:lnTo>
                  <a:pt x="485775" y="285750"/>
                </a:lnTo>
                <a:lnTo>
                  <a:pt x="495300" y="257175"/>
                </a:lnTo>
                <a:lnTo>
                  <a:pt x="504825" y="238125"/>
                </a:lnTo>
                <a:lnTo>
                  <a:pt x="504825" y="219075"/>
                </a:lnTo>
                <a:lnTo>
                  <a:pt x="495300" y="200025"/>
                </a:lnTo>
                <a:lnTo>
                  <a:pt x="485775" y="200025"/>
                </a:lnTo>
                <a:lnTo>
                  <a:pt x="476250" y="200025"/>
                </a:lnTo>
                <a:lnTo>
                  <a:pt x="466725" y="200025"/>
                </a:lnTo>
                <a:lnTo>
                  <a:pt x="447675" y="219075"/>
                </a:lnTo>
                <a:lnTo>
                  <a:pt x="438150" y="238125"/>
                </a:lnTo>
                <a:lnTo>
                  <a:pt x="419100" y="257175"/>
                </a:lnTo>
                <a:lnTo>
                  <a:pt x="409575" y="285750"/>
                </a:lnTo>
                <a:lnTo>
                  <a:pt x="390525" y="314325"/>
                </a:lnTo>
                <a:lnTo>
                  <a:pt x="390525" y="342900"/>
                </a:lnTo>
                <a:lnTo>
                  <a:pt x="381000" y="371475"/>
                </a:lnTo>
                <a:lnTo>
                  <a:pt x="381000" y="390525"/>
                </a:lnTo>
                <a:lnTo>
                  <a:pt x="381000" y="409575"/>
                </a:lnTo>
                <a:lnTo>
                  <a:pt x="390525" y="428625"/>
                </a:lnTo>
                <a:lnTo>
                  <a:pt x="400050" y="438150"/>
                </a:lnTo>
                <a:lnTo>
                  <a:pt x="409575" y="447675"/>
                </a:lnTo>
                <a:lnTo>
                  <a:pt x="428625" y="457200"/>
                </a:lnTo>
                <a:lnTo>
                  <a:pt x="438150" y="447675"/>
                </a:lnTo>
                <a:lnTo>
                  <a:pt x="457200" y="447675"/>
                </a:lnTo>
                <a:lnTo>
                  <a:pt x="476250" y="428625"/>
                </a:lnTo>
                <a:lnTo>
                  <a:pt x="485775" y="419100"/>
                </a:lnTo>
                <a:lnTo>
                  <a:pt x="504825" y="400050"/>
                </a:lnTo>
                <a:lnTo>
                  <a:pt x="514350" y="381000"/>
                </a:lnTo>
                <a:lnTo>
                  <a:pt x="523875" y="371475"/>
                </a:lnTo>
                <a:lnTo>
                  <a:pt x="533400" y="352425"/>
                </a:lnTo>
                <a:lnTo>
                  <a:pt x="533400" y="333375"/>
                </a:lnTo>
                <a:lnTo>
                  <a:pt x="533400" y="323850"/>
                </a:lnTo>
                <a:lnTo>
                  <a:pt x="533400" y="323850"/>
                </a:lnTo>
                <a:lnTo>
                  <a:pt x="523875" y="314325"/>
                </a:lnTo>
                <a:lnTo>
                  <a:pt x="523875" y="323850"/>
                </a:lnTo>
                <a:lnTo>
                  <a:pt x="514350" y="333375"/>
                </a:lnTo>
                <a:lnTo>
                  <a:pt x="504825" y="352425"/>
                </a:lnTo>
                <a:lnTo>
                  <a:pt x="495300" y="371475"/>
                </a:lnTo>
                <a:lnTo>
                  <a:pt x="495300" y="400050"/>
                </a:lnTo>
                <a:lnTo>
                  <a:pt x="485775" y="438150"/>
                </a:lnTo>
                <a:lnTo>
                  <a:pt x="485775" y="476250"/>
                </a:lnTo>
                <a:lnTo>
                  <a:pt x="476250" y="514350"/>
                </a:lnTo>
                <a:lnTo>
                  <a:pt x="466725" y="561975"/>
                </a:lnTo>
                <a:lnTo>
                  <a:pt x="466725" y="600075"/>
                </a:lnTo>
                <a:lnTo>
                  <a:pt x="457200" y="647700"/>
                </a:lnTo>
                <a:lnTo>
                  <a:pt x="457200" y="695325"/>
                </a:lnTo>
                <a:lnTo>
                  <a:pt x="457200" y="733425"/>
                </a:lnTo>
                <a:lnTo>
                  <a:pt x="447675" y="771525"/>
                </a:lnTo>
                <a:lnTo>
                  <a:pt x="438150" y="800100"/>
                </a:lnTo>
                <a:lnTo>
                  <a:pt x="428625" y="828675"/>
                </a:lnTo>
                <a:lnTo>
                  <a:pt x="419100" y="847725"/>
                </a:lnTo>
                <a:lnTo>
                  <a:pt x="400050" y="866775"/>
                </a:lnTo>
                <a:lnTo>
                  <a:pt x="390525" y="876300"/>
                </a:lnTo>
                <a:lnTo>
                  <a:pt x="371475" y="876300"/>
                </a:lnTo>
                <a:lnTo>
                  <a:pt x="352425" y="876300"/>
                </a:lnTo>
                <a:lnTo>
                  <a:pt x="333375" y="876300"/>
                </a:lnTo>
                <a:lnTo>
                  <a:pt x="314325" y="866775"/>
                </a:lnTo>
                <a:lnTo>
                  <a:pt x="304800" y="847725"/>
                </a:lnTo>
                <a:lnTo>
                  <a:pt x="295275" y="819150"/>
                </a:lnTo>
                <a:lnTo>
                  <a:pt x="295275" y="790575"/>
                </a:lnTo>
                <a:lnTo>
                  <a:pt x="304800" y="752475"/>
                </a:lnTo>
                <a:lnTo>
                  <a:pt x="314325" y="733425"/>
                </a:lnTo>
                <a:lnTo>
                  <a:pt x="323850" y="714375"/>
                </a:lnTo>
                <a:lnTo>
                  <a:pt x="323850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1134725" y="1952625"/>
            <a:ext cx="447676" cy="428626"/>
          </a:xfrm>
          <a:custGeom>
            <a:avLst/>
            <a:gdLst/>
            <a:ahLst/>
            <a:cxnLst/>
            <a:rect l="0" t="0" r="0" b="0"/>
            <a:pathLst>
              <a:path w="447676" h="428626">
                <a:moveTo>
                  <a:pt x="0" y="247650"/>
                </a:moveTo>
                <a:lnTo>
                  <a:pt x="0" y="238125"/>
                </a:lnTo>
                <a:lnTo>
                  <a:pt x="9525" y="228600"/>
                </a:lnTo>
                <a:lnTo>
                  <a:pt x="9525" y="200025"/>
                </a:lnTo>
                <a:lnTo>
                  <a:pt x="19050" y="180975"/>
                </a:lnTo>
                <a:lnTo>
                  <a:pt x="19050" y="152400"/>
                </a:lnTo>
                <a:lnTo>
                  <a:pt x="19050" y="133350"/>
                </a:lnTo>
                <a:lnTo>
                  <a:pt x="19050" y="114300"/>
                </a:lnTo>
                <a:lnTo>
                  <a:pt x="28575" y="104775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61925"/>
                </a:lnTo>
                <a:lnTo>
                  <a:pt x="28575" y="200025"/>
                </a:lnTo>
                <a:lnTo>
                  <a:pt x="28575" y="228600"/>
                </a:lnTo>
                <a:lnTo>
                  <a:pt x="19050" y="266700"/>
                </a:lnTo>
                <a:lnTo>
                  <a:pt x="9525" y="295275"/>
                </a:lnTo>
                <a:lnTo>
                  <a:pt x="9525" y="323850"/>
                </a:lnTo>
                <a:lnTo>
                  <a:pt x="9525" y="361950"/>
                </a:lnTo>
                <a:lnTo>
                  <a:pt x="9525" y="381000"/>
                </a:lnTo>
                <a:lnTo>
                  <a:pt x="9525" y="400050"/>
                </a:lnTo>
                <a:lnTo>
                  <a:pt x="9525" y="419100"/>
                </a:lnTo>
                <a:lnTo>
                  <a:pt x="19050" y="419100"/>
                </a:lnTo>
                <a:lnTo>
                  <a:pt x="19050" y="428625"/>
                </a:lnTo>
                <a:lnTo>
                  <a:pt x="38100" y="419100"/>
                </a:lnTo>
                <a:lnTo>
                  <a:pt x="47625" y="419100"/>
                </a:lnTo>
                <a:lnTo>
                  <a:pt x="57150" y="400050"/>
                </a:lnTo>
                <a:lnTo>
                  <a:pt x="76200" y="381000"/>
                </a:lnTo>
                <a:lnTo>
                  <a:pt x="95250" y="352425"/>
                </a:lnTo>
                <a:lnTo>
                  <a:pt x="104775" y="314325"/>
                </a:lnTo>
                <a:lnTo>
                  <a:pt x="123825" y="285750"/>
                </a:lnTo>
                <a:lnTo>
                  <a:pt x="142875" y="247650"/>
                </a:lnTo>
                <a:lnTo>
                  <a:pt x="152400" y="209550"/>
                </a:lnTo>
                <a:lnTo>
                  <a:pt x="171450" y="171450"/>
                </a:lnTo>
                <a:lnTo>
                  <a:pt x="180975" y="133350"/>
                </a:lnTo>
                <a:lnTo>
                  <a:pt x="180975" y="95250"/>
                </a:lnTo>
                <a:lnTo>
                  <a:pt x="190500" y="66675"/>
                </a:lnTo>
                <a:lnTo>
                  <a:pt x="180975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42875" y="142875"/>
                </a:lnTo>
                <a:lnTo>
                  <a:pt x="152400" y="142875"/>
                </a:lnTo>
                <a:lnTo>
                  <a:pt x="180975" y="142875"/>
                </a:lnTo>
                <a:lnTo>
                  <a:pt x="209550" y="142875"/>
                </a:lnTo>
                <a:lnTo>
                  <a:pt x="238125" y="142875"/>
                </a:lnTo>
                <a:lnTo>
                  <a:pt x="285750" y="133350"/>
                </a:lnTo>
                <a:lnTo>
                  <a:pt x="323850" y="123825"/>
                </a:lnTo>
                <a:lnTo>
                  <a:pt x="361950" y="104775"/>
                </a:lnTo>
                <a:lnTo>
                  <a:pt x="400050" y="95250"/>
                </a:lnTo>
                <a:lnTo>
                  <a:pt x="438150" y="95250"/>
                </a:lnTo>
                <a:lnTo>
                  <a:pt x="447675" y="85725"/>
                </a:lnTo>
                <a:lnTo>
                  <a:pt x="4476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8010525" y="3076575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114300" y="0"/>
                </a:move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8029575" y="3076575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47625" y="38100"/>
                </a:moveTo>
                <a:lnTo>
                  <a:pt x="47625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66675" y="95250"/>
                </a:lnTo>
                <a:lnTo>
                  <a:pt x="76200" y="114300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14300" y="161925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52400" y="200025"/>
                </a:lnTo>
                <a:lnTo>
                  <a:pt x="133350" y="209550"/>
                </a:lnTo>
                <a:lnTo>
                  <a:pt x="123825" y="219075"/>
                </a:lnTo>
                <a:lnTo>
                  <a:pt x="95250" y="219075"/>
                </a:lnTo>
                <a:lnTo>
                  <a:pt x="66675" y="2286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8239125" y="3000375"/>
            <a:ext cx="219076" cy="295276"/>
          </a:xfrm>
          <a:custGeom>
            <a:avLst/>
            <a:gdLst/>
            <a:ahLst/>
            <a:cxnLst/>
            <a:rect l="0" t="0" r="0" b="0"/>
            <a:pathLst>
              <a:path w="219076" h="295276">
                <a:moveTo>
                  <a:pt x="47625" y="57150"/>
                </a:moveTo>
                <a:lnTo>
                  <a:pt x="47625" y="66675"/>
                </a:lnTo>
                <a:lnTo>
                  <a:pt x="47625" y="76200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28600"/>
                </a:lnTo>
                <a:lnTo>
                  <a:pt x="38100" y="247650"/>
                </a:lnTo>
                <a:lnTo>
                  <a:pt x="47625" y="266700"/>
                </a:lnTo>
                <a:lnTo>
                  <a:pt x="57150" y="285750"/>
                </a:lnTo>
                <a:lnTo>
                  <a:pt x="76200" y="295275"/>
                </a:lnTo>
                <a:lnTo>
                  <a:pt x="95250" y="295275"/>
                </a:lnTo>
                <a:lnTo>
                  <a:pt x="114300" y="285750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80975" y="219075"/>
                </a:lnTo>
                <a:lnTo>
                  <a:pt x="190500" y="190500"/>
                </a:lnTo>
                <a:lnTo>
                  <a:pt x="200025" y="161925"/>
                </a:lnTo>
                <a:lnTo>
                  <a:pt x="209550" y="123825"/>
                </a:lnTo>
                <a:lnTo>
                  <a:pt x="219075" y="95250"/>
                </a:lnTo>
                <a:lnTo>
                  <a:pt x="209550" y="57150"/>
                </a:lnTo>
                <a:lnTo>
                  <a:pt x="200025" y="28575"/>
                </a:lnTo>
                <a:lnTo>
                  <a:pt x="190500" y="9525"/>
                </a:lnTo>
                <a:lnTo>
                  <a:pt x="161925" y="0"/>
                </a:lnTo>
                <a:lnTo>
                  <a:pt x="133350" y="0"/>
                </a:lnTo>
                <a:lnTo>
                  <a:pt x="104775" y="9525"/>
                </a:lnTo>
                <a:lnTo>
                  <a:pt x="76200" y="28575"/>
                </a:lnTo>
                <a:lnTo>
                  <a:pt x="57150" y="57150"/>
                </a:lnTo>
                <a:lnTo>
                  <a:pt x="28575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8305800" y="3143250"/>
            <a:ext cx="76201" cy="219076"/>
          </a:xfrm>
          <a:custGeom>
            <a:avLst/>
            <a:gdLst/>
            <a:ahLst/>
            <a:cxnLst/>
            <a:rect l="0" t="0" r="0" b="0"/>
            <a:pathLst>
              <a:path w="76201" h="2190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66675"/>
                </a:lnTo>
                <a:lnTo>
                  <a:pt x="38100" y="95250"/>
                </a:lnTo>
                <a:lnTo>
                  <a:pt x="57150" y="123825"/>
                </a:lnTo>
                <a:lnTo>
                  <a:pt x="66675" y="142875"/>
                </a:lnTo>
                <a:lnTo>
                  <a:pt x="66675" y="171450"/>
                </a:lnTo>
                <a:lnTo>
                  <a:pt x="76200" y="190500"/>
                </a:lnTo>
                <a:lnTo>
                  <a:pt x="76200" y="209550"/>
                </a:lnTo>
                <a:lnTo>
                  <a:pt x="76200" y="219075"/>
                </a:lnTo>
                <a:lnTo>
                  <a:pt x="762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8505825" y="3190875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0" y="142875"/>
                </a:moveTo>
                <a:lnTo>
                  <a:pt x="0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38100" y="114300"/>
                </a:lnTo>
                <a:lnTo>
                  <a:pt x="57150" y="104775"/>
                </a:lnTo>
                <a:lnTo>
                  <a:pt x="76200" y="85725"/>
                </a:lnTo>
                <a:lnTo>
                  <a:pt x="95250" y="76200"/>
                </a:lnTo>
                <a:lnTo>
                  <a:pt x="104775" y="57150"/>
                </a:lnTo>
                <a:lnTo>
                  <a:pt x="123825" y="38100"/>
                </a:lnTo>
                <a:lnTo>
                  <a:pt x="133350" y="2857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85725" y="133350"/>
                </a:lnTo>
                <a:lnTo>
                  <a:pt x="85725" y="161925"/>
                </a:lnTo>
                <a:lnTo>
                  <a:pt x="85725" y="190500"/>
                </a:lnTo>
                <a:lnTo>
                  <a:pt x="85725" y="209550"/>
                </a:lnTo>
                <a:lnTo>
                  <a:pt x="85725" y="228600"/>
                </a:lnTo>
                <a:lnTo>
                  <a:pt x="857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8763000" y="31813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8772525" y="325755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9020175" y="3019425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180975" y="28575"/>
                </a:moveTo>
                <a:lnTo>
                  <a:pt x="180975" y="28575"/>
                </a:lnTo>
                <a:lnTo>
                  <a:pt x="171450" y="38100"/>
                </a:lnTo>
                <a:lnTo>
                  <a:pt x="171450" y="38100"/>
                </a:lnTo>
                <a:lnTo>
                  <a:pt x="171450" y="47625"/>
                </a:lnTo>
                <a:lnTo>
                  <a:pt x="161925" y="57150"/>
                </a:lnTo>
                <a:lnTo>
                  <a:pt x="161925" y="66675"/>
                </a:lnTo>
                <a:lnTo>
                  <a:pt x="161925" y="85725"/>
                </a:lnTo>
                <a:lnTo>
                  <a:pt x="161925" y="95250"/>
                </a:lnTo>
                <a:lnTo>
                  <a:pt x="161925" y="104775"/>
                </a:lnTo>
                <a:lnTo>
                  <a:pt x="161925" y="104775"/>
                </a:lnTo>
                <a:lnTo>
                  <a:pt x="171450" y="114300"/>
                </a:lnTo>
                <a:lnTo>
                  <a:pt x="171450" y="104775"/>
                </a:lnTo>
                <a:lnTo>
                  <a:pt x="171450" y="104775"/>
                </a:lnTo>
                <a:lnTo>
                  <a:pt x="180975" y="95250"/>
                </a:lnTo>
                <a:lnTo>
                  <a:pt x="180975" y="76200"/>
                </a:lnTo>
                <a:lnTo>
                  <a:pt x="190500" y="66675"/>
                </a:lnTo>
                <a:lnTo>
                  <a:pt x="190500" y="47625"/>
                </a:lnTo>
                <a:lnTo>
                  <a:pt x="190500" y="38100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57150" y="95250"/>
                </a:lnTo>
                <a:lnTo>
                  <a:pt x="38100" y="12382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28575" y="257175"/>
                </a:lnTo>
                <a:lnTo>
                  <a:pt x="38100" y="257175"/>
                </a:lnTo>
                <a:lnTo>
                  <a:pt x="66675" y="257175"/>
                </a:lnTo>
                <a:lnTo>
                  <a:pt x="85725" y="247650"/>
                </a:lnTo>
                <a:lnTo>
                  <a:pt x="114300" y="247650"/>
                </a:lnTo>
                <a:lnTo>
                  <a:pt x="142875" y="238125"/>
                </a:lnTo>
                <a:lnTo>
                  <a:pt x="171450" y="238125"/>
                </a:lnTo>
                <a:lnTo>
                  <a:pt x="180975" y="228600"/>
                </a:lnTo>
                <a:lnTo>
                  <a:pt x="1809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9344025" y="3057525"/>
            <a:ext cx="161926" cy="209551"/>
          </a:xfrm>
          <a:custGeom>
            <a:avLst/>
            <a:gdLst/>
            <a:ahLst/>
            <a:cxnLst/>
            <a:rect l="0" t="0" r="0" b="0"/>
            <a:pathLst>
              <a:path w="161926" h="209551">
                <a:moveTo>
                  <a:pt x="114300" y="9525"/>
                </a:moveTo>
                <a:lnTo>
                  <a:pt x="11430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14300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80975"/>
                </a:lnTo>
                <a:lnTo>
                  <a:pt x="19050" y="152400"/>
                </a:lnTo>
                <a:lnTo>
                  <a:pt x="28575" y="133350"/>
                </a:lnTo>
                <a:lnTo>
                  <a:pt x="47625" y="104775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85725" y="85725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61925" y="171450"/>
                </a:lnTo>
                <a:lnTo>
                  <a:pt x="161925" y="171450"/>
                </a:lnTo>
                <a:lnTo>
                  <a:pt x="152400" y="180975"/>
                </a:lnTo>
                <a:lnTo>
                  <a:pt x="142875" y="180975"/>
                </a:lnTo>
                <a:lnTo>
                  <a:pt x="123825" y="180975"/>
                </a:lnTo>
                <a:lnTo>
                  <a:pt x="104775" y="180975"/>
                </a:lnTo>
                <a:lnTo>
                  <a:pt x="85725" y="180975"/>
                </a:lnTo>
                <a:lnTo>
                  <a:pt x="66675" y="190500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9591675" y="3019425"/>
            <a:ext cx="104776" cy="276226"/>
          </a:xfrm>
          <a:custGeom>
            <a:avLst/>
            <a:gdLst/>
            <a:ahLst/>
            <a:cxnLst/>
            <a:rect l="0" t="0" r="0" b="0"/>
            <a:pathLst>
              <a:path w="104776" h="27622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66675"/>
                </a:lnTo>
                <a:lnTo>
                  <a:pt x="76200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9572625" y="300990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9725025" y="3114675"/>
            <a:ext cx="104776" cy="228601"/>
          </a:xfrm>
          <a:custGeom>
            <a:avLst/>
            <a:gdLst/>
            <a:ahLst/>
            <a:cxnLst/>
            <a:rect l="0" t="0" r="0" b="0"/>
            <a:pathLst>
              <a:path w="104776" h="228601">
                <a:moveTo>
                  <a:pt x="0" y="142875"/>
                </a:moveTo>
                <a:lnTo>
                  <a:pt x="9525" y="142875"/>
                </a:lnTo>
                <a:lnTo>
                  <a:pt x="9525" y="133350"/>
                </a:lnTo>
                <a:lnTo>
                  <a:pt x="19050" y="123825"/>
                </a:lnTo>
                <a:lnTo>
                  <a:pt x="38100" y="104775"/>
                </a:lnTo>
                <a:lnTo>
                  <a:pt x="47625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85725" y="76200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57150" y="190500"/>
                </a:lnTo>
                <a:lnTo>
                  <a:pt x="57150" y="209550"/>
                </a:lnTo>
                <a:lnTo>
                  <a:pt x="47625" y="228600"/>
                </a:lnTo>
                <a:lnTo>
                  <a:pt x="476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10096500" y="3228975"/>
            <a:ext cx="47626" cy="133351"/>
          </a:xfrm>
          <a:custGeom>
            <a:avLst/>
            <a:gdLst/>
            <a:ahLst/>
            <a:cxnLst/>
            <a:rect l="0" t="0" r="0" b="0"/>
            <a:pathLst>
              <a:path w="47626" h="1333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олилиния 129"/>
          <p:cNvSpPr/>
          <p:nvPr/>
        </p:nvSpPr>
        <p:spPr>
          <a:xfrm>
            <a:off x="10106025" y="30194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10467975" y="3048000"/>
            <a:ext cx="142876" cy="266701"/>
          </a:xfrm>
          <a:custGeom>
            <a:avLst/>
            <a:gdLst/>
            <a:ahLst/>
            <a:cxnLst/>
            <a:rect l="0" t="0" r="0" b="0"/>
            <a:pathLst>
              <a:path w="142876" h="266701">
                <a:moveTo>
                  <a:pt x="85725" y="0"/>
                </a:moveTo>
                <a:lnTo>
                  <a:pt x="85725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80975"/>
                </a:lnTo>
                <a:lnTo>
                  <a:pt x="28575" y="200025"/>
                </a:lnTo>
                <a:lnTo>
                  <a:pt x="19050" y="209550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71450"/>
                </a:lnTo>
                <a:lnTo>
                  <a:pt x="9525" y="152400"/>
                </a:lnTo>
                <a:lnTo>
                  <a:pt x="9525" y="123825"/>
                </a:lnTo>
                <a:lnTo>
                  <a:pt x="19050" y="95250"/>
                </a:lnTo>
                <a:lnTo>
                  <a:pt x="28575" y="6667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76200" y="123825"/>
                </a:lnTo>
                <a:lnTo>
                  <a:pt x="85725" y="142875"/>
                </a:lnTo>
                <a:lnTo>
                  <a:pt x="104775" y="161925"/>
                </a:lnTo>
                <a:lnTo>
                  <a:pt x="114300" y="171450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57175"/>
                </a:lnTo>
                <a:lnTo>
                  <a:pt x="57150" y="257175"/>
                </a:lnTo>
                <a:lnTo>
                  <a:pt x="47625" y="266700"/>
                </a:lnTo>
                <a:lnTo>
                  <a:pt x="38100" y="257175"/>
                </a:lnTo>
                <a:lnTo>
                  <a:pt x="38100" y="257175"/>
                </a:lnTo>
                <a:lnTo>
                  <a:pt x="38100" y="257175"/>
                </a:lnTo>
                <a:lnTo>
                  <a:pt x="381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10706100" y="2952750"/>
            <a:ext cx="133351" cy="323851"/>
          </a:xfrm>
          <a:custGeom>
            <a:avLst/>
            <a:gdLst/>
            <a:ahLst/>
            <a:cxnLst/>
            <a:rect l="0" t="0" r="0" b="0"/>
            <a:pathLst>
              <a:path w="133351" h="323851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95250"/>
                </a:lnTo>
                <a:lnTo>
                  <a:pt x="66675" y="133350"/>
                </a:lnTo>
                <a:lnTo>
                  <a:pt x="57150" y="161925"/>
                </a:lnTo>
                <a:lnTo>
                  <a:pt x="38100" y="190500"/>
                </a:lnTo>
                <a:lnTo>
                  <a:pt x="28575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9525" y="314325"/>
                </a:lnTo>
                <a:lnTo>
                  <a:pt x="19050" y="323850"/>
                </a:lnTo>
                <a:lnTo>
                  <a:pt x="38100" y="323850"/>
                </a:lnTo>
                <a:lnTo>
                  <a:pt x="57150" y="323850"/>
                </a:lnTo>
                <a:lnTo>
                  <a:pt x="85725" y="314325"/>
                </a:lnTo>
                <a:lnTo>
                  <a:pt x="104775" y="304800"/>
                </a:lnTo>
                <a:lnTo>
                  <a:pt x="123825" y="295275"/>
                </a:lnTo>
                <a:lnTo>
                  <a:pt x="133350" y="285750"/>
                </a:lnTo>
                <a:lnTo>
                  <a:pt x="1333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10629900" y="3114675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9525"/>
                </a:lnTo>
                <a:lnTo>
                  <a:pt x="15240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10896600" y="3152775"/>
            <a:ext cx="38101" cy="228601"/>
          </a:xfrm>
          <a:custGeom>
            <a:avLst/>
            <a:gdLst/>
            <a:ahLst/>
            <a:cxnLst/>
            <a:rect l="0" t="0" r="0" b="0"/>
            <a:pathLst>
              <a:path w="38101" h="228601">
                <a:moveTo>
                  <a:pt x="38100" y="0"/>
                </a:moveTo>
                <a:lnTo>
                  <a:pt x="38100" y="9525"/>
                </a:lnTo>
                <a:lnTo>
                  <a:pt x="38100" y="28575"/>
                </a:lnTo>
                <a:lnTo>
                  <a:pt x="28575" y="66675"/>
                </a:lnTo>
                <a:lnTo>
                  <a:pt x="19050" y="114300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8039100" y="3638550"/>
            <a:ext cx="19051" cy="419101"/>
          </a:xfrm>
          <a:custGeom>
            <a:avLst/>
            <a:gdLst/>
            <a:ahLst/>
            <a:cxnLst/>
            <a:rect l="0" t="0" r="0" b="0"/>
            <a:pathLst>
              <a:path w="19051" h="41910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9525" y="266700"/>
                </a:lnTo>
                <a:lnTo>
                  <a:pt x="9525" y="304800"/>
                </a:lnTo>
                <a:lnTo>
                  <a:pt x="9525" y="342900"/>
                </a:lnTo>
                <a:lnTo>
                  <a:pt x="9525" y="371475"/>
                </a:lnTo>
                <a:lnTo>
                  <a:pt x="0" y="400050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8010525" y="3638550"/>
            <a:ext cx="152401" cy="219076"/>
          </a:xfrm>
          <a:custGeom>
            <a:avLst/>
            <a:gdLst/>
            <a:ahLst/>
            <a:cxnLst/>
            <a:rect l="0" t="0" r="0" b="0"/>
            <a:pathLst>
              <a:path w="152401" h="219076">
                <a:moveTo>
                  <a:pt x="9525" y="47625"/>
                </a:moveTo>
                <a:lnTo>
                  <a:pt x="9525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42875" y="152400"/>
                </a:lnTo>
                <a:lnTo>
                  <a:pt x="133350" y="161925"/>
                </a:lnTo>
                <a:lnTo>
                  <a:pt x="114300" y="180975"/>
                </a:lnTo>
                <a:lnTo>
                  <a:pt x="85725" y="190500"/>
                </a:lnTo>
                <a:lnTo>
                  <a:pt x="66675" y="209550"/>
                </a:lnTo>
                <a:lnTo>
                  <a:pt x="47625" y="219075"/>
                </a:lnTo>
                <a:lnTo>
                  <a:pt x="28575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8220075" y="3895725"/>
            <a:ext cx="9526" cy="171451"/>
          </a:xfrm>
          <a:custGeom>
            <a:avLst/>
            <a:gdLst/>
            <a:ahLst/>
            <a:cxnLst/>
            <a:rect l="0" t="0" r="0" b="0"/>
            <a:pathLst>
              <a:path w="9526" h="1714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28575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олилиния 137"/>
          <p:cNvSpPr/>
          <p:nvPr/>
        </p:nvSpPr>
        <p:spPr>
          <a:xfrm>
            <a:off x="8420100" y="37433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8439150" y="3819525"/>
            <a:ext cx="104776" cy="19051"/>
          </a:xfrm>
          <a:custGeom>
            <a:avLst/>
            <a:gdLst/>
            <a:ahLst/>
            <a:cxnLst/>
            <a:rect l="0" t="0" r="0" b="0"/>
            <a:pathLst>
              <a:path w="104776" h="1905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04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8715375" y="3495675"/>
            <a:ext cx="180976" cy="228601"/>
          </a:xfrm>
          <a:custGeom>
            <a:avLst/>
            <a:gdLst/>
            <a:ahLst/>
            <a:cxnLst/>
            <a:rect l="0" t="0" r="0" b="0"/>
            <a:pathLst>
              <a:path w="180976" h="228601">
                <a:moveTo>
                  <a:pt x="95250" y="9525"/>
                </a:move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76200" y="95250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71450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0" y="200025"/>
                </a:lnTo>
                <a:lnTo>
                  <a:pt x="9525" y="180975"/>
                </a:lnTo>
                <a:lnTo>
                  <a:pt x="19050" y="161925"/>
                </a:lnTo>
                <a:lnTo>
                  <a:pt x="28575" y="133350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57150"/>
                </a:lnTo>
                <a:lnTo>
                  <a:pt x="66675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66675" y="47625"/>
                </a:lnTo>
                <a:lnTo>
                  <a:pt x="66675" y="57150"/>
                </a:lnTo>
                <a:lnTo>
                  <a:pt x="76200" y="76200"/>
                </a:lnTo>
                <a:lnTo>
                  <a:pt x="95250" y="95250"/>
                </a:lnTo>
                <a:lnTo>
                  <a:pt x="104775" y="114300"/>
                </a:lnTo>
                <a:lnTo>
                  <a:pt x="123825" y="123825"/>
                </a:lnTo>
                <a:lnTo>
                  <a:pt x="142875" y="142875"/>
                </a:lnTo>
                <a:lnTo>
                  <a:pt x="152400" y="152400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180975" y="171450"/>
                </a:lnTo>
                <a:lnTo>
                  <a:pt x="180975" y="171450"/>
                </a:lnTo>
                <a:lnTo>
                  <a:pt x="171450" y="180975"/>
                </a:lnTo>
                <a:lnTo>
                  <a:pt x="161925" y="180975"/>
                </a:lnTo>
                <a:lnTo>
                  <a:pt x="142875" y="190500"/>
                </a:lnTo>
                <a:lnTo>
                  <a:pt x="123825" y="190500"/>
                </a:lnTo>
                <a:lnTo>
                  <a:pt x="95250" y="190500"/>
                </a:lnTo>
                <a:lnTo>
                  <a:pt x="85725" y="190500"/>
                </a:lnTo>
                <a:lnTo>
                  <a:pt x="66675" y="190500"/>
                </a:lnTo>
                <a:lnTo>
                  <a:pt x="66675" y="190500"/>
                </a:lnTo>
                <a:lnTo>
                  <a:pt x="666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олилиния 140"/>
          <p:cNvSpPr/>
          <p:nvPr/>
        </p:nvSpPr>
        <p:spPr>
          <a:xfrm>
            <a:off x="8953500" y="3467100"/>
            <a:ext cx="171451" cy="238126"/>
          </a:xfrm>
          <a:custGeom>
            <a:avLst/>
            <a:gdLst/>
            <a:ahLst/>
            <a:cxnLst/>
            <a:rect l="0" t="0" r="0" b="0"/>
            <a:pathLst>
              <a:path w="171451" h="238126">
                <a:moveTo>
                  <a:pt x="38100" y="57150"/>
                </a:moveTo>
                <a:lnTo>
                  <a:pt x="38100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19050" y="219075"/>
                </a:lnTo>
                <a:lnTo>
                  <a:pt x="28575" y="238125"/>
                </a:lnTo>
                <a:lnTo>
                  <a:pt x="38100" y="238125"/>
                </a:lnTo>
                <a:lnTo>
                  <a:pt x="57150" y="238125"/>
                </a:lnTo>
                <a:lnTo>
                  <a:pt x="76200" y="228600"/>
                </a:lnTo>
                <a:lnTo>
                  <a:pt x="95250" y="219075"/>
                </a:lnTo>
                <a:lnTo>
                  <a:pt x="114300" y="200025"/>
                </a:lnTo>
                <a:lnTo>
                  <a:pt x="133350" y="180975"/>
                </a:lnTo>
                <a:lnTo>
                  <a:pt x="152400" y="152400"/>
                </a:lnTo>
                <a:lnTo>
                  <a:pt x="161925" y="123825"/>
                </a:lnTo>
                <a:lnTo>
                  <a:pt x="171450" y="95250"/>
                </a:lnTo>
                <a:lnTo>
                  <a:pt x="171450" y="76200"/>
                </a:lnTo>
                <a:lnTo>
                  <a:pt x="171450" y="47625"/>
                </a:lnTo>
                <a:lnTo>
                  <a:pt x="161925" y="28575"/>
                </a:lnTo>
                <a:lnTo>
                  <a:pt x="142875" y="9525"/>
                </a:lnTo>
                <a:lnTo>
                  <a:pt x="123825" y="0"/>
                </a:lnTo>
                <a:lnTo>
                  <a:pt x="95250" y="0"/>
                </a:lnTo>
                <a:lnTo>
                  <a:pt x="85725" y="0"/>
                </a:lnTo>
                <a:lnTo>
                  <a:pt x="57150" y="19050"/>
                </a:lnTo>
                <a:lnTo>
                  <a:pt x="38100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9010650" y="3562350"/>
            <a:ext cx="38101" cy="133351"/>
          </a:xfrm>
          <a:custGeom>
            <a:avLst/>
            <a:gdLst/>
            <a:ahLst/>
            <a:cxnLst/>
            <a:rect l="0" t="0" r="0" b="0"/>
            <a:pathLst>
              <a:path w="38101" h="133351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66675"/>
                </a:lnTo>
                <a:lnTo>
                  <a:pt x="28575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олилиния 142"/>
          <p:cNvSpPr/>
          <p:nvPr/>
        </p:nvSpPr>
        <p:spPr>
          <a:xfrm>
            <a:off x="9220200" y="3590925"/>
            <a:ext cx="9526" cy="123826"/>
          </a:xfrm>
          <a:custGeom>
            <a:avLst/>
            <a:gdLst/>
            <a:ahLst/>
            <a:cxnLst/>
            <a:rect l="0" t="0" r="0" b="0"/>
            <a:pathLst>
              <a:path w="9526" h="1238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олилиния 143"/>
          <p:cNvSpPr/>
          <p:nvPr/>
        </p:nvSpPr>
        <p:spPr>
          <a:xfrm>
            <a:off x="8705850" y="3762375"/>
            <a:ext cx="561976" cy="28576"/>
          </a:xfrm>
          <a:custGeom>
            <a:avLst/>
            <a:gdLst/>
            <a:ahLst/>
            <a:cxnLst/>
            <a:rect l="0" t="0" r="0" b="0"/>
            <a:pathLst>
              <a:path w="561976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190500" y="0"/>
                </a:lnTo>
                <a:lnTo>
                  <a:pt x="228600" y="0"/>
                </a:lnTo>
                <a:lnTo>
                  <a:pt x="266700" y="0"/>
                </a:lnTo>
                <a:lnTo>
                  <a:pt x="304800" y="0"/>
                </a:lnTo>
                <a:lnTo>
                  <a:pt x="342900" y="0"/>
                </a:lnTo>
                <a:lnTo>
                  <a:pt x="390525" y="0"/>
                </a:lnTo>
                <a:lnTo>
                  <a:pt x="428625" y="9525"/>
                </a:lnTo>
                <a:lnTo>
                  <a:pt x="466725" y="9525"/>
                </a:lnTo>
                <a:lnTo>
                  <a:pt x="495300" y="19050"/>
                </a:lnTo>
                <a:lnTo>
                  <a:pt x="533400" y="19050"/>
                </a:lnTo>
                <a:lnTo>
                  <a:pt x="542925" y="19050"/>
                </a:lnTo>
                <a:lnTo>
                  <a:pt x="561975" y="28575"/>
                </a:lnTo>
                <a:lnTo>
                  <a:pt x="5619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8763000" y="3895725"/>
            <a:ext cx="180976" cy="200026"/>
          </a:xfrm>
          <a:custGeom>
            <a:avLst/>
            <a:gdLst/>
            <a:ahLst/>
            <a:cxnLst/>
            <a:rect l="0" t="0" r="0" b="0"/>
            <a:pathLst>
              <a:path w="180976" h="200026">
                <a:moveTo>
                  <a:pt x="95250" y="9525"/>
                </a:moveTo>
                <a:lnTo>
                  <a:pt x="95250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52400"/>
                </a:lnTo>
                <a:lnTo>
                  <a:pt x="19050" y="133350"/>
                </a:lnTo>
                <a:lnTo>
                  <a:pt x="28575" y="104775"/>
                </a:lnTo>
                <a:lnTo>
                  <a:pt x="47625" y="76200"/>
                </a:lnTo>
                <a:lnTo>
                  <a:pt x="47625" y="57150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95250" y="66675"/>
                </a:lnTo>
                <a:lnTo>
                  <a:pt x="104775" y="85725"/>
                </a:lnTo>
                <a:lnTo>
                  <a:pt x="114300" y="104775"/>
                </a:lnTo>
                <a:lnTo>
                  <a:pt x="123825" y="123825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61925" y="161925"/>
                </a:lnTo>
                <a:lnTo>
                  <a:pt x="171450" y="171450"/>
                </a:lnTo>
                <a:lnTo>
                  <a:pt x="171450" y="180975"/>
                </a:lnTo>
                <a:lnTo>
                  <a:pt x="180975" y="180975"/>
                </a:lnTo>
                <a:lnTo>
                  <a:pt x="171450" y="180975"/>
                </a:lnTo>
                <a:lnTo>
                  <a:pt x="161925" y="190500"/>
                </a:lnTo>
                <a:lnTo>
                  <a:pt x="152400" y="190500"/>
                </a:lnTo>
                <a:lnTo>
                  <a:pt x="142875" y="190500"/>
                </a:lnTo>
                <a:lnTo>
                  <a:pt x="123825" y="200025"/>
                </a:lnTo>
                <a:lnTo>
                  <a:pt x="104775" y="200025"/>
                </a:lnTo>
                <a:lnTo>
                  <a:pt x="95250" y="200025"/>
                </a:lnTo>
                <a:lnTo>
                  <a:pt x="76200" y="200025"/>
                </a:lnTo>
                <a:lnTo>
                  <a:pt x="76200" y="190500"/>
                </a:lnTo>
                <a:lnTo>
                  <a:pt x="66675" y="190500"/>
                </a:lnTo>
                <a:lnTo>
                  <a:pt x="66675" y="190500"/>
                </a:lnTo>
                <a:lnTo>
                  <a:pt x="666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9020175" y="3829050"/>
            <a:ext cx="104776" cy="257176"/>
          </a:xfrm>
          <a:custGeom>
            <a:avLst/>
            <a:gdLst/>
            <a:ahLst/>
            <a:cxnLst/>
            <a:rect l="0" t="0" r="0" b="0"/>
            <a:pathLst>
              <a:path w="104776" h="257176">
                <a:moveTo>
                  <a:pt x="47625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9525" y="257175"/>
                </a:lnTo>
                <a:lnTo>
                  <a:pt x="9525" y="257175"/>
                </a:lnTo>
                <a:lnTo>
                  <a:pt x="19050" y="257175"/>
                </a:lnTo>
                <a:lnTo>
                  <a:pt x="28575" y="247650"/>
                </a:lnTo>
                <a:lnTo>
                  <a:pt x="47625" y="247650"/>
                </a:lnTo>
                <a:lnTo>
                  <a:pt x="66675" y="238125"/>
                </a:lnTo>
                <a:lnTo>
                  <a:pt x="85725" y="219075"/>
                </a:lnTo>
                <a:lnTo>
                  <a:pt x="95250" y="209550"/>
                </a:lnTo>
                <a:lnTo>
                  <a:pt x="104775" y="209550"/>
                </a:lnTo>
                <a:lnTo>
                  <a:pt x="1047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олилиния 146"/>
          <p:cNvSpPr/>
          <p:nvPr/>
        </p:nvSpPr>
        <p:spPr>
          <a:xfrm>
            <a:off x="8943975" y="39147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9229725" y="4010025"/>
            <a:ext cx="1" cy="161926"/>
          </a:xfrm>
          <a:custGeom>
            <a:avLst/>
            <a:gdLst/>
            <a:ahLst/>
            <a:cxnLst/>
            <a:rect l="0" t="0" r="0" b="0"/>
            <a:pathLst>
              <a:path w="1" h="1619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олилиния 148"/>
          <p:cNvSpPr/>
          <p:nvPr/>
        </p:nvSpPr>
        <p:spPr>
          <a:xfrm>
            <a:off x="9429750" y="3752850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9448800" y="38290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9725025" y="3619500"/>
            <a:ext cx="228601" cy="342901"/>
          </a:xfrm>
          <a:custGeom>
            <a:avLst/>
            <a:gdLst/>
            <a:ahLst/>
            <a:cxnLst/>
            <a:rect l="0" t="0" r="0" b="0"/>
            <a:pathLst>
              <a:path w="228601" h="342901">
                <a:moveTo>
                  <a:pt x="180975" y="0"/>
                </a:move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61925" y="38100"/>
                </a:lnTo>
                <a:lnTo>
                  <a:pt x="161925" y="47625"/>
                </a:lnTo>
                <a:lnTo>
                  <a:pt x="161925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61925" y="142875"/>
                </a:lnTo>
                <a:lnTo>
                  <a:pt x="171450" y="142875"/>
                </a:lnTo>
                <a:lnTo>
                  <a:pt x="180975" y="142875"/>
                </a:lnTo>
                <a:lnTo>
                  <a:pt x="180975" y="142875"/>
                </a:lnTo>
                <a:lnTo>
                  <a:pt x="190500" y="133350"/>
                </a:lnTo>
                <a:lnTo>
                  <a:pt x="200025" y="123825"/>
                </a:lnTo>
                <a:lnTo>
                  <a:pt x="200025" y="114300"/>
                </a:lnTo>
                <a:lnTo>
                  <a:pt x="209550" y="104775"/>
                </a:lnTo>
                <a:lnTo>
                  <a:pt x="209550" y="85725"/>
                </a:lnTo>
                <a:lnTo>
                  <a:pt x="209550" y="76200"/>
                </a:lnTo>
                <a:lnTo>
                  <a:pt x="209550" y="57150"/>
                </a:lnTo>
                <a:lnTo>
                  <a:pt x="200025" y="47625"/>
                </a:lnTo>
                <a:lnTo>
                  <a:pt x="190500" y="38100"/>
                </a:lnTo>
                <a:lnTo>
                  <a:pt x="180975" y="38100"/>
                </a:lnTo>
                <a:lnTo>
                  <a:pt x="171450" y="38100"/>
                </a:lnTo>
                <a:lnTo>
                  <a:pt x="152400" y="38100"/>
                </a:lnTo>
                <a:lnTo>
                  <a:pt x="133350" y="47625"/>
                </a:lnTo>
                <a:lnTo>
                  <a:pt x="123825" y="57150"/>
                </a:lnTo>
                <a:lnTo>
                  <a:pt x="104775" y="76200"/>
                </a:lnTo>
                <a:lnTo>
                  <a:pt x="85725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9525" y="333375"/>
                </a:lnTo>
                <a:lnTo>
                  <a:pt x="28575" y="333375"/>
                </a:lnTo>
                <a:lnTo>
                  <a:pt x="38100" y="342900"/>
                </a:lnTo>
                <a:lnTo>
                  <a:pt x="57150" y="342900"/>
                </a:lnTo>
                <a:lnTo>
                  <a:pt x="85725" y="333375"/>
                </a:lnTo>
                <a:lnTo>
                  <a:pt x="104775" y="333375"/>
                </a:lnTo>
                <a:lnTo>
                  <a:pt x="133350" y="314325"/>
                </a:lnTo>
                <a:lnTo>
                  <a:pt x="171450" y="304800"/>
                </a:lnTo>
                <a:lnTo>
                  <a:pt x="190500" y="285750"/>
                </a:lnTo>
                <a:lnTo>
                  <a:pt x="219075" y="276225"/>
                </a:lnTo>
                <a:lnTo>
                  <a:pt x="228600" y="266700"/>
                </a:lnTo>
                <a:lnTo>
                  <a:pt x="2286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олилиния 151"/>
          <p:cNvSpPr/>
          <p:nvPr/>
        </p:nvSpPr>
        <p:spPr>
          <a:xfrm>
            <a:off x="10096500" y="3429000"/>
            <a:ext cx="200026" cy="685801"/>
          </a:xfrm>
          <a:custGeom>
            <a:avLst/>
            <a:gdLst/>
            <a:ahLst/>
            <a:cxnLst/>
            <a:rect l="0" t="0" r="0" b="0"/>
            <a:pathLst>
              <a:path w="200026" h="685801">
                <a:moveTo>
                  <a:pt x="200025" y="0"/>
                </a:moveTo>
                <a:lnTo>
                  <a:pt x="200025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61925" y="47625"/>
                </a:lnTo>
                <a:lnTo>
                  <a:pt x="142875" y="76200"/>
                </a:lnTo>
                <a:lnTo>
                  <a:pt x="123825" y="104775"/>
                </a:lnTo>
                <a:lnTo>
                  <a:pt x="95250" y="142875"/>
                </a:lnTo>
                <a:lnTo>
                  <a:pt x="76200" y="180975"/>
                </a:lnTo>
                <a:lnTo>
                  <a:pt x="57150" y="219075"/>
                </a:lnTo>
                <a:lnTo>
                  <a:pt x="38100" y="266700"/>
                </a:lnTo>
                <a:lnTo>
                  <a:pt x="28575" y="314325"/>
                </a:lnTo>
                <a:lnTo>
                  <a:pt x="9525" y="361950"/>
                </a:lnTo>
                <a:lnTo>
                  <a:pt x="0" y="409575"/>
                </a:lnTo>
                <a:lnTo>
                  <a:pt x="0" y="457200"/>
                </a:lnTo>
                <a:lnTo>
                  <a:pt x="0" y="504825"/>
                </a:lnTo>
                <a:lnTo>
                  <a:pt x="0" y="542925"/>
                </a:lnTo>
                <a:lnTo>
                  <a:pt x="0" y="581025"/>
                </a:lnTo>
                <a:lnTo>
                  <a:pt x="9525" y="609600"/>
                </a:lnTo>
                <a:lnTo>
                  <a:pt x="19050" y="638175"/>
                </a:lnTo>
                <a:lnTo>
                  <a:pt x="28575" y="666750"/>
                </a:lnTo>
                <a:lnTo>
                  <a:pt x="38100" y="676275"/>
                </a:lnTo>
                <a:lnTo>
                  <a:pt x="38100" y="685800"/>
                </a:lnTo>
                <a:lnTo>
                  <a:pt x="38100" y="685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>
            <a:off x="10296525" y="3419475"/>
            <a:ext cx="161926" cy="276226"/>
          </a:xfrm>
          <a:custGeom>
            <a:avLst/>
            <a:gdLst/>
            <a:ahLst/>
            <a:cxnLst/>
            <a:rect l="0" t="0" r="0" b="0"/>
            <a:pathLst>
              <a:path w="161926" h="276226">
                <a:moveTo>
                  <a:pt x="161925" y="0"/>
                </a:moveTo>
                <a:lnTo>
                  <a:pt x="161925" y="9525"/>
                </a:lnTo>
                <a:lnTo>
                  <a:pt x="161925" y="9525"/>
                </a:lnTo>
                <a:lnTo>
                  <a:pt x="152400" y="28575"/>
                </a:lnTo>
                <a:lnTo>
                  <a:pt x="142875" y="47625"/>
                </a:lnTo>
                <a:lnTo>
                  <a:pt x="133350" y="66675"/>
                </a:lnTo>
                <a:lnTo>
                  <a:pt x="123825" y="95250"/>
                </a:lnTo>
                <a:lnTo>
                  <a:pt x="104775" y="123825"/>
                </a:lnTo>
                <a:lnTo>
                  <a:pt x="95250" y="152400"/>
                </a:lnTo>
                <a:lnTo>
                  <a:pt x="76200" y="171450"/>
                </a:lnTo>
                <a:lnTo>
                  <a:pt x="66675" y="190500"/>
                </a:lnTo>
                <a:lnTo>
                  <a:pt x="57150" y="209550"/>
                </a:lnTo>
                <a:lnTo>
                  <a:pt x="38100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28575" y="228600"/>
                </a:lnTo>
                <a:lnTo>
                  <a:pt x="38100" y="219075"/>
                </a:lnTo>
                <a:lnTo>
                  <a:pt x="38100" y="200025"/>
                </a:lnTo>
                <a:lnTo>
                  <a:pt x="47625" y="190500"/>
                </a:lnTo>
                <a:lnTo>
                  <a:pt x="57150" y="171450"/>
                </a:lnTo>
                <a:lnTo>
                  <a:pt x="76200" y="152400"/>
                </a:lnTo>
                <a:lnTo>
                  <a:pt x="85725" y="123825"/>
                </a:lnTo>
                <a:lnTo>
                  <a:pt x="85725" y="104775"/>
                </a:lnTo>
                <a:lnTo>
                  <a:pt x="95250" y="95250"/>
                </a:lnTo>
                <a:lnTo>
                  <a:pt x="104775" y="76200"/>
                </a:lnTo>
                <a:lnTo>
                  <a:pt x="104775" y="66675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57150"/>
                </a:lnTo>
                <a:lnTo>
                  <a:pt x="114300" y="66675"/>
                </a:lnTo>
                <a:lnTo>
                  <a:pt x="104775" y="66675"/>
                </a:lnTo>
                <a:lnTo>
                  <a:pt x="104775" y="76200"/>
                </a:lnTo>
                <a:lnTo>
                  <a:pt x="104775" y="85725"/>
                </a:lnTo>
                <a:lnTo>
                  <a:pt x="104775" y="104775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23825" y="190500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42875" y="228600"/>
                </a:lnTo>
                <a:lnTo>
                  <a:pt x="152400" y="247650"/>
                </a:lnTo>
                <a:lnTo>
                  <a:pt x="152400" y="247650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42875" y="266700"/>
                </a:lnTo>
                <a:lnTo>
                  <a:pt x="133350" y="266700"/>
                </a:lnTo>
                <a:lnTo>
                  <a:pt x="123825" y="276225"/>
                </a:lnTo>
                <a:lnTo>
                  <a:pt x="104775" y="276225"/>
                </a:lnTo>
                <a:lnTo>
                  <a:pt x="85725" y="276225"/>
                </a:lnTo>
                <a:lnTo>
                  <a:pt x="66675" y="276225"/>
                </a:lnTo>
                <a:lnTo>
                  <a:pt x="57150" y="276225"/>
                </a:lnTo>
                <a:lnTo>
                  <a:pt x="38100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олилиния 153"/>
          <p:cNvSpPr/>
          <p:nvPr/>
        </p:nvSpPr>
        <p:spPr>
          <a:xfrm>
            <a:off x="10515600" y="3476625"/>
            <a:ext cx="76201" cy="219076"/>
          </a:xfrm>
          <a:custGeom>
            <a:avLst/>
            <a:gdLst/>
            <a:ahLst/>
            <a:cxnLst/>
            <a:rect l="0" t="0" r="0" b="0"/>
            <a:pathLst>
              <a:path w="76201" h="2190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10496550" y="3448050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28575"/>
                </a:lnTo>
                <a:lnTo>
                  <a:pt x="123825" y="2857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олилиния 155"/>
          <p:cNvSpPr/>
          <p:nvPr/>
        </p:nvSpPr>
        <p:spPr>
          <a:xfrm>
            <a:off x="10706100" y="3552825"/>
            <a:ext cx="28576" cy="133351"/>
          </a:xfrm>
          <a:custGeom>
            <a:avLst/>
            <a:gdLst/>
            <a:ahLst/>
            <a:cxnLst/>
            <a:rect l="0" t="0" r="0" b="0"/>
            <a:pathLst>
              <a:path w="28576" h="133351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олилиния 156"/>
          <p:cNvSpPr/>
          <p:nvPr/>
        </p:nvSpPr>
        <p:spPr>
          <a:xfrm>
            <a:off x="10258425" y="3752850"/>
            <a:ext cx="457201" cy="28576"/>
          </a:xfrm>
          <a:custGeom>
            <a:avLst/>
            <a:gdLst/>
            <a:ahLst/>
            <a:cxnLst/>
            <a:rect l="0" t="0" r="0" b="0"/>
            <a:pathLst>
              <a:path w="457201" h="28576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61925" y="0"/>
                </a:lnTo>
                <a:lnTo>
                  <a:pt x="190500" y="0"/>
                </a:lnTo>
                <a:lnTo>
                  <a:pt x="228600" y="9525"/>
                </a:lnTo>
                <a:lnTo>
                  <a:pt x="266700" y="9525"/>
                </a:lnTo>
                <a:lnTo>
                  <a:pt x="304800" y="9525"/>
                </a:lnTo>
                <a:lnTo>
                  <a:pt x="333375" y="9525"/>
                </a:lnTo>
                <a:lnTo>
                  <a:pt x="361950" y="9525"/>
                </a:lnTo>
                <a:lnTo>
                  <a:pt x="400050" y="19050"/>
                </a:lnTo>
                <a:lnTo>
                  <a:pt x="419100" y="19050"/>
                </a:lnTo>
                <a:lnTo>
                  <a:pt x="438150" y="28575"/>
                </a:lnTo>
                <a:lnTo>
                  <a:pt x="457200" y="28575"/>
                </a:lnTo>
                <a:lnTo>
                  <a:pt x="457200" y="28575"/>
                </a:lnTo>
                <a:lnTo>
                  <a:pt x="4572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олилиния 157"/>
          <p:cNvSpPr/>
          <p:nvPr/>
        </p:nvSpPr>
        <p:spPr>
          <a:xfrm>
            <a:off x="10287000" y="3838575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114300" y="0"/>
                </a:moveTo>
                <a:lnTo>
                  <a:pt x="11430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04775"/>
                </a:lnTo>
                <a:lnTo>
                  <a:pt x="47625" y="123825"/>
                </a:lnTo>
                <a:lnTo>
                  <a:pt x="38100" y="142875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52400"/>
                </a:lnTo>
                <a:lnTo>
                  <a:pt x="19050" y="133350"/>
                </a:lnTo>
                <a:lnTo>
                  <a:pt x="28575" y="114300"/>
                </a:lnTo>
                <a:lnTo>
                  <a:pt x="38100" y="95250"/>
                </a:lnTo>
                <a:lnTo>
                  <a:pt x="47625" y="66675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95250"/>
                </a:lnTo>
                <a:lnTo>
                  <a:pt x="76200" y="10477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52400" y="190500"/>
                </a:lnTo>
                <a:lnTo>
                  <a:pt x="133350" y="200025"/>
                </a:lnTo>
                <a:lnTo>
                  <a:pt x="114300" y="200025"/>
                </a:lnTo>
                <a:lnTo>
                  <a:pt x="95250" y="209550"/>
                </a:lnTo>
                <a:lnTo>
                  <a:pt x="76200" y="219075"/>
                </a:lnTo>
                <a:lnTo>
                  <a:pt x="66675" y="219075"/>
                </a:lnTo>
                <a:lnTo>
                  <a:pt x="47625" y="219075"/>
                </a:lnTo>
                <a:lnTo>
                  <a:pt x="47625" y="219075"/>
                </a:lnTo>
                <a:lnTo>
                  <a:pt x="38100" y="219075"/>
                </a:lnTo>
                <a:lnTo>
                  <a:pt x="381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олилиния 158"/>
          <p:cNvSpPr/>
          <p:nvPr/>
        </p:nvSpPr>
        <p:spPr>
          <a:xfrm>
            <a:off x="10506075" y="3790950"/>
            <a:ext cx="114301" cy="257176"/>
          </a:xfrm>
          <a:custGeom>
            <a:avLst/>
            <a:gdLst/>
            <a:ahLst/>
            <a:cxnLst/>
            <a:rect l="0" t="0" r="0" b="0"/>
            <a:pathLst>
              <a:path w="114301" h="25717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19050" y="257175"/>
                </a:lnTo>
                <a:lnTo>
                  <a:pt x="38100" y="257175"/>
                </a:lnTo>
                <a:lnTo>
                  <a:pt x="47625" y="257175"/>
                </a:lnTo>
                <a:lnTo>
                  <a:pt x="66675" y="247650"/>
                </a:lnTo>
                <a:lnTo>
                  <a:pt x="76200" y="238125"/>
                </a:lnTo>
                <a:lnTo>
                  <a:pt x="95250" y="238125"/>
                </a:lnTo>
                <a:lnTo>
                  <a:pt x="104775" y="228600"/>
                </a:lnTo>
                <a:lnTo>
                  <a:pt x="114300" y="228600"/>
                </a:lnTo>
                <a:lnTo>
                  <a:pt x="1143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>
            <a:off x="10458450" y="388620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олилиния 160"/>
          <p:cNvSpPr/>
          <p:nvPr/>
        </p:nvSpPr>
        <p:spPr>
          <a:xfrm>
            <a:off x="10658475" y="3867150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0" y="133350"/>
                </a:moveTo>
                <a:lnTo>
                  <a:pt x="0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28575" y="114300"/>
                </a:lnTo>
                <a:lnTo>
                  <a:pt x="38100" y="104775"/>
                </a:lnTo>
                <a:lnTo>
                  <a:pt x="57150" y="95250"/>
                </a:lnTo>
                <a:lnTo>
                  <a:pt x="76200" y="76200"/>
                </a:lnTo>
                <a:lnTo>
                  <a:pt x="85725" y="57150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47625"/>
                </a:lnTo>
                <a:lnTo>
                  <a:pt x="104775" y="76200"/>
                </a:lnTo>
                <a:lnTo>
                  <a:pt x="95250" y="95250"/>
                </a:lnTo>
                <a:lnTo>
                  <a:pt x="85725" y="123825"/>
                </a:lnTo>
                <a:lnTo>
                  <a:pt x="66675" y="142875"/>
                </a:lnTo>
                <a:lnTo>
                  <a:pt x="57150" y="171450"/>
                </a:lnTo>
                <a:lnTo>
                  <a:pt x="57150" y="200025"/>
                </a:lnTo>
                <a:lnTo>
                  <a:pt x="47625" y="228600"/>
                </a:lnTo>
                <a:lnTo>
                  <a:pt x="47625" y="238125"/>
                </a:lnTo>
                <a:lnTo>
                  <a:pt x="47625" y="257175"/>
                </a:lnTo>
                <a:lnTo>
                  <a:pt x="476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10801350" y="3457575"/>
            <a:ext cx="171451" cy="762001"/>
          </a:xfrm>
          <a:custGeom>
            <a:avLst/>
            <a:gdLst/>
            <a:ahLst/>
            <a:cxnLst/>
            <a:rect l="0" t="0" r="0" b="0"/>
            <a:pathLst>
              <a:path w="171451" h="7620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47625" y="38100"/>
                </a:lnTo>
                <a:lnTo>
                  <a:pt x="57150" y="57150"/>
                </a:lnTo>
                <a:lnTo>
                  <a:pt x="76200" y="76200"/>
                </a:lnTo>
                <a:lnTo>
                  <a:pt x="95250" y="95250"/>
                </a:lnTo>
                <a:lnTo>
                  <a:pt x="104775" y="123825"/>
                </a:lnTo>
                <a:lnTo>
                  <a:pt x="123825" y="161925"/>
                </a:lnTo>
                <a:lnTo>
                  <a:pt x="142875" y="200025"/>
                </a:lnTo>
                <a:lnTo>
                  <a:pt x="152400" y="238125"/>
                </a:lnTo>
                <a:lnTo>
                  <a:pt x="161925" y="285750"/>
                </a:lnTo>
                <a:lnTo>
                  <a:pt x="171450" y="333375"/>
                </a:lnTo>
                <a:lnTo>
                  <a:pt x="171450" y="371475"/>
                </a:lnTo>
                <a:lnTo>
                  <a:pt x="171450" y="428625"/>
                </a:lnTo>
                <a:lnTo>
                  <a:pt x="161925" y="476250"/>
                </a:lnTo>
                <a:lnTo>
                  <a:pt x="152400" y="523875"/>
                </a:lnTo>
                <a:lnTo>
                  <a:pt x="133350" y="581025"/>
                </a:lnTo>
                <a:lnTo>
                  <a:pt x="104775" y="628650"/>
                </a:lnTo>
                <a:lnTo>
                  <a:pt x="85725" y="666750"/>
                </a:lnTo>
                <a:lnTo>
                  <a:pt x="57150" y="704850"/>
                </a:lnTo>
                <a:lnTo>
                  <a:pt x="28575" y="733425"/>
                </a:lnTo>
                <a:lnTo>
                  <a:pt x="9525" y="762000"/>
                </a:lnTo>
                <a:lnTo>
                  <a:pt x="0" y="762000"/>
                </a:lnTo>
                <a:lnTo>
                  <a:pt x="0" y="762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7962900" y="4391025"/>
            <a:ext cx="28576" cy="457201"/>
          </a:xfrm>
          <a:custGeom>
            <a:avLst/>
            <a:gdLst/>
            <a:ahLst/>
            <a:cxnLst/>
            <a:rect l="0" t="0" r="0" b="0"/>
            <a:pathLst>
              <a:path w="28576" h="457201">
                <a:moveTo>
                  <a:pt x="28575" y="0"/>
                </a:move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0" y="95250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0" y="419100"/>
                </a:lnTo>
                <a:lnTo>
                  <a:pt x="0" y="438150"/>
                </a:lnTo>
                <a:lnTo>
                  <a:pt x="0" y="447675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7915275" y="4362450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47625" y="104775"/>
                </a:moveTo>
                <a:lnTo>
                  <a:pt x="47625" y="95250"/>
                </a:lnTo>
                <a:lnTo>
                  <a:pt x="47625" y="85725"/>
                </a:lnTo>
                <a:lnTo>
                  <a:pt x="47625" y="66675"/>
                </a:lnTo>
                <a:lnTo>
                  <a:pt x="38100" y="47625"/>
                </a:lnTo>
                <a:lnTo>
                  <a:pt x="38100" y="3810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28575"/>
                </a:lnTo>
                <a:lnTo>
                  <a:pt x="180975" y="47625"/>
                </a:lnTo>
                <a:lnTo>
                  <a:pt x="190500" y="66675"/>
                </a:lnTo>
                <a:lnTo>
                  <a:pt x="190500" y="95250"/>
                </a:lnTo>
                <a:lnTo>
                  <a:pt x="190500" y="114300"/>
                </a:lnTo>
                <a:lnTo>
                  <a:pt x="190500" y="142875"/>
                </a:lnTo>
                <a:lnTo>
                  <a:pt x="180975" y="161925"/>
                </a:lnTo>
                <a:lnTo>
                  <a:pt x="161925" y="180975"/>
                </a:lnTo>
                <a:lnTo>
                  <a:pt x="142875" y="200025"/>
                </a:lnTo>
                <a:lnTo>
                  <a:pt x="123825" y="209550"/>
                </a:lnTo>
                <a:lnTo>
                  <a:pt x="104775" y="219075"/>
                </a:lnTo>
                <a:lnTo>
                  <a:pt x="85725" y="228600"/>
                </a:lnTo>
                <a:lnTo>
                  <a:pt x="66675" y="228600"/>
                </a:lnTo>
                <a:lnTo>
                  <a:pt x="47625" y="228600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8096250" y="4600575"/>
            <a:ext cx="133351" cy="200026"/>
          </a:xfrm>
          <a:custGeom>
            <a:avLst/>
            <a:gdLst/>
            <a:ahLst/>
            <a:cxnLst/>
            <a:rect l="0" t="0" r="0" b="0"/>
            <a:pathLst>
              <a:path w="133351" h="200026">
                <a:moveTo>
                  <a:pt x="9525" y="38100"/>
                </a:move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47625" y="104775"/>
                </a:lnTo>
                <a:lnTo>
                  <a:pt x="38100" y="114300"/>
                </a:lnTo>
                <a:lnTo>
                  <a:pt x="19050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200025"/>
                </a:lnTo>
                <a:lnTo>
                  <a:pt x="57150" y="200025"/>
                </a:lnTo>
                <a:lnTo>
                  <a:pt x="76200" y="200025"/>
                </a:lnTo>
                <a:lnTo>
                  <a:pt x="95250" y="200025"/>
                </a:lnTo>
                <a:lnTo>
                  <a:pt x="104775" y="190500"/>
                </a:lnTo>
                <a:lnTo>
                  <a:pt x="123825" y="190500"/>
                </a:lnTo>
                <a:lnTo>
                  <a:pt x="133350" y="180975"/>
                </a:lnTo>
                <a:lnTo>
                  <a:pt x="1333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8353425" y="4524375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8420100" y="46005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8724900" y="4257675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85725" y="28575"/>
                </a:moveTo>
                <a:lnTo>
                  <a:pt x="85725" y="28575"/>
                </a:lnTo>
                <a:lnTo>
                  <a:pt x="85725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33350"/>
                </a:lnTo>
                <a:lnTo>
                  <a:pt x="38100" y="104775"/>
                </a:lnTo>
                <a:lnTo>
                  <a:pt x="47625" y="8572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66675"/>
                </a:lnTo>
                <a:lnTo>
                  <a:pt x="57150" y="85725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52400" y="171450"/>
                </a:lnTo>
                <a:lnTo>
                  <a:pt x="152400" y="180975"/>
                </a:lnTo>
                <a:lnTo>
                  <a:pt x="161925" y="180975"/>
                </a:lnTo>
                <a:lnTo>
                  <a:pt x="161925" y="190500"/>
                </a:lnTo>
                <a:lnTo>
                  <a:pt x="152400" y="190500"/>
                </a:lnTo>
                <a:lnTo>
                  <a:pt x="142875" y="200025"/>
                </a:lnTo>
                <a:lnTo>
                  <a:pt x="133350" y="200025"/>
                </a:lnTo>
                <a:lnTo>
                  <a:pt x="104775" y="200025"/>
                </a:lnTo>
                <a:lnTo>
                  <a:pt x="85725" y="209550"/>
                </a:lnTo>
                <a:lnTo>
                  <a:pt x="66675" y="219075"/>
                </a:lnTo>
                <a:lnTo>
                  <a:pt x="47625" y="219075"/>
                </a:lnTo>
                <a:lnTo>
                  <a:pt x="38100" y="219075"/>
                </a:lnTo>
                <a:lnTo>
                  <a:pt x="28575" y="219075"/>
                </a:lnTo>
                <a:lnTo>
                  <a:pt x="19050" y="219075"/>
                </a:lnTo>
                <a:lnTo>
                  <a:pt x="19050" y="219075"/>
                </a:lnTo>
                <a:lnTo>
                  <a:pt x="190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8934450" y="4238625"/>
            <a:ext cx="161926" cy="228601"/>
          </a:xfrm>
          <a:custGeom>
            <a:avLst/>
            <a:gdLst/>
            <a:ahLst/>
            <a:cxnLst/>
            <a:rect l="0" t="0" r="0" b="0"/>
            <a:pathLst>
              <a:path w="161926" h="228601">
                <a:moveTo>
                  <a:pt x="28575" y="38100"/>
                </a:move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28600"/>
                </a:lnTo>
                <a:lnTo>
                  <a:pt x="57150" y="219075"/>
                </a:lnTo>
                <a:lnTo>
                  <a:pt x="66675" y="209550"/>
                </a:lnTo>
                <a:lnTo>
                  <a:pt x="95250" y="200025"/>
                </a:lnTo>
                <a:lnTo>
                  <a:pt x="104775" y="180975"/>
                </a:lnTo>
                <a:lnTo>
                  <a:pt x="123825" y="161925"/>
                </a:lnTo>
                <a:lnTo>
                  <a:pt x="133350" y="142875"/>
                </a:lnTo>
                <a:lnTo>
                  <a:pt x="152400" y="123825"/>
                </a:lnTo>
                <a:lnTo>
                  <a:pt x="161925" y="95250"/>
                </a:lnTo>
                <a:lnTo>
                  <a:pt x="161925" y="76200"/>
                </a:lnTo>
                <a:lnTo>
                  <a:pt x="161925" y="57150"/>
                </a:lnTo>
                <a:lnTo>
                  <a:pt x="161925" y="38100"/>
                </a:lnTo>
                <a:lnTo>
                  <a:pt x="152400" y="19050"/>
                </a:lnTo>
                <a:lnTo>
                  <a:pt x="133350" y="9525"/>
                </a:lnTo>
                <a:lnTo>
                  <a:pt x="114300" y="0"/>
                </a:lnTo>
                <a:lnTo>
                  <a:pt x="95250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8991600" y="4324350"/>
            <a:ext cx="57151" cy="180976"/>
          </a:xfrm>
          <a:custGeom>
            <a:avLst/>
            <a:gdLst/>
            <a:ahLst/>
            <a:cxnLst/>
            <a:rect l="0" t="0" r="0" b="0"/>
            <a:pathLst>
              <a:path w="57151" h="1809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76200"/>
                </a:lnTo>
                <a:lnTo>
                  <a:pt x="28575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47625" y="161925"/>
                </a:lnTo>
                <a:lnTo>
                  <a:pt x="57150" y="171450"/>
                </a:lnTo>
                <a:lnTo>
                  <a:pt x="57150" y="180975"/>
                </a:lnTo>
                <a:lnTo>
                  <a:pt x="571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9115425" y="4343400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66675"/>
                </a:lnTo>
                <a:lnTo>
                  <a:pt x="57150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85725" y="133350"/>
                </a:lnTo>
                <a:lnTo>
                  <a:pt x="104775" y="123825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33350" y="123825"/>
                </a:lnTo>
                <a:lnTo>
                  <a:pt x="1333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8696325" y="4514850"/>
            <a:ext cx="504826" cy="38101"/>
          </a:xfrm>
          <a:custGeom>
            <a:avLst/>
            <a:gdLst/>
            <a:ahLst/>
            <a:cxnLst/>
            <a:rect l="0" t="0" r="0" b="0"/>
            <a:pathLst>
              <a:path w="504826" h="38101">
                <a:moveTo>
                  <a:pt x="0" y="38100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19075" y="0"/>
                </a:lnTo>
                <a:lnTo>
                  <a:pt x="257175" y="0"/>
                </a:lnTo>
                <a:lnTo>
                  <a:pt x="285750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90525" y="19050"/>
                </a:lnTo>
                <a:lnTo>
                  <a:pt x="419100" y="19050"/>
                </a:lnTo>
                <a:lnTo>
                  <a:pt x="447675" y="19050"/>
                </a:lnTo>
                <a:lnTo>
                  <a:pt x="476250" y="28575"/>
                </a:lnTo>
                <a:lnTo>
                  <a:pt x="485775" y="28575"/>
                </a:lnTo>
                <a:lnTo>
                  <a:pt x="495300" y="38100"/>
                </a:lnTo>
                <a:lnTo>
                  <a:pt x="504825" y="38100"/>
                </a:lnTo>
                <a:lnTo>
                  <a:pt x="5048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8677275" y="4610100"/>
            <a:ext cx="152401" cy="247651"/>
          </a:xfrm>
          <a:custGeom>
            <a:avLst/>
            <a:gdLst/>
            <a:ahLst/>
            <a:cxnLst/>
            <a:rect l="0" t="0" r="0" b="0"/>
            <a:pathLst>
              <a:path w="152401" h="247651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42875"/>
                </a:lnTo>
                <a:lnTo>
                  <a:pt x="28575" y="114300"/>
                </a:lnTo>
                <a:lnTo>
                  <a:pt x="38100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47625" y="76200"/>
                </a:lnTo>
                <a:lnTo>
                  <a:pt x="47625" y="95250"/>
                </a:lnTo>
                <a:lnTo>
                  <a:pt x="66675" y="114300"/>
                </a:lnTo>
                <a:lnTo>
                  <a:pt x="76200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52400" y="180975"/>
                </a:lnTo>
                <a:lnTo>
                  <a:pt x="152400" y="190500"/>
                </a:lnTo>
                <a:lnTo>
                  <a:pt x="152400" y="190500"/>
                </a:lnTo>
                <a:lnTo>
                  <a:pt x="152400" y="200025"/>
                </a:lnTo>
                <a:lnTo>
                  <a:pt x="142875" y="200025"/>
                </a:lnTo>
                <a:lnTo>
                  <a:pt x="133350" y="200025"/>
                </a:lnTo>
                <a:lnTo>
                  <a:pt x="114300" y="209550"/>
                </a:lnTo>
                <a:lnTo>
                  <a:pt x="95250" y="209550"/>
                </a:lnTo>
                <a:lnTo>
                  <a:pt x="76200" y="219075"/>
                </a:lnTo>
                <a:lnTo>
                  <a:pt x="47625" y="228600"/>
                </a:lnTo>
                <a:lnTo>
                  <a:pt x="38100" y="238125"/>
                </a:lnTo>
                <a:lnTo>
                  <a:pt x="28575" y="238125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8953500" y="4562475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19050" y="266700"/>
                </a:lnTo>
                <a:lnTo>
                  <a:pt x="28575" y="266700"/>
                </a:lnTo>
                <a:lnTo>
                  <a:pt x="38100" y="266700"/>
                </a:lnTo>
                <a:lnTo>
                  <a:pt x="57150" y="257175"/>
                </a:lnTo>
                <a:lnTo>
                  <a:pt x="76200" y="247650"/>
                </a:lnTo>
                <a:lnTo>
                  <a:pt x="85725" y="238125"/>
                </a:lnTo>
                <a:lnTo>
                  <a:pt x="95250" y="228600"/>
                </a:lnTo>
                <a:lnTo>
                  <a:pt x="952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8877300" y="46767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9105900" y="4686300"/>
            <a:ext cx="104776" cy="171451"/>
          </a:xfrm>
          <a:custGeom>
            <a:avLst/>
            <a:gdLst/>
            <a:ahLst/>
            <a:cxnLst/>
            <a:rect l="0" t="0" r="0" b="0"/>
            <a:pathLst>
              <a:path w="104776" h="171451">
                <a:moveTo>
                  <a:pt x="28575" y="0"/>
                </a:move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76200"/>
                </a:lnTo>
                <a:lnTo>
                  <a:pt x="47625" y="95250"/>
                </a:lnTo>
                <a:lnTo>
                  <a:pt x="38100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71450"/>
                </a:lnTo>
                <a:lnTo>
                  <a:pt x="28575" y="171450"/>
                </a:lnTo>
                <a:lnTo>
                  <a:pt x="38100" y="171450"/>
                </a:lnTo>
                <a:lnTo>
                  <a:pt x="57150" y="171450"/>
                </a:lnTo>
                <a:lnTo>
                  <a:pt x="76200" y="171450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047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9391650" y="4505325"/>
            <a:ext cx="161926" cy="1"/>
          </a:xfrm>
          <a:custGeom>
            <a:avLst/>
            <a:gdLst/>
            <a:ahLst/>
            <a:cxnLst/>
            <a:rect l="0" t="0" r="0" b="0"/>
            <a:pathLst>
              <a:path w="1619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9429750" y="461962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9734550" y="4448175"/>
            <a:ext cx="238126" cy="352426"/>
          </a:xfrm>
          <a:custGeom>
            <a:avLst/>
            <a:gdLst/>
            <a:ahLst/>
            <a:cxnLst/>
            <a:rect l="0" t="0" r="0" b="0"/>
            <a:pathLst>
              <a:path w="238126" h="352426">
                <a:moveTo>
                  <a:pt x="161925" y="47625"/>
                </a:move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23825"/>
                </a:lnTo>
                <a:lnTo>
                  <a:pt x="152400" y="142875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71450" y="171450"/>
                </a:lnTo>
                <a:lnTo>
                  <a:pt x="171450" y="171450"/>
                </a:lnTo>
                <a:lnTo>
                  <a:pt x="180975" y="171450"/>
                </a:lnTo>
                <a:lnTo>
                  <a:pt x="190500" y="161925"/>
                </a:lnTo>
                <a:lnTo>
                  <a:pt x="209550" y="152400"/>
                </a:lnTo>
                <a:lnTo>
                  <a:pt x="219075" y="133350"/>
                </a:lnTo>
                <a:lnTo>
                  <a:pt x="219075" y="114300"/>
                </a:lnTo>
                <a:lnTo>
                  <a:pt x="228600" y="85725"/>
                </a:lnTo>
                <a:lnTo>
                  <a:pt x="228600" y="66675"/>
                </a:lnTo>
                <a:lnTo>
                  <a:pt x="238125" y="47625"/>
                </a:lnTo>
                <a:lnTo>
                  <a:pt x="228600" y="28575"/>
                </a:lnTo>
                <a:lnTo>
                  <a:pt x="219075" y="9525"/>
                </a:lnTo>
                <a:lnTo>
                  <a:pt x="209550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42875" y="19050"/>
                </a:lnTo>
                <a:lnTo>
                  <a:pt x="114300" y="47625"/>
                </a:lnTo>
                <a:lnTo>
                  <a:pt x="85725" y="66675"/>
                </a:lnTo>
                <a:lnTo>
                  <a:pt x="66675" y="104775"/>
                </a:lnTo>
                <a:lnTo>
                  <a:pt x="38100" y="142875"/>
                </a:lnTo>
                <a:lnTo>
                  <a:pt x="28575" y="180975"/>
                </a:lnTo>
                <a:lnTo>
                  <a:pt x="19050" y="209550"/>
                </a:lnTo>
                <a:lnTo>
                  <a:pt x="9525" y="247650"/>
                </a:lnTo>
                <a:lnTo>
                  <a:pt x="0" y="276225"/>
                </a:lnTo>
                <a:lnTo>
                  <a:pt x="9525" y="295275"/>
                </a:lnTo>
                <a:lnTo>
                  <a:pt x="19050" y="314325"/>
                </a:lnTo>
                <a:lnTo>
                  <a:pt x="28575" y="333375"/>
                </a:lnTo>
                <a:lnTo>
                  <a:pt x="47625" y="342900"/>
                </a:lnTo>
                <a:lnTo>
                  <a:pt x="76200" y="352425"/>
                </a:lnTo>
                <a:lnTo>
                  <a:pt x="104775" y="352425"/>
                </a:lnTo>
                <a:lnTo>
                  <a:pt x="133350" y="352425"/>
                </a:lnTo>
                <a:lnTo>
                  <a:pt x="171450" y="352425"/>
                </a:lnTo>
                <a:lnTo>
                  <a:pt x="200025" y="342900"/>
                </a:lnTo>
                <a:lnTo>
                  <a:pt x="219075" y="342900"/>
                </a:lnTo>
                <a:lnTo>
                  <a:pt x="21907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10125075" y="4286250"/>
            <a:ext cx="409576" cy="952501"/>
          </a:xfrm>
          <a:custGeom>
            <a:avLst/>
            <a:gdLst/>
            <a:ahLst/>
            <a:cxnLst/>
            <a:rect l="0" t="0" r="0" b="0"/>
            <a:pathLst>
              <a:path w="409576" h="952501">
                <a:moveTo>
                  <a:pt x="409575" y="0"/>
                </a:moveTo>
                <a:lnTo>
                  <a:pt x="400050" y="0"/>
                </a:lnTo>
                <a:lnTo>
                  <a:pt x="390525" y="9525"/>
                </a:lnTo>
                <a:lnTo>
                  <a:pt x="361950" y="28575"/>
                </a:lnTo>
                <a:lnTo>
                  <a:pt x="342900" y="47625"/>
                </a:lnTo>
                <a:lnTo>
                  <a:pt x="304800" y="85725"/>
                </a:lnTo>
                <a:lnTo>
                  <a:pt x="266700" y="114300"/>
                </a:lnTo>
                <a:lnTo>
                  <a:pt x="228600" y="161925"/>
                </a:lnTo>
                <a:lnTo>
                  <a:pt x="190500" y="209550"/>
                </a:lnTo>
                <a:lnTo>
                  <a:pt x="152400" y="257175"/>
                </a:lnTo>
                <a:lnTo>
                  <a:pt x="114300" y="314325"/>
                </a:lnTo>
                <a:lnTo>
                  <a:pt x="85725" y="371475"/>
                </a:lnTo>
                <a:lnTo>
                  <a:pt x="47625" y="438150"/>
                </a:lnTo>
                <a:lnTo>
                  <a:pt x="28575" y="495300"/>
                </a:lnTo>
                <a:lnTo>
                  <a:pt x="9525" y="552450"/>
                </a:lnTo>
                <a:lnTo>
                  <a:pt x="0" y="609600"/>
                </a:lnTo>
                <a:lnTo>
                  <a:pt x="0" y="657225"/>
                </a:lnTo>
                <a:lnTo>
                  <a:pt x="19050" y="714375"/>
                </a:lnTo>
                <a:lnTo>
                  <a:pt x="28575" y="752475"/>
                </a:lnTo>
                <a:lnTo>
                  <a:pt x="57150" y="800100"/>
                </a:lnTo>
                <a:lnTo>
                  <a:pt x="76200" y="838200"/>
                </a:lnTo>
                <a:lnTo>
                  <a:pt x="104775" y="876300"/>
                </a:lnTo>
                <a:lnTo>
                  <a:pt x="133350" y="904875"/>
                </a:lnTo>
                <a:lnTo>
                  <a:pt x="171450" y="923925"/>
                </a:lnTo>
                <a:lnTo>
                  <a:pt x="200025" y="942975"/>
                </a:lnTo>
                <a:lnTo>
                  <a:pt x="209550" y="952500"/>
                </a:lnTo>
                <a:lnTo>
                  <a:pt x="209550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10610850" y="4362450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85725" y="38100"/>
                </a:moveTo>
                <a:lnTo>
                  <a:pt x="76200" y="47625"/>
                </a:lnTo>
                <a:lnTo>
                  <a:pt x="76200" y="57150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0025"/>
                </a:lnTo>
                <a:lnTo>
                  <a:pt x="38100" y="171450"/>
                </a:lnTo>
                <a:lnTo>
                  <a:pt x="57150" y="142875"/>
                </a:lnTo>
                <a:lnTo>
                  <a:pt x="66675" y="114300"/>
                </a:lnTo>
                <a:lnTo>
                  <a:pt x="76200" y="85725"/>
                </a:lnTo>
                <a:lnTo>
                  <a:pt x="85725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66675" y="57150"/>
                </a:lnTo>
                <a:lnTo>
                  <a:pt x="66675" y="76200"/>
                </a:lnTo>
                <a:lnTo>
                  <a:pt x="76200" y="95250"/>
                </a:lnTo>
                <a:lnTo>
                  <a:pt x="95250" y="114300"/>
                </a:lnTo>
                <a:lnTo>
                  <a:pt x="104775" y="123825"/>
                </a:lnTo>
                <a:lnTo>
                  <a:pt x="123825" y="142875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61925" y="180975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71450" y="209550"/>
                </a:lnTo>
                <a:lnTo>
                  <a:pt x="161925" y="219075"/>
                </a:lnTo>
                <a:lnTo>
                  <a:pt x="152400" y="228600"/>
                </a:lnTo>
                <a:lnTo>
                  <a:pt x="133350" y="228600"/>
                </a:lnTo>
                <a:lnTo>
                  <a:pt x="104775" y="238125"/>
                </a:lnTo>
                <a:lnTo>
                  <a:pt x="85725" y="247650"/>
                </a:lnTo>
                <a:lnTo>
                  <a:pt x="66675" y="247650"/>
                </a:lnTo>
                <a:lnTo>
                  <a:pt x="57150" y="247650"/>
                </a:lnTo>
                <a:lnTo>
                  <a:pt x="38100" y="257175"/>
                </a:lnTo>
                <a:lnTo>
                  <a:pt x="38100" y="257175"/>
                </a:lnTo>
                <a:lnTo>
                  <a:pt x="38100" y="257175"/>
                </a:lnTo>
                <a:lnTo>
                  <a:pt x="38100" y="247650"/>
                </a:lnTo>
                <a:lnTo>
                  <a:pt x="381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0896600" y="4333875"/>
            <a:ext cx="57151" cy="314326"/>
          </a:xfrm>
          <a:custGeom>
            <a:avLst/>
            <a:gdLst/>
            <a:ahLst/>
            <a:cxnLst/>
            <a:rect l="0" t="0" r="0" b="0"/>
            <a:pathLst>
              <a:path w="57151" h="314326">
                <a:moveTo>
                  <a:pt x="57150" y="0"/>
                </a:move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28575" y="171450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10782300" y="433387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11068050" y="4438650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23825" y="47625"/>
                </a:lnTo>
                <a:lnTo>
                  <a:pt x="114300" y="66675"/>
                </a:lnTo>
                <a:lnTo>
                  <a:pt x="95250" y="85725"/>
                </a:lnTo>
                <a:lnTo>
                  <a:pt x="76200" y="104775"/>
                </a:lnTo>
                <a:lnTo>
                  <a:pt x="47625" y="123825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90500"/>
                </a:lnTo>
                <a:lnTo>
                  <a:pt x="47625" y="190500"/>
                </a:lnTo>
                <a:lnTo>
                  <a:pt x="66675" y="190500"/>
                </a:lnTo>
                <a:lnTo>
                  <a:pt x="85725" y="180975"/>
                </a:lnTo>
                <a:lnTo>
                  <a:pt x="114300" y="180975"/>
                </a:lnTo>
                <a:lnTo>
                  <a:pt x="133350" y="180975"/>
                </a:lnTo>
                <a:lnTo>
                  <a:pt x="152400" y="180975"/>
                </a:lnTo>
                <a:lnTo>
                  <a:pt x="161925" y="180975"/>
                </a:lnTo>
                <a:lnTo>
                  <a:pt x="171450" y="180975"/>
                </a:lnTo>
                <a:lnTo>
                  <a:pt x="1714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10515600" y="4686300"/>
            <a:ext cx="723901" cy="28576"/>
          </a:xfrm>
          <a:custGeom>
            <a:avLst/>
            <a:gdLst/>
            <a:ahLst/>
            <a:cxnLst/>
            <a:rect l="0" t="0" r="0" b="0"/>
            <a:pathLst>
              <a:path w="723901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52400" y="0"/>
                </a:lnTo>
                <a:lnTo>
                  <a:pt x="200025" y="0"/>
                </a:lnTo>
                <a:lnTo>
                  <a:pt x="238125" y="0"/>
                </a:lnTo>
                <a:lnTo>
                  <a:pt x="285750" y="0"/>
                </a:lnTo>
                <a:lnTo>
                  <a:pt x="333375" y="0"/>
                </a:lnTo>
                <a:lnTo>
                  <a:pt x="381000" y="0"/>
                </a:lnTo>
                <a:lnTo>
                  <a:pt x="428625" y="9525"/>
                </a:lnTo>
                <a:lnTo>
                  <a:pt x="476250" y="9525"/>
                </a:lnTo>
                <a:lnTo>
                  <a:pt x="523875" y="9525"/>
                </a:lnTo>
                <a:lnTo>
                  <a:pt x="571500" y="9525"/>
                </a:lnTo>
                <a:lnTo>
                  <a:pt x="609600" y="19050"/>
                </a:lnTo>
                <a:lnTo>
                  <a:pt x="647700" y="19050"/>
                </a:lnTo>
                <a:lnTo>
                  <a:pt x="676275" y="28575"/>
                </a:lnTo>
                <a:lnTo>
                  <a:pt x="704850" y="28575"/>
                </a:lnTo>
                <a:lnTo>
                  <a:pt x="714375" y="28575"/>
                </a:lnTo>
                <a:lnTo>
                  <a:pt x="723900" y="28575"/>
                </a:lnTo>
                <a:lnTo>
                  <a:pt x="7239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10591800" y="4838700"/>
            <a:ext cx="200026" cy="304801"/>
          </a:xfrm>
          <a:custGeom>
            <a:avLst/>
            <a:gdLst/>
            <a:ahLst/>
            <a:cxnLst/>
            <a:rect l="0" t="0" r="0" b="0"/>
            <a:pathLst>
              <a:path w="200026" h="304801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95250" y="2857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47625" y="152400"/>
                </a:lnTo>
                <a:lnTo>
                  <a:pt x="38100" y="180975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190500"/>
                </a:lnTo>
                <a:lnTo>
                  <a:pt x="28575" y="171450"/>
                </a:lnTo>
                <a:lnTo>
                  <a:pt x="38100" y="142875"/>
                </a:lnTo>
                <a:lnTo>
                  <a:pt x="47625" y="114300"/>
                </a:lnTo>
                <a:lnTo>
                  <a:pt x="57150" y="85725"/>
                </a:lnTo>
                <a:lnTo>
                  <a:pt x="66675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47625"/>
                </a:lnTo>
                <a:lnTo>
                  <a:pt x="76200" y="47625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52400"/>
                </a:lnTo>
                <a:lnTo>
                  <a:pt x="95250" y="161925"/>
                </a:lnTo>
                <a:lnTo>
                  <a:pt x="114300" y="180975"/>
                </a:lnTo>
                <a:lnTo>
                  <a:pt x="133350" y="190500"/>
                </a:lnTo>
                <a:lnTo>
                  <a:pt x="152400" y="200025"/>
                </a:lnTo>
                <a:lnTo>
                  <a:pt x="171450" y="200025"/>
                </a:lnTo>
                <a:lnTo>
                  <a:pt x="180975" y="209550"/>
                </a:lnTo>
                <a:lnTo>
                  <a:pt x="190500" y="209550"/>
                </a:lnTo>
                <a:lnTo>
                  <a:pt x="200025" y="209550"/>
                </a:lnTo>
                <a:lnTo>
                  <a:pt x="200025" y="219075"/>
                </a:lnTo>
                <a:lnTo>
                  <a:pt x="190500" y="228600"/>
                </a:lnTo>
                <a:lnTo>
                  <a:pt x="171450" y="238125"/>
                </a:lnTo>
                <a:lnTo>
                  <a:pt x="161925" y="247650"/>
                </a:lnTo>
                <a:lnTo>
                  <a:pt x="133350" y="257175"/>
                </a:lnTo>
                <a:lnTo>
                  <a:pt x="114300" y="266700"/>
                </a:lnTo>
                <a:lnTo>
                  <a:pt x="95250" y="276225"/>
                </a:lnTo>
                <a:lnTo>
                  <a:pt x="76200" y="285750"/>
                </a:lnTo>
                <a:lnTo>
                  <a:pt x="57150" y="295275"/>
                </a:lnTo>
                <a:lnTo>
                  <a:pt x="47625" y="30480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10858500" y="4781550"/>
            <a:ext cx="152401" cy="314326"/>
          </a:xfrm>
          <a:custGeom>
            <a:avLst/>
            <a:gdLst/>
            <a:ahLst/>
            <a:cxnLst/>
            <a:rect l="0" t="0" r="0" b="0"/>
            <a:pathLst>
              <a:path w="152401" h="31432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38100" y="314325"/>
                </a:lnTo>
                <a:lnTo>
                  <a:pt x="47625" y="314325"/>
                </a:lnTo>
                <a:lnTo>
                  <a:pt x="76200" y="314325"/>
                </a:lnTo>
                <a:lnTo>
                  <a:pt x="95250" y="304800"/>
                </a:lnTo>
                <a:lnTo>
                  <a:pt x="104775" y="295275"/>
                </a:lnTo>
                <a:lnTo>
                  <a:pt x="133350" y="285750"/>
                </a:lnTo>
                <a:lnTo>
                  <a:pt x="142875" y="276225"/>
                </a:lnTo>
                <a:lnTo>
                  <a:pt x="152400" y="266700"/>
                </a:lnTo>
                <a:lnTo>
                  <a:pt x="1524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10791825" y="4914900"/>
            <a:ext cx="133351" cy="57151"/>
          </a:xfrm>
          <a:custGeom>
            <a:avLst/>
            <a:gdLst/>
            <a:ahLst/>
            <a:cxnLst/>
            <a:rect l="0" t="0" r="0" b="0"/>
            <a:pathLst>
              <a:path w="133351" h="57151">
                <a:moveTo>
                  <a:pt x="0" y="57150"/>
                </a:moveTo>
                <a:lnTo>
                  <a:pt x="0" y="57150"/>
                </a:lnTo>
                <a:lnTo>
                  <a:pt x="9525" y="57150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38100"/>
                </a:lnTo>
                <a:lnTo>
                  <a:pt x="57150" y="28575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11039475" y="4943475"/>
            <a:ext cx="209551" cy="228601"/>
          </a:xfrm>
          <a:custGeom>
            <a:avLst/>
            <a:gdLst/>
            <a:ahLst/>
            <a:cxnLst/>
            <a:rect l="0" t="0" r="0" b="0"/>
            <a:pathLst>
              <a:path w="209551" h="228601">
                <a:moveTo>
                  <a:pt x="19050" y="28575"/>
                </a:moveTo>
                <a:lnTo>
                  <a:pt x="19050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28575"/>
                </a:lnTo>
                <a:lnTo>
                  <a:pt x="142875" y="38100"/>
                </a:lnTo>
                <a:lnTo>
                  <a:pt x="133350" y="57150"/>
                </a:lnTo>
                <a:lnTo>
                  <a:pt x="114300" y="76200"/>
                </a:lnTo>
                <a:lnTo>
                  <a:pt x="95250" y="104775"/>
                </a:lnTo>
                <a:lnTo>
                  <a:pt x="66675" y="123825"/>
                </a:lnTo>
                <a:lnTo>
                  <a:pt x="38100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28600"/>
                </a:lnTo>
                <a:lnTo>
                  <a:pt x="19050" y="228600"/>
                </a:lnTo>
                <a:lnTo>
                  <a:pt x="38100" y="228600"/>
                </a:lnTo>
                <a:lnTo>
                  <a:pt x="66675" y="219075"/>
                </a:lnTo>
                <a:lnTo>
                  <a:pt x="95250" y="209550"/>
                </a:lnTo>
                <a:lnTo>
                  <a:pt x="123825" y="190500"/>
                </a:lnTo>
                <a:lnTo>
                  <a:pt x="161925" y="171450"/>
                </a:lnTo>
                <a:lnTo>
                  <a:pt x="190500" y="152400"/>
                </a:lnTo>
                <a:lnTo>
                  <a:pt x="209550" y="142875"/>
                </a:lnTo>
                <a:lnTo>
                  <a:pt x="2095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11239500" y="4048125"/>
            <a:ext cx="285751" cy="1371601"/>
          </a:xfrm>
          <a:custGeom>
            <a:avLst/>
            <a:gdLst/>
            <a:ahLst/>
            <a:cxnLst/>
            <a:rect l="0" t="0" r="0" b="0"/>
            <a:pathLst>
              <a:path w="285751" h="13716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28575" y="28575"/>
                </a:lnTo>
                <a:lnTo>
                  <a:pt x="47625" y="47625"/>
                </a:lnTo>
                <a:lnTo>
                  <a:pt x="66675" y="66675"/>
                </a:lnTo>
                <a:lnTo>
                  <a:pt x="95250" y="95250"/>
                </a:lnTo>
                <a:lnTo>
                  <a:pt x="123825" y="123825"/>
                </a:lnTo>
                <a:lnTo>
                  <a:pt x="142875" y="161925"/>
                </a:lnTo>
                <a:lnTo>
                  <a:pt x="171450" y="200025"/>
                </a:lnTo>
                <a:lnTo>
                  <a:pt x="200025" y="257175"/>
                </a:lnTo>
                <a:lnTo>
                  <a:pt x="228600" y="304800"/>
                </a:lnTo>
                <a:lnTo>
                  <a:pt x="247650" y="371475"/>
                </a:lnTo>
                <a:lnTo>
                  <a:pt x="266700" y="438150"/>
                </a:lnTo>
                <a:lnTo>
                  <a:pt x="276225" y="504825"/>
                </a:lnTo>
                <a:lnTo>
                  <a:pt x="285750" y="581025"/>
                </a:lnTo>
                <a:lnTo>
                  <a:pt x="285750" y="666750"/>
                </a:lnTo>
                <a:lnTo>
                  <a:pt x="276225" y="752475"/>
                </a:lnTo>
                <a:lnTo>
                  <a:pt x="257175" y="838200"/>
                </a:lnTo>
                <a:lnTo>
                  <a:pt x="219075" y="923925"/>
                </a:lnTo>
                <a:lnTo>
                  <a:pt x="190500" y="1019175"/>
                </a:lnTo>
                <a:lnTo>
                  <a:pt x="133350" y="1123950"/>
                </a:lnTo>
                <a:lnTo>
                  <a:pt x="85725" y="1238250"/>
                </a:lnTo>
                <a:lnTo>
                  <a:pt x="38100" y="1314450"/>
                </a:lnTo>
                <a:lnTo>
                  <a:pt x="0" y="1371600"/>
                </a:lnTo>
                <a:lnTo>
                  <a:pt x="0" y="137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7772400" y="3476625"/>
            <a:ext cx="685801" cy="714376"/>
          </a:xfrm>
          <a:custGeom>
            <a:avLst/>
            <a:gdLst/>
            <a:ahLst/>
            <a:cxnLst/>
            <a:rect l="0" t="0" r="0" b="0"/>
            <a:pathLst>
              <a:path w="685801" h="714376">
                <a:moveTo>
                  <a:pt x="161925" y="19050"/>
                </a:moveTo>
                <a:lnTo>
                  <a:pt x="152400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14300" y="76200"/>
                </a:lnTo>
                <a:lnTo>
                  <a:pt x="85725" y="104775"/>
                </a:lnTo>
                <a:lnTo>
                  <a:pt x="76200" y="152400"/>
                </a:lnTo>
                <a:lnTo>
                  <a:pt x="57150" y="200025"/>
                </a:lnTo>
                <a:lnTo>
                  <a:pt x="38100" y="257175"/>
                </a:lnTo>
                <a:lnTo>
                  <a:pt x="28575" y="314325"/>
                </a:lnTo>
                <a:lnTo>
                  <a:pt x="19050" y="371475"/>
                </a:lnTo>
                <a:lnTo>
                  <a:pt x="9525" y="428625"/>
                </a:lnTo>
                <a:lnTo>
                  <a:pt x="9525" y="485775"/>
                </a:lnTo>
                <a:lnTo>
                  <a:pt x="28575" y="533400"/>
                </a:lnTo>
                <a:lnTo>
                  <a:pt x="38100" y="571500"/>
                </a:lnTo>
                <a:lnTo>
                  <a:pt x="66675" y="609600"/>
                </a:lnTo>
                <a:lnTo>
                  <a:pt x="104775" y="638175"/>
                </a:lnTo>
                <a:lnTo>
                  <a:pt x="133350" y="666750"/>
                </a:lnTo>
                <a:lnTo>
                  <a:pt x="180975" y="685800"/>
                </a:lnTo>
                <a:lnTo>
                  <a:pt x="219075" y="704850"/>
                </a:lnTo>
                <a:lnTo>
                  <a:pt x="257175" y="714375"/>
                </a:lnTo>
                <a:lnTo>
                  <a:pt x="304800" y="714375"/>
                </a:lnTo>
                <a:lnTo>
                  <a:pt x="352425" y="704850"/>
                </a:lnTo>
                <a:lnTo>
                  <a:pt x="400050" y="695325"/>
                </a:lnTo>
                <a:lnTo>
                  <a:pt x="447675" y="666750"/>
                </a:lnTo>
                <a:lnTo>
                  <a:pt x="485775" y="638175"/>
                </a:lnTo>
                <a:lnTo>
                  <a:pt x="533400" y="609600"/>
                </a:lnTo>
                <a:lnTo>
                  <a:pt x="571500" y="571500"/>
                </a:lnTo>
                <a:lnTo>
                  <a:pt x="609600" y="523875"/>
                </a:lnTo>
                <a:lnTo>
                  <a:pt x="628650" y="485775"/>
                </a:lnTo>
                <a:lnTo>
                  <a:pt x="657225" y="428625"/>
                </a:lnTo>
                <a:lnTo>
                  <a:pt x="676275" y="390525"/>
                </a:lnTo>
                <a:lnTo>
                  <a:pt x="685800" y="342900"/>
                </a:lnTo>
                <a:lnTo>
                  <a:pt x="685800" y="295275"/>
                </a:lnTo>
                <a:lnTo>
                  <a:pt x="685800" y="247650"/>
                </a:lnTo>
                <a:lnTo>
                  <a:pt x="666750" y="200025"/>
                </a:lnTo>
                <a:lnTo>
                  <a:pt x="647700" y="161925"/>
                </a:lnTo>
                <a:lnTo>
                  <a:pt x="619125" y="114300"/>
                </a:lnTo>
                <a:lnTo>
                  <a:pt x="590550" y="85725"/>
                </a:lnTo>
                <a:lnTo>
                  <a:pt x="561975" y="47625"/>
                </a:lnTo>
                <a:lnTo>
                  <a:pt x="514350" y="28575"/>
                </a:lnTo>
                <a:lnTo>
                  <a:pt x="476250" y="9525"/>
                </a:lnTo>
                <a:lnTo>
                  <a:pt x="428625" y="0"/>
                </a:lnTo>
                <a:lnTo>
                  <a:pt x="390525" y="0"/>
                </a:lnTo>
                <a:lnTo>
                  <a:pt x="342900" y="9525"/>
                </a:lnTo>
                <a:lnTo>
                  <a:pt x="285750" y="28575"/>
                </a:lnTo>
                <a:lnTo>
                  <a:pt x="228600" y="47625"/>
                </a:lnTo>
                <a:lnTo>
                  <a:pt x="180975" y="85725"/>
                </a:lnTo>
                <a:lnTo>
                  <a:pt x="123825" y="123825"/>
                </a:lnTo>
                <a:lnTo>
                  <a:pt x="66675" y="180975"/>
                </a:lnTo>
                <a:lnTo>
                  <a:pt x="28575" y="228600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7705725" y="4181475"/>
            <a:ext cx="723901" cy="666751"/>
          </a:xfrm>
          <a:custGeom>
            <a:avLst/>
            <a:gdLst/>
            <a:ahLst/>
            <a:cxnLst/>
            <a:rect l="0" t="0" r="0" b="0"/>
            <a:pathLst>
              <a:path w="723901" h="666751">
                <a:moveTo>
                  <a:pt x="57150" y="266700"/>
                </a:moveTo>
                <a:lnTo>
                  <a:pt x="57150" y="276225"/>
                </a:lnTo>
                <a:lnTo>
                  <a:pt x="57150" y="304800"/>
                </a:lnTo>
                <a:lnTo>
                  <a:pt x="66675" y="333375"/>
                </a:lnTo>
                <a:lnTo>
                  <a:pt x="66675" y="381000"/>
                </a:lnTo>
                <a:lnTo>
                  <a:pt x="76200" y="428625"/>
                </a:lnTo>
                <a:lnTo>
                  <a:pt x="95250" y="476250"/>
                </a:lnTo>
                <a:lnTo>
                  <a:pt x="114300" y="514350"/>
                </a:lnTo>
                <a:lnTo>
                  <a:pt x="133350" y="552450"/>
                </a:lnTo>
                <a:lnTo>
                  <a:pt x="161925" y="590550"/>
                </a:lnTo>
                <a:lnTo>
                  <a:pt x="190500" y="619125"/>
                </a:lnTo>
                <a:lnTo>
                  <a:pt x="219075" y="638175"/>
                </a:lnTo>
                <a:lnTo>
                  <a:pt x="247650" y="657225"/>
                </a:lnTo>
                <a:lnTo>
                  <a:pt x="295275" y="666750"/>
                </a:lnTo>
                <a:lnTo>
                  <a:pt x="333375" y="666750"/>
                </a:lnTo>
                <a:lnTo>
                  <a:pt x="381000" y="666750"/>
                </a:lnTo>
                <a:lnTo>
                  <a:pt x="428625" y="657225"/>
                </a:lnTo>
                <a:lnTo>
                  <a:pt x="476250" y="638175"/>
                </a:lnTo>
                <a:lnTo>
                  <a:pt x="514350" y="619125"/>
                </a:lnTo>
                <a:lnTo>
                  <a:pt x="561975" y="590550"/>
                </a:lnTo>
                <a:lnTo>
                  <a:pt x="600075" y="561975"/>
                </a:lnTo>
                <a:lnTo>
                  <a:pt x="628650" y="514350"/>
                </a:lnTo>
                <a:lnTo>
                  <a:pt x="666750" y="476250"/>
                </a:lnTo>
                <a:lnTo>
                  <a:pt x="685800" y="438150"/>
                </a:lnTo>
                <a:lnTo>
                  <a:pt x="704850" y="390525"/>
                </a:lnTo>
                <a:lnTo>
                  <a:pt x="723900" y="352425"/>
                </a:lnTo>
                <a:lnTo>
                  <a:pt x="723900" y="304800"/>
                </a:lnTo>
                <a:lnTo>
                  <a:pt x="723900" y="266700"/>
                </a:lnTo>
                <a:lnTo>
                  <a:pt x="723900" y="219075"/>
                </a:lnTo>
                <a:lnTo>
                  <a:pt x="704850" y="180975"/>
                </a:lnTo>
                <a:lnTo>
                  <a:pt x="676275" y="133350"/>
                </a:lnTo>
                <a:lnTo>
                  <a:pt x="647700" y="104775"/>
                </a:lnTo>
                <a:lnTo>
                  <a:pt x="619125" y="66675"/>
                </a:lnTo>
                <a:lnTo>
                  <a:pt x="571500" y="38100"/>
                </a:lnTo>
                <a:lnTo>
                  <a:pt x="533400" y="19050"/>
                </a:lnTo>
                <a:lnTo>
                  <a:pt x="485775" y="0"/>
                </a:lnTo>
                <a:lnTo>
                  <a:pt x="438150" y="0"/>
                </a:lnTo>
                <a:lnTo>
                  <a:pt x="390525" y="0"/>
                </a:lnTo>
                <a:lnTo>
                  <a:pt x="333375" y="9525"/>
                </a:lnTo>
                <a:lnTo>
                  <a:pt x="285750" y="19050"/>
                </a:lnTo>
                <a:lnTo>
                  <a:pt x="238125" y="47625"/>
                </a:lnTo>
                <a:lnTo>
                  <a:pt x="190500" y="76200"/>
                </a:lnTo>
                <a:lnTo>
                  <a:pt x="142875" y="114300"/>
                </a:lnTo>
                <a:lnTo>
                  <a:pt x="104775" y="161925"/>
                </a:lnTo>
                <a:lnTo>
                  <a:pt x="76200" y="219075"/>
                </a:lnTo>
                <a:lnTo>
                  <a:pt x="47625" y="285750"/>
                </a:lnTo>
                <a:lnTo>
                  <a:pt x="28575" y="352425"/>
                </a:lnTo>
                <a:lnTo>
                  <a:pt x="9525" y="4191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11029950" y="3648075"/>
            <a:ext cx="190501" cy="409576"/>
          </a:xfrm>
          <a:custGeom>
            <a:avLst/>
            <a:gdLst/>
            <a:ahLst/>
            <a:cxnLst/>
            <a:rect l="0" t="0" r="0" b="0"/>
            <a:pathLst>
              <a:path w="190501" h="409576">
                <a:moveTo>
                  <a:pt x="19050" y="95250"/>
                </a:moveTo>
                <a:lnTo>
                  <a:pt x="19050" y="85725"/>
                </a:lnTo>
                <a:lnTo>
                  <a:pt x="19050" y="76200"/>
                </a:lnTo>
                <a:lnTo>
                  <a:pt x="28575" y="57150"/>
                </a:lnTo>
                <a:lnTo>
                  <a:pt x="38100" y="3810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23825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04775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85725" y="142875"/>
                </a:lnTo>
                <a:lnTo>
                  <a:pt x="114300" y="142875"/>
                </a:lnTo>
                <a:lnTo>
                  <a:pt x="133350" y="161925"/>
                </a:lnTo>
                <a:lnTo>
                  <a:pt x="152400" y="171450"/>
                </a:lnTo>
                <a:lnTo>
                  <a:pt x="171450" y="200025"/>
                </a:lnTo>
                <a:lnTo>
                  <a:pt x="180975" y="228600"/>
                </a:lnTo>
                <a:lnTo>
                  <a:pt x="190500" y="257175"/>
                </a:lnTo>
                <a:lnTo>
                  <a:pt x="190500" y="285750"/>
                </a:lnTo>
                <a:lnTo>
                  <a:pt x="180975" y="323850"/>
                </a:lnTo>
                <a:lnTo>
                  <a:pt x="161925" y="342900"/>
                </a:lnTo>
                <a:lnTo>
                  <a:pt x="142875" y="371475"/>
                </a:lnTo>
                <a:lnTo>
                  <a:pt x="123825" y="390525"/>
                </a:lnTo>
                <a:lnTo>
                  <a:pt x="104775" y="400050"/>
                </a:lnTo>
                <a:lnTo>
                  <a:pt x="76200" y="400050"/>
                </a:lnTo>
                <a:lnTo>
                  <a:pt x="57150" y="409575"/>
                </a:lnTo>
                <a:lnTo>
                  <a:pt x="38100" y="409575"/>
                </a:lnTo>
                <a:lnTo>
                  <a:pt x="19050" y="400050"/>
                </a:lnTo>
                <a:lnTo>
                  <a:pt x="9525" y="390525"/>
                </a:lnTo>
                <a:lnTo>
                  <a:pt x="0" y="381000"/>
                </a:lnTo>
                <a:lnTo>
                  <a:pt x="0" y="371475"/>
                </a:lnTo>
                <a:lnTo>
                  <a:pt x="19050" y="352425"/>
                </a:lnTo>
                <a:lnTo>
                  <a:pt x="28575" y="323850"/>
                </a:lnTo>
                <a:lnTo>
                  <a:pt x="38100" y="304800"/>
                </a:lnTo>
                <a:lnTo>
                  <a:pt x="47625" y="285750"/>
                </a:lnTo>
                <a:lnTo>
                  <a:pt x="4762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11220450" y="3638550"/>
            <a:ext cx="676276" cy="257176"/>
          </a:xfrm>
          <a:custGeom>
            <a:avLst/>
            <a:gdLst/>
            <a:ahLst/>
            <a:cxnLst/>
            <a:rect l="0" t="0" r="0" b="0"/>
            <a:pathLst>
              <a:path w="676276" h="257176">
                <a:moveTo>
                  <a:pt x="19050" y="19050"/>
                </a:move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104775"/>
                </a:lnTo>
                <a:lnTo>
                  <a:pt x="9525" y="14287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80975"/>
                </a:lnTo>
                <a:lnTo>
                  <a:pt x="47625" y="180975"/>
                </a:lnTo>
                <a:lnTo>
                  <a:pt x="57150" y="171450"/>
                </a:lnTo>
                <a:lnTo>
                  <a:pt x="66675" y="171450"/>
                </a:lnTo>
                <a:lnTo>
                  <a:pt x="85725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85725"/>
                </a:lnTo>
                <a:lnTo>
                  <a:pt x="123825" y="66675"/>
                </a:lnTo>
                <a:lnTo>
                  <a:pt x="123825" y="57150"/>
                </a:lnTo>
                <a:lnTo>
                  <a:pt x="114300" y="4762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04775" y="76200"/>
                </a:lnTo>
                <a:lnTo>
                  <a:pt x="95250" y="104775"/>
                </a:lnTo>
                <a:lnTo>
                  <a:pt x="85725" y="133350"/>
                </a:lnTo>
                <a:lnTo>
                  <a:pt x="76200" y="171450"/>
                </a:lnTo>
                <a:lnTo>
                  <a:pt x="85725" y="200025"/>
                </a:lnTo>
                <a:lnTo>
                  <a:pt x="85725" y="228600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33350" y="257175"/>
                </a:lnTo>
                <a:lnTo>
                  <a:pt x="152400" y="257175"/>
                </a:lnTo>
                <a:lnTo>
                  <a:pt x="180975" y="238125"/>
                </a:lnTo>
                <a:lnTo>
                  <a:pt x="200025" y="219075"/>
                </a:lnTo>
                <a:lnTo>
                  <a:pt x="219075" y="190500"/>
                </a:lnTo>
                <a:lnTo>
                  <a:pt x="238125" y="161925"/>
                </a:lnTo>
                <a:lnTo>
                  <a:pt x="257175" y="133350"/>
                </a:lnTo>
                <a:lnTo>
                  <a:pt x="266700" y="104775"/>
                </a:lnTo>
                <a:lnTo>
                  <a:pt x="276225" y="76200"/>
                </a:lnTo>
                <a:lnTo>
                  <a:pt x="285750" y="57150"/>
                </a:lnTo>
                <a:lnTo>
                  <a:pt x="285750" y="38100"/>
                </a:lnTo>
                <a:lnTo>
                  <a:pt x="276225" y="28575"/>
                </a:lnTo>
                <a:lnTo>
                  <a:pt x="266700" y="19050"/>
                </a:lnTo>
                <a:lnTo>
                  <a:pt x="257175" y="28575"/>
                </a:lnTo>
                <a:lnTo>
                  <a:pt x="228600" y="38100"/>
                </a:lnTo>
                <a:lnTo>
                  <a:pt x="209550" y="57150"/>
                </a:lnTo>
                <a:lnTo>
                  <a:pt x="190500" y="85725"/>
                </a:lnTo>
                <a:lnTo>
                  <a:pt x="180975" y="114300"/>
                </a:lnTo>
                <a:lnTo>
                  <a:pt x="171450" y="142875"/>
                </a:lnTo>
                <a:lnTo>
                  <a:pt x="171450" y="171450"/>
                </a:lnTo>
                <a:lnTo>
                  <a:pt x="171450" y="180975"/>
                </a:lnTo>
                <a:lnTo>
                  <a:pt x="180975" y="190500"/>
                </a:lnTo>
                <a:lnTo>
                  <a:pt x="190500" y="180975"/>
                </a:lnTo>
                <a:lnTo>
                  <a:pt x="209550" y="180975"/>
                </a:lnTo>
                <a:lnTo>
                  <a:pt x="228600" y="161925"/>
                </a:lnTo>
                <a:lnTo>
                  <a:pt x="238125" y="142875"/>
                </a:lnTo>
                <a:lnTo>
                  <a:pt x="247650" y="133350"/>
                </a:lnTo>
                <a:lnTo>
                  <a:pt x="257175" y="114300"/>
                </a:lnTo>
                <a:lnTo>
                  <a:pt x="257175" y="104775"/>
                </a:lnTo>
                <a:lnTo>
                  <a:pt x="266700" y="95250"/>
                </a:lnTo>
                <a:lnTo>
                  <a:pt x="266700" y="95250"/>
                </a:lnTo>
                <a:lnTo>
                  <a:pt x="266700" y="95250"/>
                </a:lnTo>
                <a:lnTo>
                  <a:pt x="257175" y="104775"/>
                </a:lnTo>
                <a:lnTo>
                  <a:pt x="257175" y="123825"/>
                </a:lnTo>
                <a:lnTo>
                  <a:pt x="257175" y="152400"/>
                </a:lnTo>
                <a:lnTo>
                  <a:pt x="257175" y="171450"/>
                </a:lnTo>
                <a:lnTo>
                  <a:pt x="257175" y="190500"/>
                </a:lnTo>
                <a:lnTo>
                  <a:pt x="266700" y="209550"/>
                </a:lnTo>
                <a:lnTo>
                  <a:pt x="276225" y="219075"/>
                </a:lnTo>
                <a:lnTo>
                  <a:pt x="285750" y="219075"/>
                </a:lnTo>
                <a:lnTo>
                  <a:pt x="304800" y="209550"/>
                </a:lnTo>
                <a:lnTo>
                  <a:pt x="323850" y="200025"/>
                </a:lnTo>
                <a:lnTo>
                  <a:pt x="342900" y="180975"/>
                </a:lnTo>
                <a:lnTo>
                  <a:pt x="361950" y="152400"/>
                </a:lnTo>
                <a:lnTo>
                  <a:pt x="390525" y="123825"/>
                </a:lnTo>
                <a:lnTo>
                  <a:pt x="400050" y="95250"/>
                </a:lnTo>
                <a:lnTo>
                  <a:pt x="419100" y="76200"/>
                </a:lnTo>
                <a:lnTo>
                  <a:pt x="428625" y="47625"/>
                </a:lnTo>
                <a:lnTo>
                  <a:pt x="428625" y="28575"/>
                </a:lnTo>
                <a:lnTo>
                  <a:pt x="428625" y="19050"/>
                </a:lnTo>
                <a:lnTo>
                  <a:pt x="409575" y="19050"/>
                </a:lnTo>
                <a:lnTo>
                  <a:pt x="400050" y="19050"/>
                </a:lnTo>
                <a:lnTo>
                  <a:pt x="381000" y="38100"/>
                </a:lnTo>
                <a:lnTo>
                  <a:pt x="361950" y="57150"/>
                </a:lnTo>
                <a:lnTo>
                  <a:pt x="352425" y="85725"/>
                </a:lnTo>
                <a:lnTo>
                  <a:pt x="342900" y="114300"/>
                </a:lnTo>
                <a:lnTo>
                  <a:pt x="333375" y="142875"/>
                </a:lnTo>
                <a:lnTo>
                  <a:pt x="333375" y="171450"/>
                </a:lnTo>
                <a:lnTo>
                  <a:pt x="333375" y="180975"/>
                </a:lnTo>
                <a:lnTo>
                  <a:pt x="342900" y="190500"/>
                </a:lnTo>
                <a:lnTo>
                  <a:pt x="361950" y="200025"/>
                </a:lnTo>
                <a:lnTo>
                  <a:pt x="371475" y="190500"/>
                </a:lnTo>
                <a:lnTo>
                  <a:pt x="381000" y="180975"/>
                </a:lnTo>
                <a:lnTo>
                  <a:pt x="400050" y="171450"/>
                </a:lnTo>
                <a:lnTo>
                  <a:pt x="409575" y="161925"/>
                </a:lnTo>
                <a:lnTo>
                  <a:pt x="419100" y="152400"/>
                </a:lnTo>
                <a:lnTo>
                  <a:pt x="419100" y="142875"/>
                </a:lnTo>
                <a:lnTo>
                  <a:pt x="428625" y="142875"/>
                </a:lnTo>
                <a:lnTo>
                  <a:pt x="428625" y="152400"/>
                </a:lnTo>
                <a:lnTo>
                  <a:pt x="428625" y="161925"/>
                </a:lnTo>
                <a:lnTo>
                  <a:pt x="428625" y="171450"/>
                </a:lnTo>
                <a:lnTo>
                  <a:pt x="438150" y="190500"/>
                </a:lnTo>
                <a:lnTo>
                  <a:pt x="438150" y="200025"/>
                </a:lnTo>
                <a:lnTo>
                  <a:pt x="447675" y="209550"/>
                </a:lnTo>
                <a:lnTo>
                  <a:pt x="457200" y="209550"/>
                </a:lnTo>
                <a:lnTo>
                  <a:pt x="466725" y="200025"/>
                </a:lnTo>
                <a:lnTo>
                  <a:pt x="485775" y="190500"/>
                </a:lnTo>
                <a:lnTo>
                  <a:pt x="495300" y="171450"/>
                </a:lnTo>
                <a:lnTo>
                  <a:pt x="514350" y="142875"/>
                </a:lnTo>
                <a:lnTo>
                  <a:pt x="533400" y="114300"/>
                </a:lnTo>
                <a:lnTo>
                  <a:pt x="542925" y="95250"/>
                </a:lnTo>
                <a:lnTo>
                  <a:pt x="561975" y="66675"/>
                </a:lnTo>
                <a:lnTo>
                  <a:pt x="561975" y="47625"/>
                </a:lnTo>
                <a:lnTo>
                  <a:pt x="561975" y="28575"/>
                </a:lnTo>
                <a:lnTo>
                  <a:pt x="561975" y="28575"/>
                </a:lnTo>
                <a:lnTo>
                  <a:pt x="561975" y="28575"/>
                </a:lnTo>
                <a:lnTo>
                  <a:pt x="552450" y="38100"/>
                </a:lnTo>
                <a:lnTo>
                  <a:pt x="552450" y="57150"/>
                </a:lnTo>
                <a:lnTo>
                  <a:pt x="542925" y="76200"/>
                </a:lnTo>
                <a:lnTo>
                  <a:pt x="533400" y="104775"/>
                </a:lnTo>
                <a:lnTo>
                  <a:pt x="533400" y="133350"/>
                </a:lnTo>
                <a:lnTo>
                  <a:pt x="533400" y="152400"/>
                </a:lnTo>
                <a:lnTo>
                  <a:pt x="533400" y="171450"/>
                </a:lnTo>
                <a:lnTo>
                  <a:pt x="542925" y="180975"/>
                </a:lnTo>
                <a:lnTo>
                  <a:pt x="542925" y="180975"/>
                </a:lnTo>
                <a:lnTo>
                  <a:pt x="561975" y="171450"/>
                </a:lnTo>
                <a:lnTo>
                  <a:pt x="581025" y="161925"/>
                </a:lnTo>
                <a:lnTo>
                  <a:pt x="600075" y="142875"/>
                </a:lnTo>
                <a:lnTo>
                  <a:pt x="619125" y="114300"/>
                </a:lnTo>
                <a:lnTo>
                  <a:pt x="638175" y="85725"/>
                </a:lnTo>
                <a:lnTo>
                  <a:pt x="647700" y="57150"/>
                </a:lnTo>
                <a:lnTo>
                  <a:pt x="666750" y="28575"/>
                </a:lnTo>
                <a:lnTo>
                  <a:pt x="666750" y="19050"/>
                </a:lnTo>
                <a:lnTo>
                  <a:pt x="676275" y="0"/>
                </a:lnTo>
                <a:lnTo>
                  <a:pt x="676275" y="0"/>
                </a:lnTo>
                <a:lnTo>
                  <a:pt x="666750" y="0"/>
                </a:lnTo>
                <a:lnTo>
                  <a:pt x="666750" y="9525"/>
                </a:lnTo>
                <a:lnTo>
                  <a:pt x="666750" y="28575"/>
                </a:lnTo>
                <a:lnTo>
                  <a:pt x="666750" y="57150"/>
                </a:lnTo>
                <a:lnTo>
                  <a:pt x="657225" y="95250"/>
                </a:lnTo>
                <a:lnTo>
                  <a:pt x="657225" y="133350"/>
                </a:lnTo>
                <a:lnTo>
                  <a:pt x="666750" y="171450"/>
                </a:lnTo>
                <a:lnTo>
                  <a:pt x="666750" y="190500"/>
                </a:lnTo>
                <a:lnTo>
                  <a:pt x="666750" y="209550"/>
                </a:lnTo>
                <a:lnTo>
                  <a:pt x="666750" y="2095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11982450" y="3238500"/>
            <a:ext cx="57151" cy="285751"/>
          </a:xfrm>
          <a:custGeom>
            <a:avLst/>
            <a:gdLst/>
            <a:ahLst/>
            <a:cxnLst/>
            <a:rect l="0" t="0" r="0" b="0"/>
            <a:pathLst>
              <a:path w="57151" h="2857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12011025" y="3781425"/>
            <a:ext cx="9526" cy="85726"/>
          </a:xfrm>
          <a:custGeom>
            <a:avLst/>
            <a:gdLst/>
            <a:ahLst/>
            <a:cxnLst/>
            <a:rect l="0" t="0" r="0" b="0"/>
            <a:pathLst>
              <a:path w="9526" h="8572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7810500" y="2390775"/>
            <a:ext cx="3686176" cy="371476"/>
          </a:xfrm>
          <a:custGeom>
            <a:avLst/>
            <a:gdLst/>
            <a:ahLst/>
            <a:cxnLst/>
            <a:rect l="0" t="0" r="0" b="0"/>
            <a:pathLst>
              <a:path w="3686176" h="371476">
                <a:moveTo>
                  <a:pt x="47625" y="0"/>
                </a:move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9525" y="238125"/>
                </a:lnTo>
                <a:lnTo>
                  <a:pt x="19050" y="238125"/>
                </a:lnTo>
                <a:lnTo>
                  <a:pt x="28575" y="238125"/>
                </a:lnTo>
                <a:lnTo>
                  <a:pt x="38100" y="247650"/>
                </a:lnTo>
                <a:lnTo>
                  <a:pt x="57150" y="247650"/>
                </a:lnTo>
                <a:lnTo>
                  <a:pt x="66675" y="247650"/>
                </a:lnTo>
                <a:lnTo>
                  <a:pt x="85725" y="247650"/>
                </a:lnTo>
                <a:lnTo>
                  <a:pt x="104775" y="247650"/>
                </a:lnTo>
                <a:lnTo>
                  <a:pt x="123825" y="247650"/>
                </a:lnTo>
                <a:lnTo>
                  <a:pt x="152400" y="247650"/>
                </a:lnTo>
                <a:lnTo>
                  <a:pt x="171450" y="247650"/>
                </a:lnTo>
                <a:lnTo>
                  <a:pt x="200025" y="247650"/>
                </a:lnTo>
                <a:lnTo>
                  <a:pt x="228600" y="247650"/>
                </a:lnTo>
                <a:lnTo>
                  <a:pt x="257175" y="247650"/>
                </a:lnTo>
                <a:lnTo>
                  <a:pt x="285750" y="238125"/>
                </a:lnTo>
                <a:lnTo>
                  <a:pt x="323850" y="238125"/>
                </a:lnTo>
                <a:lnTo>
                  <a:pt x="352425" y="238125"/>
                </a:lnTo>
                <a:lnTo>
                  <a:pt x="390525" y="238125"/>
                </a:lnTo>
                <a:lnTo>
                  <a:pt x="428625" y="238125"/>
                </a:lnTo>
                <a:lnTo>
                  <a:pt x="457200" y="238125"/>
                </a:lnTo>
                <a:lnTo>
                  <a:pt x="495300" y="247650"/>
                </a:lnTo>
                <a:lnTo>
                  <a:pt x="523875" y="247650"/>
                </a:lnTo>
                <a:lnTo>
                  <a:pt x="571500" y="247650"/>
                </a:lnTo>
                <a:lnTo>
                  <a:pt x="600075" y="247650"/>
                </a:lnTo>
                <a:lnTo>
                  <a:pt x="638175" y="247650"/>
                </a:lnTo>
                <a:lnTo>
                  <a:pt x="676275" y="247650"/>
                </a:lnTo>
                <a:lnTo>
                  <a:pt x="723900" y="247650"/>
                </a:lnTo>
                <a:lnTo>
                  <a:pt x="762000" y="247650"/>
                </a:lnTo>
                <a:lnTo>
                  <a:pt x="809625" y="247650"/>
                </a:lnTo>
                <a:lnTo>
                  <a:pt x="847725" y="247650"/>
                </a:lnTo>
                <a:lnTo>
                  <a:pt x="895350" y="247650"/>
                </a:lnTo>
                <a:lnTo>
                  <a:pt x="942975" y="247650"/>
                </a:lnTo>
                <a:lnTo>
                  <a:pt x="981075" y="247650"/>
                </a:lnTo>
                <a:lnTo>
                  <a:pt x="1028700" y="247650"/>
                </a:lnTo>
                <a:lnTo>
                  <a:pt x="1076325" y="247650"/>
                </a:lnTo>
                <a:lnTo>
                  <a:pt x="1114425" y="247650"/>
                </a:lnTo>
                <a:lnTo>
                  <a:pt x="1162050" y="247650"/>
                </a:lnTo>
                <a:lnTo>
                  <a:pt x="1209675" y="247650"/>
                </a:lnTo>
                <a:lnTo>
                  <a:pt x="1257300" y="247650"/>
                </a:lnTo>
                <a:lnTo>
                  <a:pt x="1304925" y="247650"/>
                </a:lnTo>
                <a:lnTo>
                  <a:pt x="1352550" y="247650"/>
                </a:lnTo>
                <a:lnTo>
                  <a:pt x="1400175" y="247650"/>
                </a:lnTo>
                <a:lnTo>
                  <a:pt x="1447800" y="247650"/>
                </a:lnTo>
                <a:lnTo>
                  <a:pt x="1495425" y="247650"/>
                </a:lnTo>
                <a:lnTo>
                  <a:pt x="1543050" y="247650"/>
                </a:lnTo>
                <a:lnTo>
                  <a:pt x="1600200" y="247650"/>
                </a:lnTo>
                <a:lnTo>
                  <a:pt x="1647825" y="247650"/>
                </a:lnTo>
                <a:lnTo>
                  <a:pt x="1695450" y="247650"/>
                </a:lnTo>
                <a:lnTo>
                  <a:pt x="1743075" y="257175"/>
                </a:lnTo>
                <a:lnTo>
                  <a:pt x="1790700" y="257175"/>
                </a:lnTo>
                <a:lnTo>
                  <a:pt x="1838325" y="257175"/>
                </a:lnTo>
                <a:lnTo>
                  <a:pt x="1895475" y="257175"/>
                </a:lnTo>
                <a:lnTo>
                  <a:pt x="1943100" y="257175"/>
                </a:lnTo>
                <a:lnTo>
                  <a:pt x="1990725" y="257175"/>
                </a:lnTo>
                <a:lnTo>
                  <a:pt x="2038350" y="266700"/>
                </a:lnTo>
                <a:lnTo>
                  <a:pt x="2085975" y="266700"/>
                </a:lnTo>
                <a:lnTo>
                  <a:pt x="2143125" y="266700"/>
                </a:lnTo>
                <a:lnTo>
                  <a:pt x="2190750" y="266700"/>
                </a:lnTo>
                <a:lnTo>
                  <a:pt x="2238375" y="266700"/>
                </a:lnTo>
                <a:lnTo>
                  <a:pt x="2286000" y="266700"/>
                </a:lnTo>
                <a:lnTo>
                  <a:pt x="2333625" y="276225"/>
                </a:lnTo>
                <a:lnTo>
                  <a:pt x="2390775" y="276225"/>
                </a:lnTo>
                <a:lnTo>
                  <a:pt x="2438400" y="276225"/>
                </a:lnTo>
                <a:lnTo>
                  <a:pt x="2486025" y="276225"/>
                </a:lnTo>
                <a:lnTo>
                  <a:pt x="2533650" y="276225"/>
                </a:lnTo>
                <a:lnTo>
                  <a:pt x="2581275" y="285750"/>
                </a:lnTo>
                <a:lnTo>
                  <a:pt x="2628900" y="285750"/>
                </a:lnTo>
                <a:lnTo>
                  <a:pt x="2676525" y="285750"/>
                </a:lnTo>
                <a:lnTo>
                  <a:pt x="2724150" y="285750"/>
                </a:lnTo>
                <a:lnTo>
                  <a:pt x="2771775" y="285750"/>
                </a:lnTo>
                <a:lnTo>
                  <a:pt x="2819400" y="295275"/>
                </a:lnTo>
                <a:lnTo>
                  <a:pt x="2867025" y="295275"/>
                </a:lnTo>
                <a:lnTo>
                  <a:pt x="2914650" y="295275"/>
                </a:lnTo>
                <a:lnTo>
                  <a:pt x="2952750" y="304800"/>
                </a:lnTo>
                <a:lnTo>
                  <a:pt x="3000375" y="304800"/>
                </a:lnTo>
                <a:lnTo>
                  <a:pt x="3048000" y="304800"/>
                </a:lnTo>
                <a:lnTo>
                  <a:pt x="3086100" y="314325"/>
                </a:lnTo>
                <a:lnTo>
                  <a:pt x="3133725" y="323850"/>
                </a:lnTo>
                <a:lnTo>
                  <a:pt x="3171825" y="323850"/>
                </a:lnTo>
                <a:lnTo>
                  <a:pt x="3209925" y="333375"/>
                </a:lnTo>
                <a:lnTo>
                  <a:pt x="3248025" y="333375"/>
                </a:lnTo>
                <a:lnTo>
                  <a:pt x="3295650" y="342900"/>
                </a:lnTo>
                <a:lnTo>
                  <a:pt x="3333750" y="352425"/>
                </a:lnTo>
                <a:lnTo>
                  <a:pt x="3362325" y="352425"/>
                </a:lnTo>
                <a:lnTo>
                  <a:pt x="3400425" y="352425"/>
                </a:lnTo>
                <a:lnTo>
                  <a:pt x="3429000" y="361950"/>
                </a:lnTo>
                <a:lnTo>
                  <a:pt x="3457575" y="361950"/>
                </a:lnTo>
                <a:lnTo>
                  <a:pt x="3486150" y="371475"/>
                </a:lnTo>
                <a:lnTo>
                  <a:pt x="3514725" y="371475"/>
                </a:lnTo>
                <a:lnTo>
                  <a:pt x="3533775" y="371475"/>
                </a:lnTo>
                <a:lnTo>
                  <a:pt x="3562350" y="371475"/>
                </a:lnTo>
                <a:lnTo>
                  <a:pt x="3581400" y="371475"/>
                </a:lnTo>
                <a:lnTo>
                  <a:pt x="3590925" y="371475"/>
                </a:lnTo>
                <a:lnTo>
                  <a:pt x="3609975" y="371475"/>
                </a:lnTo>
                <a:lnTo>
                  <a:pt x="3619500" y="371475"/>
                </a:lnTo>
                <a:lnTo>
                  <a:pt x="3619500" y="361950"/>
                </a:lnTo>
                <a:lnTo>
                  <a:pt x="3629025" y="361950"/>
                </a:lnTo>
                <a:lnTo>
                  <a:pt x="3629025" y="361950"/>
                </a:lnTo>
                <a:lnTo>
                  <a:pt x="3629025" y="352425"/>
                </a:lnTo>
                <a:lnTo>
                  <a:pt x="3629025" y="342900"/>
                </a:lnTo>
                <a:lnTo>
                  <a:pt x="3638550" y="333375"/>
                </a:lnTo>
                <a:lnTo>
                  <a:pt x="3638550" y="314325"/>
                </a:lnTo>
                <a:lnTo>
                  <a:pt x="3638550" y="304800"/>
                </a:lnTo>
                <a:lnTo>
                  <a:pt x="3648075" y="285750"/>
                </a:lnTo>
                <a:lnTo>
                  <a:pt x="3648075" y="266700"/>
                </a:lnTo>
                <a:lnTo>
                  <a:pt x="3657600" y="247650"/>
                </a:lnTo>
                <a:lnTo>
                  <a:pt x="3667125" y="228600"/>
                </a:lnTo>
                <a:lnTo>
                  <a:pt x="3667125" y="209550"/>
                </a:lnTo>
                <a:lnTo>
                  <a:pt x="3667125" y="190500"/>
                </a:lnTo>
                <a:lnTo>
                  <a:pt x="3676650" y="180975"/>
                </a:lnTo>
                <a:lnTo>
                  <a:pt x="3676650" y="171450"/>
                </a:lnTo>
                <a:lnTo>
                  <a:pt x="3686175" y="161925"/>
                </a:lnTo>
                <a:lnTo>
                  <a:pt x="3686175" y="161925"/>
                </a:lnTo>
                <a:lnTo>
                  <a:pt x="3686175" y="152400"/>
                </a:lnTo>
                <a:lnTo>
                  <a:pt x="3686175" y="152400"/>
                </a:lnTo>
                <a:lnTo>
                  <a:pt x="3686175" y="152400"/>
                </a:lnTo>
                <a:lnTo>
                  <a:pt x="3686175" y="152400"/>
                </a:lnTo>
                <a:lnTo>
                  <a:pt x="3686175" y="161925"/>
                </a:lnTo>
                <a:lnTo>
                  <a:pt x="3686175" y="161925"/>
                </a:lnTo>
                <a:lnTo>
                  <a:pt x="3676650" y="161925"/>
                </a:lnTo>
                <a:lnTo>
                  <a:pt x="3676650" y="161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10944225" y="1781175"/>
            <a:ext cx="752476" cy="857251"/>
          </a:xfrm>
          <a:custGeom>
            <a:avLst/>
            <a:gdLst/>
            <a:ahLst/>
            <a:cxnLst/>
            <a:rect l="0" t="0" r="0" b="0"/>
            <a:pathLst>
              <a:path w="752476" h="857251">
                <a:moveTo>
                  <a:pt x="171450" y="28575"/>
                </a:moveTo>
                <a:lnTo>
                  <a:pt x="171450" y="28575"/>
                </a:lnTo>
                <a:lnTo>
                  <a:pt x="161925" y="38100"/>
                </a:lnTo>
                <a:lnTo>
                  <a:pt x="152400" y="38100"/>
                </a:lnTo>
                <a:lnTo>
                  <a:pt x="142875" y="57150"/>
                </a:lnTo>
                <a:lnTo>
                  <a:pt x="123825" y="76200"/>
                </a:lnTo>
                <a:lnTo>
                  <a:pt x="114300" y="95250"/>
                </a:lnTo>
                <a:lnTo>
                  <a:pt x="104775" y="123825"/>
                </a:lnTo>
                <a:lnTo>
                  <a:pt x="85725" y="152400"/>
                </a:lnTo>
                <a:lnTo>
                  <a:pt x="76200" y="190500"/>
                </a:lnTo>
                <a:lnTo>
                  <a:pt x="57150" y="228600"/>
                </a:lnTo>
                <a:lnTo>
                  <a:pt x="47625" y="266700"/>
                </a:lnTo>
                <a:lnTo>
                  <a:pt x="38100" y="314325"/>
                </a:lnTo>
                <a:lnTo>
                  <a:pt x="19050" y="352425"/>
                </a:lnTo>
                <a:lnTo>
                  <a:pt x="9525" y="390525"/>
                </a:lnTo>
                <a:lnTo>
                  <a:pt x="9525" y="428625"/>
                </a:lnTo>
                <a:lnTo>
                  <a:pt x="0" y="466725"/>
                </a:lnTo>
                <a:lnTo>
                  <a:pt x="0" y="504825"/>
                </a:lnTo>
                <a:lnTo>
                  <a:pt x="0" y="542925"/>
                </a:lnTo>
                <a:lnTo>
                  <a:pt x="9525" y="571500"/>
                </a:lnTo>
                <a:lnTo>
                  <a:pt x="9525" y="609600"/>
                </a:lnTo>
                <a:lnTo>
                  <a:pt x="19050" y="638175"/>
                </a:lnTo>
                <a:lnTo>
                  <a:pt x="28575" y="666750"/>
                </a:lnTo>
                <a:lnTo>
                  <a:pt x="47625" y="695325"/>
                </a:lnTo>
                <a:lnTo>
                  <a:pt x="57150" y="723900"/>
                </a:lnTo>
                <a:lnTo>
                  <a:pt x="76200" y="752475"/>
                </a:lnTo>
                <a:lnTo>
                  <a:pt x="104775" y="771525"/>
                </a:lnTo>
                <a:lnTo>
                  <a:pt x="123825" y="800100"/>
                </a:lnTo>
                <a:lnTo>
                  <a:pt x="152400" y="819150"/>
                </a:lnTo>
                <a:lnTo>
                  <a:pt x="171450" y="828675"/>
                </a:lnTo>
                <a:lnTo>
                  <a:pt x="200025" y="838200"/>
                </a:lnTo>
                <a:lnTo>
                  <a:pt x="228600" y="847725"/>
                </a:lnTo>
                <a:lnTo>
                  <a:pt x="257175" y="857250"/>
                </a:lnTo>
                <a:lnTo>
                  <a:pt x="295275" y="857250"/>
                </a:lnTo>
                <a:lnTo>
                  <a:pt x="323850" y="847725"/>
                </a:lnTo>
                <a:lnTo>
                  <a:pt x="352425" y="847725"/>
                </a:lnTo>
                <a:lnTo>
                  <a:pt x="390525" y="828675"/>
                </a:lnTo>
                <a:lnTo>
                  <a:pt x="419100" y="819150"/>
                </a:lnTo>
                <a:lnTo>
                  <a:pt x="457200" y="800100"/>
                </a:lnTo>
                <a:lnTo>
                  <a:pt x="485775" y="781050"/>
                </a:lnTo>
                <a:lnTo>
                  <a:pt x="523875" y="762000"/>
                </a:lnTo>
                <a:lnTo>
                  <a:pt x="552450" y="733425"/>
                </a:lnTo>
                <a:lnTo>
                  <a:pt x="581025" y="695325"/>
                </a:lnTo>
                <a:lnTo>
                  <a:pt x="609600" y="666750"/>
                </a:lnTo>
                <a:lnTo>
                  <a:pt x="638175" y="628650"/>
                </a:lnTo>
                <a:lnTo>
                  <a:pt x="666750" y="590550"/>
                </a:lnTo>
                <a:lnTo>
                  <a:pt x="685800" y="552450"/>
                </a:lnTo>
                <a:lnTo>
                  <a:pt x="704850" y="514350"/>
                </a:lnTo>
                <a:lnTo>
                  <a:pt x="723900" y="466725"/>
                </a:lnTo>
                <a:lnTo>
                  <a:pt x="733425" y="428625"/>
                </a:lnTo>
                <a:lnTo>
                  <a:pt x="742950" y="390525"/>
                </a:lnTo>
                <a:lnTo>
                  <a:pt x="752475" y="342900"/>
                </a:lnTo>
                <a:lnTo>
                  <a:pt x="752475" y="304800"/>
                </a:lnTo>
                <a:lnTo>
                  <a:pt x="752475" y="266700"/>
                </a:lnTo>
                <a:lnTo>
                  <a:pt x="752475" y="238125"/>
                </a:lnTo>
                <a:lnTo>
                  <a:pt x="742950" y="200025"/>
                </a:lnTo>
                <a:lnTo>
                  <a:pt x="723900" y="171450"/>
                </a:lnTo>
                <a:lnTo>
                  <a:pt x="714375" y="142875"/>
                </a:lnTo>
                <a:lnTo>
                  <a:pt x="695325" y="114300"/>
                </a:lnTo>
                <a:lnTo>
                  <a:pt x="676275" y="95250"/>
                </a:lnTo>
                <a:lnTo>
                  <a:pt x="657225" y="66675"/>
                </a:lnTo>
                <a:lnTo>
                  <a:pt x="628650" y="47625"/>
                </a:lnTo>
                <a:lnTo>
                  <a:pt x="600075" y="38100"/>
                </a:lnTo>
                <a:lnTo>
                  <a:pt x="561975" y="19050"/>
                </a:lnTo>
                <a:lnTo>
                  <a:pt x="533400" y="9525"/>
                </a:lnTo>
                <a:lnTo>
                  <a:pt x="485775" y="0"/>
                </a:lnTo>
                <a:lnTo>
                  <a:pt x="447675" y="0"/>
                </a:lnTo>
                <a:lnTo>
                  <a:pt x="409575" y="0"/>
                </a:lnTo>
                <a:lnTo>
                  <a:pt x="361950" y="0"/>
                </a:lnTo>
                <a:lnTo>
                  <a:pt x="323850" y="9525"/>
                </a:lnTo>
                <a:lnTo>
                  <a:pt x="276225" y="19050"/>
                </a:lnTo>
                <a:lnTo>
                  <a:pt x="238125" y="38100"/>
                </a:lnTo>
                <a:lnTo>
                  <a:pt x="190500" y="57150"/>
                </a:lnTo>
                <a:lnTo>
                  <a:pt x="152400" y="95250"/>
                </a:lnTo>
                <a:lnTo>
                  <a:pt x="104775" y="133350"/>
                </a:lnTo>
                <a:lnTo>
                  <a:pt x="57150" y="190500"/>
                </a:lnTo>
                <a:lnTo>
                  <a:pt x="19050" y="23812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7429500" y="5334000"/>
            <a:ext cx="304801" cy="419101"/>
          </a:xfrm>
          <a:custGeom>
            <a:avLst/>
            <a:gdLst/>
            <a:ahLst/>
            <a:cxnLst/>
            <a:rect l="0" t="0" r="0" b="0"/>
            <a:pathLst>
              <a:path w="304801" h="419101">
                <a:moveTo>
                  <a:pt x="9525" y="200025"/>
                </a:moveTo>
                <a:lnTo>
                  <a:pt x="9525" y="190500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61925"/>
                </a:lnTo>
                <a:lnTo>
                  <a:pt x="0" y="142875"/>
                </a:lnTo>
                <a:lnTo>
                  <a:pt x="0" y="123825"/>
                </a:lnTo>
                <a:lnTo>
                  <a:pt x="0" y="104775"/>
                </a:lnTo>
                <a:lnTo>
                  <a:pt x="0" y="85725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38100"/>
                </a:lnTo>
                <a:lnTo>
                  <a:pt x="76200" y="57150"/>
                </a:lnTo>
                <a:lnTo>
                  <a:pt x="76200" y="76200"/>
                </a:lnTo>
                <a:lnTo>
                  <a:pt x="85725" y="104775"/>
                </a:lnTo>
                <a:lnTo>
                  <a:pt x="85725" y="133350"/>
                </a:lnTo>
                <a:lnTo>
                  <a:pt x="95250" y="171450"/>
                </a:lnTo>
                <a:lnTo>
                  <a:pt x="95250" y="209550"/>
                </a:lnTo>
                <a:lnTo>
                  <a:pt x="95250" y="247650"/>
                </a:lnTo>
                <a:lnTo>
                  <a:pt x="95250" y="285750"/>
                </a:lnTo>
                <a:lnTo>
                  <a:pt x="104775" y="323850"/>
                </a:lnTo>
                <a:lnTo>
                  <a:pt x="104775" y="352425"/>
                </a:lnTo>
                <a:lnTo>
                  <a:pt x="114300" y="371475"/>
                </a:lnTo>
                <a:lnTo>
                  <a:pt x="123825" y="390525"/>
                </a:lnTo>
                <a:lnTo>
                  <a:pt x="133350" y="400050"/>
                </a:lnTo>
                <a:lnTo>
                  <a:pt x="142875" y="409575"/>
                </a:lnTo>
                <a:lnTo>
                  <a:pt x="152400" y="419100"/>
                </a:lnTo>
                <a:lnTo>
                  <a:pt x="161925" y="409575"/>
                </a:lnTo>
                <a:lnTo>
                  <a:pt x="171450" y="409575"/>
                </a:lnTo>
                <a:lnTo>
                  <a:pt x="171450" y="390525"/>
                </a:lnTo>
                <a:lnTo>
                  <a:pt x="180975" y="371475"/>
                </a:lnTo>
                <a:lnTo>
                  <a:pt x="190500" y="342900"/>
                </a:lnTo>
                <a:lnTo>
                  <a:pt x="200025" y="314325"/>
                </a:lnTo>
                <a:lnTo>
                  <a:pt x="209550" y="276225"/>
                </a:lnTo>
                <a:lnTo>
                  <a:pt x="209550" y="247650"/>
                </a:lnTo>
                <a:lnTo>
                  <a:pt x="209550" y="209550"/>
                </a:lnTo>
                <a:lnTo>
                  <a:pt x="209550" y="171450"/>
                </a:lnTo>
                <a:lnTo>
                  <a:pt x="209550" y="142875"/>
                </a:lnTo>
                <a:lnTo>
                  <a:pt x="209550" y="114300"/>
                </a:lnTo>
                <a:lnTo>
                  <a:pt x="209550" y="85725"/>
                </a:lnTo>
                <a:lnTo>
                  <a:pt x="200025" y="57150"/>
                </a:lnTo>
                <a:lnTo>
                  <a:pt x="190500" y="38100"/>
                </a:lnTo>
                <a:lnTo>
                  <a:pt x="190500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52400" y="66675"/>
                </a:lnTo>
                <a:lnTo>
                  <a:pt x="161925" y="76200"/>
                </a:lnTo>
                <a:lnTo>
                  <a:pt x="180975" y="76200"/>
                </a:lnTo>
                <a:lnTo>
                  <a:pt x="190500" y="85725"/>
                </a:lnTo>
                <a:lnTo>
                  <a:pt x="209550" y="85725"/>
                </a:lnTo>
                <a:lnTo>
                  <a:pt x="228600" y="85725"/>
                </a:lnTo>
                <a:lnTo>
                  <a:pt x="247650" y="76200"/>
                </a:lnTo>
                <a:lnTo>
                  <a:pt x="276225" y="76200"/>
                </a:lnTo>
                <a:lnTo>
                  <a:pt x="285750" y="76200"/>
                </a:lnTo>
                <a:lnTo>
                  <a:pt x="304800" y="76200"/>
                </a:lnTo>
                <a:lnTo>
                  <a:pt x="30480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7829550" y="5476875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7858125" y="556260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8315325" y="4972050"/>
            <a:ext cx="847726" cy="514351"/>
          </a:xfrm>
          <a:custGeom>
            <a:avLst/>
            <a:gdLst/>
            <a:ahLst/>
            <a:cxnLst/>
            <a:rect l="0" t="0" r="0" b="0"/>
            <a:pathLst>
              <a:path w="847726" h="514351">
                <a:moveTo>
                  <a:pt x="9525" y="266700"/>
                </a:moveTo>
                <a:lnTo>
                  <a:pt x="9525" y="27622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19050" y="352425"/>
                </a:lnTo>
                <a:lnTo>
                  <a:pt x="19050" y="371475"/>
                </a:lnTo>
                <a:lnTo>
                  <a:pt x="28575" y="400050"/>
                </a:lnTo>
                <a:lnTo>
                  <a:pt x="38100" y="419100"/>
                </a:lnTo>
                <a:lnTo>
                  <a:pt x="38100" y="447675"/>
                </a:lnTo>
                <a:lnTo>
                  <a:pt x="47625" y="466725"/>
                </a:lnTo>
                <a:lnTo>
                  <a:pt x="57150" y="476250"/>
                </a:lnTo>
                <a:lnTo>
                  <a:pt x="66675" y="495300"/>
                </a:lnTo>
                <a:lnTo>
                  <a:pt x="76200" y="504825"/>
                </a:lnTo>
                <a:lnTo>
                  <a:pt x="76200" y="514350"/>
                </a:lnTo>
                <a:lnTo>
                  <a:pt x="85725" y="514350"/>
                </a:lnTo>
                <a:lnTo>
                  <a:pt x="95250" y="514350"/>
                </a:lnTo>
                <a:lnTo>
                  <a:pt x="95250" y="514350"/>
                </a:lnTo>
                <a:lnTo>
                  <a:pt x="95250" y="514350"/>
                </a:lnTo>
                <a:lnTo>
                  <a:pt x="104775" y="504825"/>
                </a:lnTo>
                <a:lnTo>
                  <a:pt x="104775" y="485775"/>
                </a:lnTo>
                <a:lnTo>
                  <a:pt x="104775" y="476250"/>
                </a:lnTo>
                <a:lnTo>
                  <a:pt x="104775" y="447675"/>
                </a:lnTo>
                <a:lnTo>
                  <a:pt x="104775" y="428625"/>
                </a:lnTo>
                <a:lnTo>
                  <a:pt x="104775" y="400050"/>
                </a:lnTo>
                <a:lnTo>
                  <a:pt x="104775" y="371475"/>
                </a:lnTo>
                <a:lnTo>
                  <a:pt x="95250" y="342900"/>
                </a:lnTo>
                <a:lnTo>
                  <a:pt x="95250" y="314325"/>
                </a:lnTo>
                <a:lnTo>
                  <a:pt x="85725" y="276225"/>
                </a:lnTo>
                <a:lnTo>
                  <a:pt x="85725" y="247650"/>
                </a:lnTo>
                <a:lnTo>
                  <a:pt x="76200" y="219075"/>
                </a:lnTo>
                <a:lnTo>
                  <a:pt x="76200" y="190500"/>
                </a:lnTo>
                <a:lnTo>
                  <a:pt x="66675" y="161925"/>
                </a:lnTo>
                <a:lnTo>
                  <a:pt x="66675" y="142875"/>
                </a:lnTo>
                <a:lnTo>
                  <a:pt x="66675" y="123825"/>
                </a:lnTo>
                <a:lnTo>
                  <a:pt x="57150" y="104775"/>
                </a:lnTo>
                <a:lnTo>
                  <a:pt x="57150" y="85725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304800" y="9525"/>
                </a:lnTo>
                <a:lnTo>
                  <a:pt x="333375" y="9525"/>
                </a:lnTo>
                <a:lnTo>
                  <a:pt x="371475" y="9525"/>
                </a:lnTo>
                <a:lnTo>
                  <a:pt x="400050" y="9525"/>
                </a:lnTo>
                <a:lnTo>
                  <a:pt x="438150" y="9525"/>
                </a:lnTo>
                <a:lnTo>
                  <a:pt x="476250" y="9525"/>
                </a:lnTo>
                <a:lnTo>
                  <a:pt x="514350" y="9525"/>
                </a:lnTo>
                <a:lnTo>
                  <a:pt x="552450" y="9525"/>
                </a:lnTo>
                <a:lnTo>
                  <a:pt x="590550" y="9525"/>
                </a:lnTo>
                <a:lnTo>
                  <a:pt x="628650" y="9525"/>
                </a:lnTo>
                <a:lnTo>
                  <a:pt x="666750" y="9525"/>
                </a:lnTo>
                <a:lnTo>
                  <a:pt x="695325" y="9525"/>
                </a:lnTo>
                <a:lnTo>
                  <a:pt x="733425" y="0"/>
                </a:lnTo>
                <a:lnTo>
                  <a:pt x="762000" y="0"/>
                </a:lnTo>
                <a:lnTo>
                  <a:pt x="781050" y="0"/>
                </a:lnTo>
                <a:lnTo>
                  <a:pt x="809625" y="0"/>
                </a:lnTo>
                <a:lnTo>
                  <a:pt x="828675" y="0"/>
                </a:lnTo>
                <a:lnTo>
                  <a:pt x="838200" y="0"/>
                </a:lnTo>
                <a:lnTo>
                  <a:pt x="847725" y="0"/>
                </a:lnTo>
                <a:lnTo>
                  <a:pt x="847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8534400" y="5105400"/>
            <a:ext cx="123826" cy="295276"/>
          </a:xfrm>
          <a:custGeom>
            <a:avLst/>
            <a:gdLst/>
            <a:ahLst/>
            <a:cxnLst/>
            <a:rect l="0" t="0" r="0" b="0"/>
            <a:pathLst>
              <a:path w="123826" h="295276">
                <a:moveTo>
                  <a:pt x="38100" y="28575"/>
                </a:moveTo>
                <a:lnTo>
                  <a:pt x="38100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200025"/>
                </a:lnTo>
                <a:lnTo>
                  <a:pt x="28575" y="219075"/>
                </a:lnTo>
                <a:lnTo>
                  <a:pt x="28575" y="247650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85750"/>
                </a:lnTo>
                <a:lnTo>
                  <a:pt x="19050" y="276225"/>
                </a:lnTo>
                <a:lnTo>
                  <a:pt x="19050" y="266700"/>
                </a:lnTo>
                <a:lnTo>
                  <a:pt x="19050" y="247650"/>
                </a:lnTo>
                <a:lnTo>
                  <a:pt x="19050" y="228600"/>
                </a:lnTo>
                <a:lnTo>
                  <a:pt x="9525" y="200025"/>
                </a:lnTo>
                <a:lnTo>
                  <a:pt x="9525" y="171450"/>
                </a:lnTo>
                <a:lnTo>
                  <a:pt x="9525" y="142875"/>
                </a:lnTo>
                <a:lnTo>
                  <a:pt x="9525" y="123825"/>
                </a:lnTo>
                <a:lnTo>
                  <a:pt x="19050" y="95250"/>
                </a:lnTo>
                <a:lnTo>
                  <a:pt x="19050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123825" y="66675"/>
                </a:lnTo>
                <a:lnTo>
                  <a:pt x="123825" y="76200"/>
                </a:lnTo>
                <a:lnTo>
                  <a:pt x="114300" y="95250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33350"/>
                </a:lnTo>
                <a:lnTo>
                  <a:pt x="85725" y="142875"/>
                </a:lnTo>
                <a:lnTo>
                  <a:pt x="76200" y="152400"/>
                </a:lnTo>
                <a:lnTo>
                  <a:pt x="57150" y="152400"/>
                </a:lnTo>
                <a:lnTo>
                  <a:pt x="47625" y="161925"/>
                </a:lnTo>
                <a:lnTo>
                  <a:pt x="38100" y="171450"/>
                </a:lnTo>
                <a:lnTo>
                  <a:pt x="19050" y="17145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8696325" y="5295900"/>
            <a:ext cx="19051" cy="142876"/>
          </a:xfrm>
          <a:custGeom>
            <a:avLst/>
            <a:gdLst/>
            <a:ahLst/>
            <a:cxnLst/>
            <a:rect l="0" t="0" r="0" b="0"/>
            <a:pathLst>
              <a:path w="19051" h="1428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8772525" y="5086350"/>
            <a:ext cx="123826" cy="285751"/>
          </a:xfrm>
          <a:custGeom>
            <a:avLst/>
            <a:gdLst/>
            <a:ahLst/>
            <a:cxnLst/>
            <a:rect l="0" t="0" r="0" b="0"/>
            <a:pathLst>
              <a:path w="123826" h="285751">
                <a:moveTo>
                  <a:pt x="66675" y="19050"/>
                </a:moveTo>
                <a:lnTo>
                  <a:pt x="66675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57150" y="161925"/>
                </a:lnTo>
                <a:lnTo>
                  <a:pt x="47625" y="190500"/>
                </a:lnTo>
                <a:lnTo>
                  <a:pt x="47625" y="219075"/>
                </a:lnTo>
                <a:lnTo>
                  <a:pt x="47625" y="238125"/>
                </a:lnTo>
                <a:lnTo>
                  <a:pt x="47625" y="257175"/>
                </a:lnTo>
                <a:lnTo>
                  <a:pt x="47625" y="276225"/>
                </a:lnTo>
                <a:lnTo>
                  <a:pt x="47625" y="276225"/>
                </a:lnTo>
                <a:lnTo>
                  <a:pt x="47625" y="28575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76225"/>
                </a:lnTo>
                <a:lnTo>
                  <a:pt x="28575" y="266700"/>
                </a:lnTo>
                <a:lnTo>
                  <a:pt x="28575" y="247650"/>
                </a:lnTo>
                <a:lnTo>
                  <a:pt x="19050" y="228600"/>
                </a:lnTo>
                <a:lnTo>
                  <a:pt x="19050" y="209550"/>
                </a:lnTo>
                <a:lnTo>
                  <a:pt x="9525" y="180975"/>
                </a:lnTo>
                <a:lnTo>
                  <a:pt x="0" y="152400"/>
                </a:lnTo>
                <a:lnTo>
                  <a:pt x="0" y="133350"/>
                </a:lnTo>
                <a:lnTo>
                  <a:pt x="0" y="104775"/>
                </a:lnTo>
                <a:lnTo>
                  <a:pt x="0" y="85725"/>
                </a:lnTo>
                <a:lnTo>
                  <a:pt x="9525" y="66675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23825" y="38100"/>
                </a:lnTo>
                <a:lnTo>
                  <a:pt x="123825" y="57150"/>
                </a:lnTo>
                <a:lnTo>
                  <a:pt x="123825" y="66675"/>
                </a:lnTo>
                <a:lnTo>
                  <a:pt x="123825" y="76200"/>
                </a:lnTo>
                <a:lnTo>
                  <a:pt x="114300" y="85725"/>
                </a:lnTo>
                <a:lnTo>
                  <a:pt x="104775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76200" y="133350"/>
                </a:lnTo>
                <a:lnTo>
                  <a:pt x="57150" y="142875"/>
                </a:lnTo>
                <a:lnTo>
                  <a:pt x="47625" y="142875"/>
                </a:lnTo>
                <a:lnTo>
                  <a:pt x="38100" y="152400"/>
                </a:lnTo>
                <a:lnTo>
                  <a:pt x="28575" y="152400"/>
                </a:lnTo>
                <a:lnTo>
                  <a:pt x="28575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8905875" y="5210175"/>
            <a:ext cx="95251" cy="180976"/>
          </a:xfrm>
          <a:custGeom>
            <a:avLst/>
            <a:gdLst/>
            <a:ahLst/>
            <a:cxnLst/>
            <a:rect l="0" t="0" r="0" b="0"/>
            <a:pathLst>
              <a:path w="95251" h="180976">
                <a:moveTo>
                  <a:pt x="47625" y="9525"/>
                </a:move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66675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04775"/>
                </a:lnTo>
                <a:lnTo>
                  <a:pt x="38100" y="114300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95250" y="180975"/>
                </a:lnTo>
                <a:lnTo>
                  <a:pt x="95250" y="180975"/>
                </a:lnTo>
                <a:lnTo>
                  <a:pt x="95250" y="180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9229725" y="52006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9439275" y="5114925"/>
            <a:ext cx="28576" cy="381001"/>
          </a:xfrm>
          <a:custGeom>
            <a:avLst/>
            <a:gdLst/>
            <a:ahLst/>
            <a:cxnLst/>
            <a:rect l="0" t="0" r="0" b="0"/>
            <a:pathLst>
              <a:path w="28576" h="3810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95275"/>
                </a:lnTo>
                <a:lnTo>
                  <a:pt x="0" y="323850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9429750" y="5076825"/>
            <a:ext cx="161926" cy="228601"/>
          </a:xfrm>
          <a:custGeom>
            <a:avLst/>
            <a:gdLst/>
            <a:ahLst/>
            <a:cxnLst/>
            <a:rect l="0" t="0" r="0" b="0"/>
            <a:pathLst>
              <a:path w="161926" h="228601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0" y="3810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28575"/>
                </a:lnTo>
                <a:lnTo>
                  <a:pt x="133350" y="38100"/>
                </a:lnTo>
                <a:lnTo>
                  <a:pt x="142875" y="57150"/>
                </a:lnTo>
                <a:lnTo>
                  <a:pt x="152400" y="66675"/>
                </a:lnTo>
                <a:lnTo>
                  <a:pt x="152400" y="85725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42875"/>
                </a:lnTo>
                <a:lnTo>
                  <a:pt x="152400" y="152400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33350" y="190500"/>
                </a:lnTo>
                <a:lnTo>
                  <a:pt x="114300" y="200025"/>
                </a:lnTo>
                <a:lnTo>
                  <a:pt x="104775" y="200025"/>
                </a:lnTo>
                <a:lnTo>
                  <a:pt x="85725" y="209550"/>
                </a:lnTo>
                <a:lnTo>
                  <a:pt x="76200" y="219075"/>
                </a:lnTo>
                <a:lnTo>
                  <a:pt x="57150" y="219075"/>
                </a:lnTo>
                <a:lnTo>
                  <a:pt x="47625" y="219075"/>
                </a:lnTo>
                <a:lnTo>
                  <a:pt x="38100" y="219075"/>
                </a:lnTo>
                <a:lnTo>
                  <a:pt x="28575" y="228600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9658350" y="5229225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8191500" y="5505450"/>
            <a:ext cx="1571626" cy="47626"/>
          </a:xfrm>
          <a:custGeom>
            <a:avLst/>
            <a:gdLst/>
            <a:ahLst/>
            <a:cxnLst/>
            <a:rect l="0" t="0" r="0" b="0"/>
            <a:pathLst>
              <a:path w="1571626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38125" y="28575"/>
                </a:lnTo>
                <a:lnTo>
                  <a:pt x="276225" y="28575"/>
                </a:lnTo>
                <a:lnTo>
                  <a:pt x="304800" y="28575"/>
                </a:lnTo>
                <a:lnTo>
                  <a:pt x="342900" y="28575"/>
                </a:lnTo>
                <a:lnTo>
                  <a:pt x="381000" y="28575"/>
                </a:lnTo>
                <a:lnTo>
                  <a:pt x="419100" y="28575"/>
                </a:lnTo>
                <a:lnTo>
                  <a:pt x="457200" y="28575"/>
                </a:lnTo>
                <a:lnTo>
                  <a:pt x="504825" y="28575"/>
                </a:lnTo>
                <a:lnTo>
                  <a:pt x="542925" y="28575"/>
                </a:lnTo>
                <a:lnTo>
                  <a:pt x="590550" y="19050"/>
                </a:lnTo>
                <a:lnTo>
                  <a:pt x="638175" y="19050"/>
                </a:lnTo>
                <a:lnTo>
                  <a:pt x="685800" y="19050"/>
                </a:lnTo>
                <a:lnTo>
                  <a:pt x="733425" y="19050"/>
                </a:lnTo>
                <a:lnTo>
                  <a:pt x="781050" y="9525"/>
                </a:lnTo>
                <a:lnTo>
                  <a:pt x="828675" y="9525"/>
                </a:lnTo>
                <a:lnTo>
                  <a:pt x="876300" y="9525"/>
                </a:lnTo>
                <a:lnTo>
                  <a:pt x="923925" y="9525"/>
                </a:lnTo>
                <a:lnTo>
                  <a:pt x="971550" y="9525"/>
                </a:lnTo>
                <a:lnTo>
                  <a:pt x="1019175" y="9525"/>
                </a:lnTo>
                <a:lnTo>
                  <a:pt x="1076325" y="9525"/>
                </a:lnTo>
                <a:lnTo>
                  <a:pt x="1123950" y="0"/>
                </a:lnTo>
                <a:lnTo>
                  <a:pt x="1171575" y="0"/>
                </a:lnTo>
                <a:lnTo>
                  <a:pt x="1219200" y="9525"/>
                </a:lnTo>
                <a:lnTo>
                  <a:pt x="1257300" y="9525"/>
                </a:lnTo>
                <a:lnTo>
                  <a:pt x="1304925" y="9525"/>
                </a:lnTo>
                <a:lnTo>
                  <a:pt x="1352550" y="19050"/>
                </a:lnTo>
                <a:lnTo>
                  <a:pt x="1390650" y="19050"/>
                </a:lnTo>
                <a:lnTo>
                  <a:pt x="1438275" y="28575"/>
                </a:lnTo>
                <a:lnTo>
                  <a:pt x="1476375" y="28575"/>
                </a:lnTo>
                <a:lnTo>
                  <a:pt x="1524000" y="38100"/>
                </a:lnTo>
                <a:lnTo>
                  <a:pt x="1543050" y="38100"/>
                </a:lnTo>
                <a:lnTo>
                  <a:pt x="1571625" y="47625"/>
                </a:lnTo>
                <a:lnTo>
                  <a:pt x="1571625" y="47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8610600" y="5695950"/>
            <a:ext cx="247651" cy="381001"/>
          </a:xfrm>
          <a:custGeom>
            <a:avLst/>
            <a:gdLst/>
            <a:ahLst/>
            <a:cxnLst/>
            <a:rect l="0" t="0" r="0" b="0"/>
            <a:pathLst>
              <a:path w="247651" h="381001">
                <a:moveTo>
                  <a:pt x="247650" y="0"/>
                </a:moveTo>
                <a:lnTo>
                  <a:pt x="247650" y="0"/>
                </a:lnTo>
                <a:lnTo>
                  <a:pt x="247650" y="9525"/>
                </a:lnTo>
                <a:lnTo>
                  <a:pt x="247650" y="28575"/>
                </a:lnTo>
                <a:lnTo>
                  <a:pt x="238125" y="47625"/>
                </a:lnTo>
                <a:lnTo>
                  <a:pt x="228600" y="76200"/>
                </a:lnTo>
                <a:lnTo>
                  <a:pt x="228600" y="104775"/>
                </a:lnTo>
                <a:lnTo>
                  <a:pt x="228600" y="123825"/>
                </a:lnTo>
                <a:lnTo>
                  <a:pt x="219075" y="161925"/>
                </a:lnTo>
                <a:lnTo>
                  <a:pt x="209550" y="190500"/>
                </a:lnTo>
                <a:lnTo>
                  <a:pt x="200025" y="219075"/>
                </a:lnTo>
                <a:lnTo>
                  <a:pt x="200025" y="247650"/>
                </a:lnTo>
                <a:lnTo>
                  <a:pt x="190500" y="266700"/>
                </a:lnTo>
                <a:lnTo>
                  <a:pt x="180975" y="295275"/>
                </a:lnTo>
                <a:lnTo>
                  <a:pt x="171450" y="314325"/>
                </a:lnTo>
                <a:lnTo>
                  <a:pt x="152400" y="333375"/>
                </a:lnTo>
                <a:lnTo>
                  <a:pt x="142875" y="352425"/>
                </a:lnTo>
                <a:lnTo>
                  <a:pt x="123825" y="361950"/>
                </a:lnTo>
                <a:lnTo>
                  <a:pt x="104775" y="371475"/>
                </a:lnTo>
                <a:lnTo>
                  <a:pt x="85725" y="381000"/>
                </a:lnTo>
                <a:lnTo>
                  <a:pt x="66675" y="381000"/>
                </a:lnTo>
                <a:lnTo>
                  <a:pt x="57150" y="381000"/>
                </a:lnTo>
                <a:lnTo>
                  <a:pt x="47625" y="381000"/>
                </a:lnTo>
                <a:lnTo>
                  <a:pt x="28575" y="361950"/>
                </a:lnTo>
                <a:lnTo>
                  <a:pt x="19050" y="352425"/>
                </a:lnTo>
                <a:lnTo>
                  <a:pt x="9525" y="333375"/>
                </a:lnTo>
                <a:lnTo>
                  <a:pt x="9525" y="314325"/>
                </a:lnTo>
                <a:lnTo>
                  <a:pt x="0" y="295275"/>
                </a:lnTo>
                <a:lnTo>
                  <a:pt x="0" y="266700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8858250" y="5705475"/>
            <a:ext cx="190501" cy="333376"/>
          </a:xfrm>
          <a:custGeom>
            <a:avLst/>
            <a:gdLst/>
            <a:ahLst/>
            <a:cxnLst/>
            <a:rect l="0" t="0" r="0" b="0"/>
            <a:pathLst>
              <a:path w="190501" h="3333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38125"/>
                </a:lnTo>
                <a:lnTo>
                  <a:pt x="19050" y="257175"/>
                </a:lnTo>
                <a:lnTo>
                  <a:pt x="28575" y="266700"/>
                </a:lnTo>
                <a:lnTo>
                  <a:pt x="38100" y="276225"/>
                </a:lnTo>
                <a:lnTo>
                  <a:pt x="47625" y="276225"/>
                </a:lnTo>
                <a:lnTo>
                  <a:pt x="57150" y="276225"/>
                </a:lnTo>
                <a:lnTo>
                  <a:pt x="76200" y="276225"/>
                </a:lnTo>
                <a:lnTo>
                  <a:pt x="85725" y="266700"/>
                </a:lnTo>
                <a:lnTo>
                  <a:pt x="104775" y="247650"/>
                </a:lnTo>
                <a:lnTo>
                  <a:pt x="123825" y="228600"/>
                </a:lnTo>
                <a:lnTo>
                  <a:pt x="133350" y="209550"/>
                </a:lnTo>
                <a:lnTo>
                  <a:pt x="142875" y="180975"/>
                </a:lnTo>
                <a:lnTo>
                  <a:pt x="161925" y="152400"/>
                </a:lnTo>
                <a:lnTo>
                  <a:pt x="171450" y="123825"/>
                </a:lnTo>
                <a:lnTo>
                  <a:pt x="180975" y="104775"/>
                </a:lnTo>
                <a:lnTo>
                  <a:pt x="190500" y="76200"/>
                </a:lnTo>
                <a:lnTo>
                  <a:pt x="190500" y="57150"/>
                </a:lnTo>
                <a:lnTo>
                  <a:pt x="190500" y="47625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19050"/>
                </a:lnTo>
                <a:lnTo>
                  <a:pt x="180975" y="19050"/>
                </a:lnTo>
                <a:lnTo>
                  <a:pt x="171450" y="19050"/>
                </a:lnTo>
                <a:lnTo>
                  <a:pt x="171450" y="19050"/>
                </a:lnTo>
                <a:lnTo>
                  <a:pt x="161925" y="28575"/>
                </a:lnTo>
                <a:lnTo>
                  <a:pt x="152400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33350" y="152400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23825" y="238125"/>
                </a:lnTo>
                <a:lnTo>
                  <a:pt x="123825" y="266700"/>
                </a:lnTo>
                <a:lnTo>
                  <a:pt x="133350" y="295275"/>
                </a:lnTo>
                <a:lnTo>
                  <a:pt x="133350" y="314325"/>
                </a:lnTo>
                <a:lnTo>
                  <a:pt x="133350" y="333375"/>
                </a:lnTo>
                <a:lnTo>
                  <a:pt x="133350" y="333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8953500" y="5838825"/>
            <a:ext cx="276226" cy="628651"/>
          </a:xfrm>
          <a:custGeom>
            <a:avLst/>
            <a:gdLst/>
            <a:ahLst/>
            <a:cxnLst/>
            <a:rect l="0" t="0" r="0" b="0"/>
            <a:pathLst>
              <a:path w="276226" h="628651">
                <a:moveTo>
                  <a:pt x="219075" y="123825"/>
                </a:moveTo>
                <a:lnTo>
                  <a:pt x="219075" y="123825"/>
                </a:lnTo>
                <a:lnTo>
                  <a:pt x="219075" y="114300"/>
                </a:lnTo>
                <a:lnTo>
                  <a:pt x="228600" y="95250"/>
                </a:lnTo>
                <a:lnTo>
                  <a:pt x="228600" y="76200"/>
                </a:lnTo>
                <a:lnTo>
                  <a:pt x="238125" y="57150"/>
                </a:lnTo>
                <a:lnTo>
                  <a:pt x="238125" y="47625"/>
                </a:lnTo>
                <a:lnTo>
                  <a:pt x="238125" y="28575"/>
                </a:lnTo>
                <a:lnTo>
                  <a:pt x="238125" y="19050"/>
                </a:lnTo>
                <a:lnTo>
                  <a:pt x="228600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61925" y="114300"/>
                </a:lnTo>
                <a:lnTo>
                  <a:pt x="161925" y="123825"/>
                </a:lnTo>
                <a:lnTo>
                  <a:pt x="171450" y="142875"/>
                </a:lnTo>
                <a:lnTo>
                  <a:pt x="180975" y="14287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200025" y="152400"/>
                </a:lnTo>
                <a:lnTo>
                  <a:pt x="209550" y="142875"/>
                </a:lnTo>
                <a:lnTo>
                  <a:pt x="219075" y="133350"/>
                </a:lnTo>
                <a:lnTo>
                  <a:pt x="228600" y="123825"/>
                </a:lnTo>
                <a:lnTo>
                  <a:pt x="238125" y="114300"/>
                </a:lnTo>
                <a:lnTo>
                  <a:pt x="238125" y="104775"/>
                </a:lnTo>
                <a:lnTo>
                  <a:pt x="247650" y="104775"/>
                </a:lnTo>
                <a:lnTo>
                  <a:pt x="247650" y="95250"/>
                </a:lnTo>
                <a:lnTo>
                  <a:pt x="247650" y="85725"/>
                </a:lnTo>
                <a:lnTo>
                  <a:pt x="247650" y="85725"/>
                </a:lnTo>
                <a:lnTo>
                  <a:pt x="247650" y="85725"/>
                </a:lnTo>
                <a:lnTo>
                  <a:pt x="247650" y="95250"/>
                </a:lnTo>
                <a:lnTo>
                  <a:pt x="247650" y="104775"/>
                </a:lnTo>
                <a:lnTo>
                  <a:pt x="247650" y="114300"/>
                </a:lnTo>
                <a:lnTo>
                  <a:pt x="247650" y="123825"/>
                </a:lnTo>
                <a:lnTo>
                  <a:pt x="238125" y="142875"/>
                </a:lnTo>
                <a:lnTo>
                  <a:pt x="247650" y="161925"/>
                </a:lnTo>
                <a:lnTo>
                  <a:pt x="247650" y="190500"/>
                </a:lnTo>
                <a:lnTo>
                  <a:pt x="257175" y="209550"/>
                </a:lnTo>
                <a:lnTo>
                  <a:pt x="257175" y="247650"/>
                </a:lnTo>
                <a:lnTo>
                  <a:pt x="266700" y="276225"/>
                </a:lnTo>
                <a:lnTo>
                  <a:pt x="266700" y="304800"/>
                </a:lnTo>
                <a:lnTo>
                  <a:pt x="276225" y="342900"/>
                </a:lnTo>
                <a:lnTo>
                  <a:pt x="276225" y="371475"/>
                </a:lnTo>
                <a:lnTo>
                  <a:pt x="276225" y="409575"/>
                </a:lnTo>
                <a:lnTo>
                  <a:pt x="276225" y="438150"/>
                </a:lnTo>
                <a:lnTo>
                  <a:pt x="266700" y="466725"/>
                </a:lnTo>
                <a:lnTo>
                  <a:pt x="266700" y="495300"/>
                </a:lnTo>
                <a:lnTo>
                  <a:pt x="247650" y="523875"/>
                </a:lnTo>
                <a:lnTo>
                  <a:pt x="238125" y="542925"/>
                </a:lnTo>
                <a:lnTo>
                  <a:pt x="219075" y="571500"/>
                </a:lnTo>
                <a:lnTo>
                  <a:pt x="190500" y="590550"/>
                </a:lnTo>
                <a:lnTo>
                  <a:pt x="161925" y="609600"/>
                </a:lnTo>
                <a:lnTo>
                  <a:pt x="142875" y="619125"/>
                </a:lnTo>
                <a:lnTo>
                  <a:pt x="104775" y="628650"/>
                </a:lnTo>
                <a:lnTo>
                  <a:pt x="85725" y="628650"/>
                </a:lnTo>
                <a:lnTo>
                  <a:pt x="57150" y="619125"/>
                </a:lnTo>
                <a:lnTo>
                  <a:pt x="38100" y="609600"/>
                </a:lnTo>
                <a:lnTo>
                  <a:pt x="28575" y="590550"/>
                </a:lnTo>
                <a:lnTo>
                  <a:pt x="19050" y="571500"/>
                </a:lnTo>
                <a:lnTo>
                  <a:pt x="0" y="542925"/>
                </a:lnTo>
                <a:lnTo>
                  <a:pt x="0" y="514350"/>
                </a:lnTo>
                <a:lnTo>
                  <a:pt x="0" y="485775"/>
                </a:lnTo>
                <a:lnTo>
                  <a:pt x="9525" y="457200"/>
                </a:lnTo>
                <a:lnTo>
                  <a:pt x="28575" y="428625"/>
                </a:lnTo>
                <a:lnTo>
                  <a:pt x="47625" y="400050"/>
                </a:lnTo>
                <a:lnTo>
                  <a:pt x="57150" y="381000"/>
                </a:lnTo>
                <a:lnTo>
                  <a:pt x="85725" y="361950"/>
                </a:lnTo>
                <a:lnTo>
                  <a:pt x="95250" y="342900"/>
                </a:lnTo>
                <a:lnTo>
                  <a:pt x="114300" y="333375"/>
                </a:lnTo>
                <a:lnTo>
                  <a:pt x="114300" y="3333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2514600" y="5553075"/>
            <a:ext cx="152401" cy="647701"/>
          </a:xfrm>
          <a:custGeom>
            <a:avLst/>
            <a:gdLst/>
            <a:ahLst/>
            <a:cxnLst/>
            <a:rect l="0" t="0" r="0" b="0"/>
            <a:pathLst>
              <a:path w="152401" h="647701">
                <a:moveTo>
                  <a:pt x="57150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57150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209550"/>
                </a:lnTo>
                <a:lnTo>
                  <a:pt x="9525" y="257175"/>
                </a:lnTo>
                <a:lnTo>
                  <a:pt x="9525" y="304800"/>
                </a:lnTo>
                <a:lnTo>
                  <a:pt x="9525" y="352425"/>
                </a:lnTo>
                <a:lnTo>
                  <a:pt x="9525" y="400050"/>
                </a:lnTo>
                <a:lnTo>
                  <a:pt x="9525" y="438150"/>
                </a:lnTo>
                <a:lnTo>
                  <a:pt x="0" y="476250"/>
                </a:lnTo>
                <a:lnTo>
                  <a:pt x="0" y="514350"/>
                </a:lnTo>
                <a:lnTo>
                  <a:pt x="0" y="552450"/>
                </a:lnTo>
                <a:lnTo>
                  <a:pt x="0" y="581025"/>
                </a:lnTo>
                <a:lnTo>
                  <a:pt x="0" y="609600"/>
                </a:lnTo>
                <a:lnTo>
                  <a:pt x="9525" y="628650"/>
                </a:lnTo>
                <a:lnTo>
                  <a:pt x="9525" y="638175"/>
                </a:lnTo>
                <a:lnTo>
                  <a:pt x="9525" y="647700"/>
                </a:lnTo>
                <a:lnTo>
                  <a:pt x="9525" y="647700"/>
                </a:lnTo>
                <a:lnTo>
                  <a:pt x="9525" y="647700"/>
                </a:lnTo>
                <a:lnTo>
                  <a:pt x="9525" y="638175"/>
                </a:lnTo>
                <a:lnTo>
                  <a:pt x="9525" y="628650"/>
                </a:lnTo>
                <a:lnTo>
                  <a:pt x="9525" y="619125"/>
                </a:lnTo>
                <a:lnTo>
                  <a:pt x="9525" y="600075"/>
                </a:lnTo>
                <a:lnTo>
                  <a:pt x="9525" y="581025"/>
                </a:lnTo>
                <a:lnTo>
                  <a:pt x="9525" y="552450"/>
                </a:lnTo>
                <a:lnTo>
                  <a:pt x="19050" y="533400"/>
                </a:lnTo>
                <a:lnTo>
                  <a:pt x="19050" y="504825"/>
                </a:lnTo>
                <a:lnTo>
                  <a:pt x="28575" y="476250"/>
                </a:lnTo>
                <a:lnTo>
                  <a:pt x="28575" y="447675"/>
                </a:lnTo>
                <a:lnTo>
                  <a:pt x="38100" y="419100"/>
                </a:lnTo>
                <a:lnTo>
                  <a:pt x="47625" y="390525"/>
                </a:lnTo>
                <a:lnTo>
                  <a:pt x="57150" y="371475"/>
                </a:lnTo>
                <a:lnTo>
                  <a:pt x="76200" y="352425"/>
                </a:lnTo>
                <a:lnTo>
                  <a:pt x="85725" y="342900"/>
                </a:lnTo>
                <a:lnTo>
                  <a:pt x="95250" y="333375"/>
                </a:lnTo>
                <a:lnTo>
                  <a:pt x="104775" y="323850"/>
                </a:lnTo>
                <a:lnTo>
                  <a:pt x="114300" y="323850"/>
                </a:lnTo>
                <a:lnTo>
                  <a:pt x="114300" y="323850"/>
                </a:lnTo>
                <a:lnTo>
                  <a:pt x="123825" y="323850"/>
                </a:lnTo>
                <a:lnTo>
                  <a:pt x="133350" y="323850"/>
                </a:lnTo>
                <a:lnTo>
                  <a:pt x="142875" y="333375"/>
                </a:lnTo>
                <a:lnTo>
                  <a:pt x="152400" y="352425"/>
                </a:lnTo>
                <a:lnTo>
                  <a:pt x="152400" y="371475"/>
                </a:lnTo>
                <a:lnTo>
                  <a:pt x="152400" y="390525"/>
                </a:lnTo>
                <a:lnTo>
                  <a:pt x="152400" y="419100"/>
                </a:lnTo>
                <a:lnTo>
                  <a:pt x="152400" y="438150"/>
                </a:lnTo>
                <a:lnTo>
                  <a:pt x="152400" y="476250"/>
                </a:lnTo>
                <a:lnTo>
                  <a:pt x="152400" y="495300"/>
                </a:lnTo>
                <a:lnTo>
                  <a:pt x="152400" y="523875"/>
                </a:lnTo>
                <a:lnTo>
                  <a:pt x="152400" y="552450"/>
                </a:lnTo>
                <a:lnTo>
                  <a:pt x="152400" y="571500"/>
                </a:lnTo>
                <a:lnTo>
                  <a:pt x="152400" y="590550"/>
                </a:lnTo>
                <a:lnTo>
                  <a:pt x="152400" y="600075"/>
                </a:lnTo>
                <a:lnTo>
                  <a:pt x="152400" y="609600"/>
                </a:lnTo>
                <a:lnTo>
                  <a:pt x="152400" y="619125"/>
                </a:lnTo>
                <a:lnTo>
                  <a:pt x="152400" y="619125"/>
                </a:lnTo>
                <a:lnTo>
                  <a:pt x="152400" y="6191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2876550" y="584835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2905125" y="59531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3190875" y="5638800"/>
            <a:ext cx="209551" cy="485776"/>
          </a:xfrm>
          <a:custGeom>
            <a:avLst/>
            <a:gdLst/>
            <a:ahLst/>
            <a:cxnLst/>
            <a:rect l="0" t="0" r="0" b="0"/>
            <a:pathLst>
              <a:path w="209551" h="485776">
                <a:moveTo>
                  <a:pt x="28575" y="200025"/>
                </a:moveTo>
                <a:lnTo>
                  <a:pt x="28575" y="190500"/>
                </a:lnTo>
                <a:lnTo>
                  <a:pt x="19050" y="190500"/>
                </a:lnTo>
                <a:lnTo>
                  <a:pt x="9525" y="180975"/>
                </a:lnTo>
                <a:lnTo>
                  <a:pt x="0" y="161925"/>
                </a:lnTo>
                <a:lnTo>
                  <a:pt x="0" y="142875"/>
                </a:lnTo>
                <a:lnTo>
                  <a:pt x="0" y="123825"/>
                </a:lnTo>
                <a:lnTo>
                  <a:pt x="0" y="104775"/>
                </a:lnTo>
                <a:lnTo>
                  <a:pt x="9525" y="85725"/>
                </a:lnTo>
                <a:lnTo>
                  <a:pt x="19050" y="76200"/>
                </a:lnTo>
                <a:lnTo>
                  <a:pt x="28575" y="57150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76200"/>
                </a:lnTo>
                <a:lnTo>
                  <a:pt x="57150" y="85725"/>
                </a:lnTo>
                <a:lnTo>
                  <a:pt x="66675" y="104775"/>
                </a:lnTo>
                <a:lnTo>
                  <a:pt x="66675" y="133350"/>
                </a:lnTo>
                <a:lnTo>
                  <a:pt x="66675" y="161925"/>
                </a:lnTo>
                <a:lnTo>
                  <a:pt x="76200" y="190500"/>
                </a:lnTo>
                <a:lnTo>
                  <a:pt x="66675" y="228600"/>
                </a:lnTo>
                <a:lnTo>
                  <a:pt x="66675" y="266700"/>
                </a:lnTo>
                <a:lnTo>
                  <a:pt x="66675" y="304800"/>
                </a:lnTo>
                <a:lnTo>
                  <a:pt x="66675" y="342900"/>
                </a:lnTo>
                <a:lnTo>
                  <a:pt x="66675" y="381000"/>
                </a:lnTo>
                <a:lnTo>
                  <a:pt x="66675" y="409575"/>
                </a:lnTo>
                <a:lnTo>
                  <a:pt x="66675" y="438150"/>
                </a:lnTo>
                <a:lnTo>
                  <a:pt x="66675" y="457200"/>
                </a:lnTo>
                <a:lnTo>
                  <a:pt x="76200" y="476250"/>
                </a:lnTo>
                <a:lnTo>
                  <a:pt x="85725" y="485775"/>
                </a:lnTo>
                <a:lnTo>
                  <a:pt x="85725" y="485775"/>
                </a:lnTo>
                <a:lnTo>
                  <a:pt x="95250" y="485775"/>
                </a:lnTo>
                <a:lnTo>
                  <a:pt x="104775" y="476250"/>
                </a:lnTo>
                <a:lnTo>
                  <a:pt x="114300" y="466725"/>
                </a:lnTo>
                <a:lnTo>
                  <a:pt x="123825" y="447675"/>
                </a:lnTo>
                <a:lnTo>
                  <a:pt x="133350" y="419100"/>
                </a:lnTo>
                <a:lnTo>
                  <a:pt x="142875" y="390525"/>
                </a:lnTo>
                <a:lnTo>
                  <a:pt x="152400" y="352425"/>
                </a:lnTo>
                <a:lnTo>
                  <a:pt x="152400" y="314325"/>
                </a:lnTo>
                <a:lnTo>
                  <a:pt x="161925" y="276225"/>
                </a:lnTo>
                <a:lnTo>
                  <a:pt x="161925" y="238125"/>
                </a:lnTo>
                <a:lnTo>
                  <a:pt x="171450" y="200025"/>
                </a:lnTo>
                <a:lnTo>
                  <a:pt x="171450" y="161925"/>
                </a:lnTo>
                <a:lnTo>
                  <a:pt x="171450" y="133350"/>
                </a:lnTo>
                <a:lnTo>
                  <a:pt x="171450" y="95250"/>
                </a:lnTo>
                <a:lnTo>
                  <a:pt x="161925" y="66675"/>
                </a:lnTo>
                <a:lnTo>
                  <a:pt x="161925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23825" y="76200"/>
                </a:lnTo>
                <a:lnTo>
                  <a:pt x="133350" y="76200"/>
                </a:lnTo>
                <a:lnTo>
                  <a:pt x="142875" y="76200"/>
                </a:lnTo>
                <a:lnTo>
                  <a:pt x="161925" y="76200"/>
                </a:lnTo>
                <a:lnTo>
                  <a:pt x="180975" y="66675"/>
                </a:lnTo>
                <a:lnTo>
                  <a:pt x="200025" y="66675"/>
                </a:lnTo>
                <a:lnTo>
                  <a:pt x="209550" y="57150"/>
                </a:lnTo>
                <a:lnTo>
                  <a:pt x="209550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3495675" y="5838825"/>
            <a:ext cx="19051" cy="66676"/>
          </a:xfrm>
          <a:custGeom>
            <a:avLst/>
            <a:gdLst/>
            <a:ahLst/>
            <a:cxnLst/>
            <a:rect l="0" t="0" r="0" b="0"/>
            <a:pathLst>
              <a:path w="19051" h="6667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3590925" y="5657850"/>
            <a:ext cx="190501" cy="400051"/>
          </a:xfrm>
          <a:custGeom>
            <a:avLst/>
            <a:gdLst/>
            <a:ahLst/>
            <a:cxnLst/>
            <a:rect l="0" t="0" r="0" b="0"/>
            <a:pathLst>
              <a:path w="190501" h="4000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38100" y="152400"/>
                </a:lnTo>
                <a:lnTo>
                  <a:pt x="28575" y="190500"/>
                </a:lnTo>
                <a:lnTo>
                  <a:pt x="28575" y="228600"/>
                </a:lnTo>
                <a:lnTo>
                  <a:pt x="19050" y="266700"/>
                </a:lnTo>
                <a:lnTo>
                  <a:pt x="9525" y="304800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  <a:lnTo>
                  <a:pt x="0" y="361950"/>
                </a:lnTo>
                <a:lnTo>
                  <a:pt x="9525" y="342900"/>
                </a:lnTo>
                <a:lnTo>
                  <a:pt x="19050" y="323850"/>
                </a:lnTo>
                <a:lnTo>
                  <a:pt x="28575" y="295275"/>
                </a:lnTo>
                <a:lnTo>
                  <a:pt x="28575" y="266700"/>
                </a:lnTo>
                <a:lnTo>
                  <a:pt x="38100" y="228600"/>
                </a:lnTo>
                <a:lnTo>
                  <a:pt x="47625" y="190500"/>
                </a:lnTo>
                <a:lnTo>
                  <a:pt x="57150" y="152400"/>
                </a:lnTo>
                <a:lnTo>
                  <a:pt x="66675" y="114300"/>
                </a:lnTo>
                <a:lnTo>
                  <a:pt x="76200" y="85725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95250"/>
                </a:lnTo>
                <a:lnTo>
                  <a:pt x="85725" y="114300"/>
                </a:lnTo>
                <a:lnTo>
                  <a:pt x="85725" y="133350"/>
                </a:lnTo>
                <a:lnTo>
                  <a:pt x="95250" y="152400"/>
                </a:lnTo>
                <a:lnTo>
                  <a:pt x="114300" y="171450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52400" y="219075"/>
                </a:lnTo>
                <a:lnTo>
                  <a:pt x="161925" y="238125"/>
                </a:lnTo>
                <a:lnTo>
                  <a:pt x="171450" y="257175"/>
                </a:lnTo>
                <a:lnTo>
                  <a:pt x="180975" y="276225"/>
                </a:lnTo>
                <a:lnTo>
                  <a:pt x="180975" y="295275"/>
                </a:lnTo>
                <a:lnTo>
                  <a:pt x="190500" y="304800"/>
                </a:lnTo>
                <a:lnTo>
                  <a:pt x="190500" y="323850"/>
                </a:lnTo>
                <a:lnTo>
                  <a:pt x="180975" y="333375"/>
                </a:lnTo>
                <a:lnTo>
                  <a:pt x="171450" y="352425"/>
                </a:lnTo>
                <a:lnTo>
                  <a:pt x="161925" y="361950"/>
                </a:lnTo>
                <a:lnTo>
                  <a:pt x="142875" y="371475"/>
                </a:lnTo>
                <a:lnTo>
                  <a:pt x="123825" y="381000"/>
                </a:lnTo>
                <a:lnTo>
                  <a:pt x="104775" y="390525"/>
                </a:lnTo>
                <a:lnTo>
                  <a:pt x="76200" y="400050"/>
                </a:lnTo>
                <a:lnTo>
                  <a:pt x="66675" y="400050"/>
                </a:lnTo>
                <a:lnTo>
                  <a:pt x="57150" y="400050"/>
                </a:lnTo>
                <a:lnTo>
                  <a:pt x="47625" y="400050"/>
                </a:lnTo>
                <a:lnTo>
                  <a:pt x="47625" y="400050"/>
                </a:lnTo>
                <a:lnTo>
                  <a:pt x="47625" y="400050"/>
                </a:lnTo>
                <a:lnTo>
                  <a:pt x="47625" y="390525"/>
                </a:lnTo>
                <a:lnTo>
                  <a:pt x="57150" y="390525"/>
                </a:lnTo>
                <a:lnTo>
                  <a:pt x="57150" y="390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3857625" y="5581650"/>
            <a:ext cx="152401" cy="438151"/>
          </a:xfrm>
          <a:custGeom>
            <a:avLst/>
            <a:gdLst/>
            <a:ahLst/>
            <a:cxnLst/>
            <a:rect l="0" t="0" r="0" b="0"/>
            <a:pathLst>
              <a:path w="152401" h="43815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47625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33375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9525" y="409575"/>
                </a:lnTo>
                <a:lnTo>
                  <a:pt x="9525" y="419100"/>
                </a:lnTo>
                <a:lnTo>
                  <a:pt x="19050" y="428625"/>
                </a:lnTo>
                <a:lnTo>
                  <a:pt x="19050" y="438150"/>
                </a:lnTo>
                <a:lnTo>
                  <a:pt x="38100" y="438150"/>
                </a:lnTo>
                <a:lnTo>
                  <a:pt x="47625" y="438150"/>
                </a:lnTo>
                <a:lnTo>
                  <a:pt x="57150" y="438150"/>
                </a:lnTo>
                <a:lnTo>
                  <a:pt x="66675" y="438150"/>
                </a:lnTo>
                <a:lnTo>
                  <a:pt x="85725" y="438150"/>
                </a:lnTo>
                <a:lnTo>
                  <a:pt x="104775" y="428625"/>
                </a:lnTo>
                <a:lnTo>
                  <a:pt x="114300" y="419100"/>
                </a:lnTo>
                <a:lnTo>
                  <a:pt x="133350" y="409575"/>
                </a:lnTo>
                <a:lnTo>
                  <a:pt x="142875" y="400050"/>
                </a:lnTo>
                <a:lnTo>
                  <a:pt x="152400" y="390525"/>
                </a:lnTo>
                <a:lnTo>
                  <a:pt x="152400" y="381000"/>
                </a:lnTo>
                <a:lnTo>
                  <a:pt x="1524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3771900" y="5800725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4095750" y="5838825"/>
            <a:ext cx="28576" cy="314326"/>
          </a:xfrm>
          <a:custGeom>
            <a:avLst/>
            <a:gdLst/>
            <a:ahLst/>
            <a:cxnLst/>
            <a:rect l="0" t="0" r="0" b="0"/>
            <a:pathLst>
              <a:path w="28576" h="31432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0" y="180975"/>
                </a:lnTo>
                <a:lnTo>
                  <a:pt x="0" y="209550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4238625" y="5743575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200025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4286250" y="584835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олилиния 225"/>
          <p:cNvSpPr/>
          <p:nvPr/>
        </p:nvSpPr>
        <p:spPr>
          <a:xfrm>
            <a:off x="4743450" y="5143500"/>
            <a:ext cx="828676" cy="542926"/>
          </a:xfrm>
          <a:custGeom>
            <a:avLst/>
            <a:gdLst/>
            <a:ahLst/>
            <a:cxnLst/>
            <a:rect l="0" t="0" r="0" b="0"/>
            <a:pathLst>
              <a:path w="828676" h="542926">
                <a:moveTo>
                  <a:pt x="0" y="219075"/>
                </a:moveTo>
                <a:lnTo>
                  <a:pt x="0" y="22860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33375"/>
                </a:lnTo>
                <a:lnTo>
                  <a:pt x="9525" y="352425"/>
                </a:lnTo>
                <a:lnTo>
                  <a:pt x="9525" y="381000"/>
                </a:lnTo>
                <a:lnTo>
                  <a:pt x="9525" y="409575"/>
                </a:lnTo>
                <a:lnTo>
                  <a:pt x="19050" y="438150"/>
                </a:lnTo>
                <a:lnTo>
                  <a:pt x="19050" y="466725"/>
                </a:lnTo>
                <a:lnTo>
                  <a:pt x="19050" y="485775"/>
                </a:lnTo>
                <a:lnTo>
                  <a:pt x="28575" y="504825"/>
                </a:lnTo>
                <a:lnTo>
                  <a:pt x="38100" y="523875"/>
                </a:lnTo>
                <a:lnTo>
                  <a:pt x="47625" y="533400"/>
                </a:lnTo>
                <a:lnTo>
                  <a:pt x="57150" y="533400"/>
                </a:lnTo>
                <a:lnTo>
                  <a:pt x="57150" y="542925"/>
                </a:lnTo>
                <a:lnTo>
                  <a:pt x="57150" y="542925"/>
                </a:lnTo>
                <a:lnTo>
                  <a:pt x="57150" y="542925"/>
                </a:lnTo>
                <a:lnTo>
                  <a:pt x="57150" y="533400"/>
                </a:lnTo>
                <a:lnTo>
                  <a:pt x="57150" y="533400"/>
                </a:lnTo>
                <a:lnTo>
                  <a:pt x="57150" y="514350"/>
                </a:lnTo>
                <a:lnTo>
                  <a:pt x="57150" y="495300"/>
                </a:lnTo>
                <a:lnTo>
                  <a:pt x="57150" y="476250"/>
                </a:lnTo>
                <a:lnTo>
                  <a:pt x="57150" y="438150"/>
                </a:lnTo>
                <a:lnTo>
                  <a:pt x="57150" y="409575"/>
                </a:lnTo>
                <a:lnTo>
                  <a:pt x="47625" y="361950"/>
                </a:lnTo>
                <a:lnTo>
                  <a:pt x="47625" y="323850"/>
                </a:lnTo>
                <a:lnTo>
                  <a:pt x="47625" y="285750"/>
                </a:lnTo>
                <a:lnTo>
                  <a:pt x="38100" y="247650"/>
                </a:lnTo>
                <a:lnTo>
                  <a:pt x="38100" y="209550"/>
                </a:lnTo>
                <a:lnTo>
                  <a:pt x="28575" y="180975"/>
                </a:lnTo>
                <a:lnTo>
                  <a:pt x="28575" y="142875"/>
                </a:lnTo>
                <a:lnTo>
                  <a:pt x="19050" y="114300"/>
                </a:lnTo>
                <a:lnTo>
                  <a:pt x="19050" y="95250"/>
                </a:lnTo>
                <a:lnTo>
                  <a:pt x="19050" y="66675"/>
                </a:lnTo>
                <a:lnTo>
                  <a:pt x="19050" y="47625"/>
                </a:lnTo>
                <a:lnTo>
                  <a:pt x="19050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66700" y="0"/>
                </a:lnTo>
                <a:lnTo>
                  <a:pt x="304800" y="9525"/>
                </a:lnTo>
                <a:lnTo>
                  <a:pt x="342900" y="9525"/>
                </a:lnTo>
                <a:lnTo>
                  <a:pt x="371475" y="9525"/>
                </a:lnTo>
                <a:lnTo>
                  <a:pt x="409575" y="9525"/>
                </a:lnTo>
                <a:lnTo>
                  <a:pt x="447675" y="9525"/>
                </a:lnTo>
                <a:lnTo>
                  <a:pt x="485775" y="9525"/>
                </a:lnTo>
                <a:lnTo>
                  <a:pt x="523875" y="9525"/>
                </a:lnTo>
                <a:lnTo>
                  <a:pt x="561975" y="9525"/>
                </a:lnTo>
                <a:lnTo>
                  <a:pt x="600075" y="9525"/>
                </a:lnTo>
                <a:lnTo>
                  <a:pt x="638175" y="9525"/>
                </a:lnTo>
                <a:lnTo>
                  <a:pt x="666750" y="9525"/>
                </a:lnTo>
                <a:lnTo>
                  <a:pt x="695325" y="19050"/>
                </a:lnTo>
                <a:lnTo>
                  <a:pt x="723900" y="19050"/>
                </a:lnTo>
                <a:lnTo>
                  <a:pt x="742950" y="19050"/>
                </a:lnTo>
                <a:lnTo>
                  <a:pt x="771525" y="19050"/>
                </a:lnTo>
                <a:lnTo>
                  <a:pt x="790575" y="28575"/>
                </a:lnTo>
                <a:lnTo>
                  <a:pt x="809625" y="28575"/>
                </a:lnTo>
                <a:lnTo>
                  <a:pt x="819150" y="28575"/>
                </a:lnTo>
                <a:lnTo>
                  <a:pt x="828675" y="28575"/>
                </a:lnTo>
                <a:lnTo>
                  <a:pt x="828675" y="28575"/>
                </a:lnTo>
                <a:lnTo>
                  <a:pt x="82867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олилиния 226"/>
          <p:cNvSpPr/>
          <p:nvPr/>
        </p:nvSpPr>
        <p:spPr>
          <a:xfrm>
            <a:off x="4867275" y="5267325"/>
            <a:ext cx="161926" cy="400051"/>
          </a:xfrm>
          <a:custGeom>
            <a:avLst/>
            <a:gdLst/>
            <a:ahLst/>
            <a:cxnLst/>
            <a:rect l="0" t="0" r="0" b="0"/>
            <a:pathLst>
              <a:path w="161926" h="400051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47625" y="152400"/>
                </a:lnTo>
                <a:lnTo>
                  <a:pt x="47625" y="190500"/>
                </a:lnTo>
                <a:lnTo>
                  <a:pt x="47625" y="219075"/>
                </a:lnTo>
                <a:lnTo>
                  <a:pt x="47625" y="257175"/>
                </a:lnTo>
                <a:lnTo>
                  <a:pt x="47625" y="285750"/>
                </a:lnTo>
                <a:lnTo>
                  <a:pt x="47625" y="314325"/>
                </a:lnTo>
                <a:lnTo>
                  <a:pt x="47625" y="333375"/>
                </a:lnTo>
                <a:lnTo>
                  <a:pt x="47625" y="361950"/>
                </a:lnTo>
                <a:lnTo>
                  <a:pt x="47625" y="381000"/>
                </a:lnTo>
                <a:lnTo>
                  <a:pt x="47625" y="390525"/>
                </a:lnTo>
                <a:lnTo>
                  <a:pt x="47625" y="400050"/>
                </a:lnTo>
                <a:lnTo>
                  <a:pt x="47625" y="400050"/>
                </a:lnTo>
                <a:lnTo>
                  <a:pt x="47625" y="400050"/>
                </a:lnTo>
                <a:lnTo>
                  <a:pt x="47625" y="390525"/>
                </a:lnTo>
                <a:lnTo>
                  <a:pt x="38100" y="390525"/>
                </a:lnTo>
                <a:lnTo>
                  <a:pt x="38100" y="371475"/>
                </a:lnTo>
                <a:lnTo>
                  <a:pt x="38100" y="352425"/>
                </a:lnTo>
                <a:lnTo>
                  <a:pt x="28575" y="333375"/>
                </a:lnTo>
                <a:lnTo>
                  <a:pt x="28575" y="304800"/>
                </a:lnTo>
                <a:lnTo>
                  <a:pt x="19050" y="276225"/>
                </a:lnTo>
                <a:lnTo>
                  <a:pt x="19050" y="238125"/>
                </a:lnTo>
                <a:lnTo>
                  <a:pt x="9525" y="209550"/>
                </a:lnTo>
                <a:lnTo>
                  <a:pt x="9525" y="180975"/>
                </a:lnTo>
                <a:lnTo>
                  <a:pt x="9525" y="152400"/>
                </a:lnTo>
                <a:lnTo>
                  <a:pt x="9525" y="123825"/>
                </a:lnTo>
                <a:lnTo>
                  <a:pt x="19050" y="104775"/>
                </a:lnTo>
                <a:lnTo>
                  <a:pt x="28575" y="85725"/>
                </a:lnTo>
                <a:lnTo>
                  <a:pt x="28575" y="66675"/>
                </a:lnTo>
                <a:lnTo>
                  <a:pt x="38100" y="57150"/>
                </a:lnTo>
                <a:lnTo>
                  <a:pt x="3810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42875" y="47625"/>
                </a:lnTo>
                <a:lnTo>
                  <a:pt x="152400" y="66675"/>
                </a:lnTo>
                <a:lnTo>
                  <a:pt x="161925" y="7620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14300"/>
                </a:lnTo>
                <a:lnTo>
                  <a:pt x="161925" y="133350"/>
                </a:lnTo>
                <a:lnTo>
                  <a:pt x="152400" y="142875"/>
                </a:lnTo>
                <a:lnTo>
                  <a:pt x="133350" y="161925"/>
                </a:lnTo>
                <a:lnTo>
                  <a:pt x="123825" y="171450"/>
                </a:lnTo>
                <a:lnTo>
                  <a:pt x="104775" y="190500"/>
                </a:lnTo>
                <a:lnTo>
                  <a:pt x="85725" y="200025"/>
                </a:lnTo>
                <a:lnTo>
                  <a:pt x="66675" y="209550"/>
                </a:lnTo>
                <a:lnTo>
                  <a:pt x="47625" y="209550"/>
                </a:lnTo>
                <a:lnTo>
                  <a:pt x="28575" y="219075"/>
                </a:lnTo>
                <a:lnTo>
                  <a:pt x="19050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олилиния 227"/>
          <p:cNvSpPr/>
          <p:nvPr/>
        </p:nvSpPr>
        <p:spPr>
          <a:xfrm>
            <a:off x="5067300" y="5505450"/>
            <a:ext cx="28576" cy="171451"/>
          </a:xfrm>
          <a:custGeom>
            <a:avLst/>
            <a:gdLst/>
            <a:ahLst/>
            <a:cxnLst/>
            <a:rect l="0" t="0" r="0" b="0"/>
            <a:pathLst>
              <a:path w="28576" h="1714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5162550" y="5257800"/>
            <a:ext cx="123826" cy="390526"/>
          </a:xfrm>
          <a:custGeom>
            <a:avLst/>
            <a:gdLst/>
            <a:ahLst/>
            <a:cxnLst/>
            <a:rect l="0" t="0" r="0" b="0"/>
            <a:pathLst>
              <a:path w="123826" h="390526">
                <a:moveTo>
                  <a:pt x="47625" y="57150"/>
                </a:moveTo>
                <a:lnTo>
                  <a:pt x="47625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200025"/>
                </a:lnTo>
                <a:lnTo>
                  <a:pt x="28575" y="238125"/>
                </a:lnTo>
                <a:lnTo>
                  <a:pt x="28575" y="276225"/>
                </a:lnTo>
                <a:lnTo>
                  <a:pt x="28575" y="314325"/>
                </a:lnTo>
                <a:lnTo>
                  <a:pt x="28575" y="342900"/>
                </a:lnTo>
                <a:lnTo>
                  <a:pt x="28575" y="361950"/>
                </a:lnTo>
                <a:lnTo>
                  <a:pt x="28575" y="381000"/>
                </a:lnTo>
                <a:lnTo>
                  <a:pt x="28575" y="381000"/>
                </a:lnTo>
                <a:lnTo>
                  <a:pt x="28575" y="390525"/>
                </a:lnTo>
                <a:lnTo>
                  <a:pt x="28575" y="381000"/>
                </a:lnTo>
                <a:lnTo>
                  <a:pt x="28575" y="381000"/>
                </a:lnTo>
                <a:lnTo>
                  <a:pt x="28575" y="361950"/>
                </a:lnTo>
                <a:lnTo>
                  <a:pt x="28575" y="342900"/>
                </a:lnTo>
                <a:lnTo>
                  <a:pt x="28575" y="323850"/>
                </a:lnTo>
                <a:lnTo>
                  <a:pt x="19050" y="285750"/>
                </a:lnTo>
                <a:lnTo>
                  <a:pt x="9525" y="247650"/>
                </a:lnTo>
                <a:lnTo>
                  <a:pt x="9525" y="209550"/>
                </a:lnTo>
                <a:lnTo>
                  <a:pt x="0" y="171450"/>
                </a:lnTo>
                <a:lnTo>
                  <a:pt x="0" y="133350"/>
                </a:lnTo>
                <a:lnTo>
                  <a:pt x="0" y="95250"/>
                </a:lnTo>
                <a:lnTo>
                  <a:pt x="9525" y="66675"/>
                </a:lnTo>
                <a:lnTo>
                  <a:pt x="19050" y="47625"/>
                </a:lnTo>
                <a:lnTo>
                  <a:pt x="28575" y="2857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57150"/>
                </a:lnTo>
                <a:lnTo>
                  <a:pt x="123825" y="76200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14300" y="133350"/>
                </a:lnTo>
                <a:lnTo>
                  <a:pt x="95250" y="133350"/>
                </a:lnTo>
                <a:lnTo>
                  <a:pt x="85725" y="142875"/>
                </a:lnTo>
                <a:lnTo>
                  <a:pt x="76200" y="152400"/>
                </a:lnTo>
                <a:lnTo>
                  <a:pt x="57150" y="152400"/>
                </a:lnTo>
                <a:lnTo>
                  <a:pt x="28575" y="161925"/>
                </a:lnTo>
                <a:lnTo>
                  <a:pt x="19050" y="161925"/>
                </a:lnTo>
                <a:lnTo>
                  <a:pt x="9525" y="171450"/>
                </a:lnTo>
                <a:lnTo>
                  <a:pt x="952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олилиния 229"/>
          <p:cNvSpPr/>
          <p:nvPr/>
        </p:nvSpPr>
        <p:spPr>
          <a:xfrm>
            <a:off x="5257800" y="5457825"/>
            <a:ext cx="200026" cy="190501"/>
          </a:xfrm>
          <a:custGeom>
            <a:avLst/>
            <a:gdLst/>
            <a:ahLst/>
            <a:cxnLst/>
            <a:rect l="0" t="0" r="0" b="0"/>
            <a:pathLst>
              <a:path w="200026" h="1905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76200" y="76200"/>
                </a:lnTo>
                <a:lnTo>
                  <a:pt x="76200" y="95250"/>
                </a:lnTo>
                <a:lnTo>
                  <a:pt x="57150" y="104775"/>
                </a:lnTo>
                <a:lnTo>
                  <a:pt x="47625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47625" y="171450"/>
                </a:lnTo>
                <a:lnTo>
                  <a:pt x="76200" y="171450"/>
                </a:lnTo>
                <a:lnTo>
                  <a:pt x="104775" y="180975"/>
                </a:lnTo>
                <a:lnTo>
                  <a:pt x="123825" y="180975"/>
                </a:lnTo>
                <a:lnTo>
                  <a:pt x="152400" y="180975"/>
                </a:lnTo>
                <a:lnTo>
                  <a:pt x="171450" y="190500"/>
                </a:lnTo>
                <a:lnTo>
                  <a:pt x="190500" y="190500"/>
                </a:lnTo>
                <a:lnTo>
                  <a:pt x="200025" y="190500"/>
                </a:lnTo>
                <a:lnTo>
                  <a:pt x="200025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5514975" y="5143500"/>
            <a:ext cx="47626" cy="104776"/>
          </a:xfrm>
          <a:custGeom>
            <a:avLst/>
            <a:gdLst/>
            <a:ahLst/>
            <a:cxnLst/>
            <a:rect l="0" t="0" r="0" b="0"/>
            <a:pathLst>
              <a:path w="47626" h="1047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28575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5638800" y="5410200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9525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олилиния 232"/>
          <p:cNvSpPr/>
          <p:nvPr/>
        </p:nvSpPr>
        <p:spPr>
          <a:xfrm>
            <a:off x="5924550" y="5191125"/>
            <a:ext cx="133351" cy="447676"/>
          </a:xfrm>
          <a:custGeom>
            <a:avLst/>
            <a:gdLst/>
            <a:ahLst/>
            <a:cxnLst/>
            <a:rect l="0" t="0" r="0" b="0"/>
            <a:pathLst>
              <a:path w="133351" h="447676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47650"/>
                </a:lnTo>
                <a:lnTo>
                  <a:pt x="19050" y="285750"/>
                </a:lnTo>
                <a:lnTo>
                  <a:pt x="19050" y="323850"/>
                </a:lnTo>
                <a:lnTo>
                  <a:pt x="19050" y="352425"/>
                </a:lnTo>
                <a:lnTo>
                  <a:pt x="19050" y="381000"/>
                </a:lnTo>
                <a:lnTo>
                  <a:pt x="19050" y="409575"/>
                </a:lnTo>
                <a:lnTo>
                  <a:pt x="19050" y="428625"/>
                </a:lnTo>
                <a:lnTo>
                  <a:pt x="28575" y="438150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38150"/>
                </a:lnTo>
                <a:lnTo>
                  <a:pt x="28575" y="419100"/>
                </a:lnTo>
                <a:lnTo>
                  <a:pt x="19050" y="400050"/>
                </a:lnTo>
                <a:lnTo>
                  <a:pt x="19050" y="371475"/>
                </a:lnTo>
                <a:lnTo>
                  <a:pt x="9525" y="333375"/>
                </a:lnTo>
                <a:lnTo>
                  <a:pt x="9525" y="295275"/>
                </a:lnTo>
                <a:lnTo>
                  <a:pt x="0" y="257175"/>
                </a:lnTo>
                <a:lnTo>
                  <a:pt x="0" y="219075"/>
                </a:lnTo>
                <a:lnTo>
                  <a:pt x="0" y="180975"/>
                </a:lnTo>
                <a:lnTo>
                  <a:pt x="0" y="142875"/>
                </a:lnTo>
                <a:lnTo>
                  <a:pt x="9525" y="114300"/>
                </a:lnTo>
                <a:lnTo>
                  <a:pt x="9525" y="95250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85725" y="57150"/>
                </a:lnTo>
                <a:lnTo>
                  <a:pt x="95250" y="76200"/>
                </a:lnTo>
                <a:lnTo>
                  <a:pt x="114300" y="104775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23825" y="190500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95250" y="247650"/>
                </a:lnTo>
                <a:lnTo>
                  <a:pt x="85725" y="247650"/>
                </a:lnTo>
                <a:lnTo>
                  <a:pt x="76200" y="257175"/>
                </a:lnTo>
                <a:lnTo>
                  <a:pt x="57150" y="257175"/>
                </a:lnTo>
                <a:lnTo>
                  <a:pt x="47625" y="257175"/>
                </a:lnTo>
                <a:lnTo>
                  <a:pt x="28575" y="257175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олилиния 233"/>
          <p:cNvSpPr/>
          <p:nvPr/>
        </p:nvSpPr>
        <p:spPr>
          <a:xfrm>
            <a:off x="6143625" y="5448300"/>
            <a:ext cx="1" cy="104776"/>
          </a:xfrm>
          <a:custGeom>
            <a:avLst/>
            <a:gdLst/>
            <a:ahLst/>
            <a:cxnLst/>
            <a:rect l="0" t="0" r="0" b="0"/>
            <a:pathLst>
              <a:path w="1" h="10477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6667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олилиния 234"/>
          <p:cNvSpPr/>
          <p:nvPr/>
        </p:nvSpPr>
        <p:spPr>
          <a:xfrm>
            <a:off x="4581525" y="5657850"/>
            <a:ext cx="1714501" cy="104776"/>
          </a:xfrm>
          <a:custGeom>
            <a:avLst/>
            <a:gdLst/>
            <a:ahLst/>
            <a:cxnLst/>
            <a:rect l="0" t="0" r="0" b="0"/>
            <a:pathLst>
              <a:path w="1714501" h="104776">
                <a:moveTo>
                  <a:pt x="19050" y="104775"/>
                </a:moveTo>
                <a:lnTo>
                  <a:pt x="9525" y="104775"/>
                </a:lnTo>
                <a:lnTo>
                  <a:pt x="9525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28575" y="104775"/>
                </a:lnTo>
                <a:lnTo>
                  <a:pt x="38100" y="95250"/>
                </a:lnTo>
                <a:lnTo>
                  <a:pt x="47625" y="95250"/>
                </a:lnTo>
                <a:lnTo>
                  <a:pt x="76200" y="95250"/>
                </a:lnTo>
                <a:lnTo>
                  <a:pt x="95250" y="95250"/>
                </a:lnTo>
                <a:lnTo>
                  <a:pt x="114300" y="95250"/>
                </a:lnTo>
                <a:lnTo>
                  <a:pt x="133350" y="85725"/>
                </a:lnTo>
                <a:lnTo>
                  <a:pt x="161925" y="85725"/>
                </a:lnTo>
                <a:lnTo>
                  <a:pt x="190500" y="76200"/>
                </a:lnTo>
                <a:lnTo>
                  <a:pt x="219075" y="76200"/>
                </a:lnTo>
                <a:lnTo>
                  <a:pt x="247650" y="66675"/>
                </a:lnTo>
                <a:lnTo>
                  <a:pt x="276225" y="66675"/>
                </a:lnTo>
                <a:lnTo>
                  <a:pt x="314325" y="66675"/>
                </a:lnTo>
                <a:lnTo>
                  <a:pt x="342900" y="57150"/>
                </a:lnTo>
                <a:lnTo>
                  <a:pt x="371475" y="57150"/>
                </a:lnTo>
                <a:lnTo>
                  <a:pt x="409575" y="57150"/>
                </a:lnTo>
                <a:lnTo>
                  <a:pt x="447675" y="57150"/>
                </a:lnTo>
                <a:lnTo>
                  <a:pt x="485775" y="47625"/>
                </a:lnTo>
                <a:lnTo>
                  <a:pt x="523875" y="47625"/>
                </a:lnTo>
                <a:lnTo>
                  <a:pt x="561975" y="47625"/>
                </a:lnTo>
                <a:lnTo>
                  <a:pt x="600075" y="47625"/>
                </a:lnTo>
                <a:lnTo>
                  <a:pt x="638175" y="47625"/>
                </a:lnTo>
                <a:lnTo>
                  <a:pt x="676275" y="38100"/>
                </a:lnTo>
                <a:lnTo>
                  <a:pt x="714375" y="38100"/>
                </a:lnTo>
                <a:lnTo>
                  <a:pt x="752475" y="38100"/>
                </a:lnTo>
                <a:lnTo>
                  <a:pt x="800100" y="38100"/>
                </a:lnTo>
                <a:lnTo>
                  <a:pt x="838200" y="28575"/>
                </a:lnTo>
                <a:lnTo>
                  <a:pt x="885825" y="28575"/>
                </a:lnTo>
                <a:lnTo>
                  <a:pt x="923925" y="28575"/>
                </a:lnTo>
                <a:lnTo>
                  <a:pt x="971550" y="19050"/>
                </a:lnTo>
                <a:lnTo>
                  <a:pt x="1009650" y="19050"/>
                </a:lnTo>
                <a:lnTo>
                  <a:pt x="1057275" y="19050"/>
                </a:lnTo>
                <a:lnTo>
                  <a:pt x="1095375" y="9525"/>
                </a:lnTo>
                <a:lnTo>
                  <a:pt x="1143000" y="9525"/>
                </a:lnTo>
                <a:lnTo>
                  <a:pt x="1181100" y="9525"/>
                </a:lnTo>
                <a:lnTo>
                  <a:pt x="1228725" y="9525"/>
                </a:lnTo>
                <a:lnTo>
                  <a:pt x="1266825" y="0"/>
                </a:lnTo>
                <a:lnTo>
                  <a:pt x="1314450" y="0"/>
                </a:lnTo>
                <a:lnTo>
                  <a:pt x="1352550" y="0"/>
                </a:lnTo>
                <a:lnTo>
                  <a:pt x="1390650" y="0"/>
                </a:lnTo>
                <a:lnTo>
                  <a:pt x="1428750" y="0"/>
                </a:lnTo>
                <a:lnTo>
                  <a:pt x="1466850" y="0"/>
                </a:lnTo>
                <a:lnTo>
                  <a:pt x="1504950" y="0"/>
                </a:lnTo>
                <a:lnTo>
                  <a:pt x="1533525" y="0"/>
                </a:lnTo>
                <a:lnTo>
                  <a:pt x="1571625" y="0"/>
                </a:lnTo>
                <a:lnTo>
                  <a:pt x="1600200" y="0"/>
                </a:lnTo>
                <a:lnTo>
                  <a:pt x="1628775" y="0"/>
                </a:lnTo>
                <a:lnTo>
                  <a:pt x="1657350" y="9525"/>
                </a:lnTo>
                <a:lnTo>
                  <a:pt x="1685925" y="9525"/>
                </a:lnTo>
                <a:lnTo>
                  <a:pt x="1704975" y="9525"/>
                </a:lnTo>
                <a:lnTo>
                  <a:pt x="1714500" y="19050"/>
                </a:lnTo>
                <a:lnTo>
                  <a:pt x="171450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олилиния 235"/>
          <p:cNvSpPr/>
          <p:nvPr/>
        </p:nvSpPr>
        <p:spPr>
          <a:xfrm>
            <a:off x="5000625" y="5876925"/>
            <a:ext cx="323851" cy="476251"/>
          </a:xfrm>
          <a:custGeom>
            <a:avLst/>
            <a:gdLst/>
            <a:ahLst/>
            <a:cxnLst/>
            <a:rect l="0" t="0" r="0" b="0"/>
            <a:pathLst>
              <a:path w="323851" h="476251">
                <a:moveTo>
                  <a:pt x="323850" y="0"/>
                </a:moveTo>
                <a:lnTo>
                  <a:pt x="323850" y="0"/>
                </a:lnTo>
                <a:lnTo>
                  <a:pt x="314325" y="0"/>
                </a:lnTo>
                <a:lnTo>
                  <a:pt x="314325" y="0"/>
                </a:lnTo>
                <a:lnTo>
                  <a:pt x="304800" y="9525"/>
                </a:lnTo>
                <a:lnTo>
                  <a:pt x="304800" y="19050"/>
                </a:lnTo>
                <a:lnTo>
                  <a:pt x="295275" y="47625"/>
                </a:lnTo>
                <a:lnTo>
                  <a:pt x="295275" y="66675"/>
                </a:lnTo>
                <a:lnTo>
                  <a:pt x="285750" y="104775"/>
                </a:lnTo>
                <a:lnTo>
                  <a:pt x="276225" y="133350"/>
                </a:lnTo>
                <a:lnTo>
                  <a:pt x="266700" y="171450"/>
                </a:lnTo>
                <a:lnTo>
                  <a:pt x="257175" y="200025"/>
                </a:lnTo>
                <a:lnTo>
                  <a:pt x="247650" y="238125"/>
                </a:lnTo>
                <a:lnTo>
                  <a:pt x="238125" y="276225"/>
                </a:lnTo>
                <a:lnTo>
                  <a:pt x="228600" y="304800"/>
                </a:lnTo>
                <a:lnTo>
                  <a:pt x="219075" y="333375"/>
                </a:lnTo>
                <a:lnTo>
                  <a:pt x="200025" y="361950"/>
                </a:lnTo>
                <a:lnTo>
                  <a:pt x="190500" y="390525"/>
                </a:lnTo>
                <a:lnTo>
                  <a:pt x="180975" y="409575"/>
                </a:lnTo>
                <a:lnTo>
                  <a:pt x="161925" y="438150"/>
                </a:lnTo>
                <a:lnTo>
                  <a:pt x="152400" y="447675"/>
                </a:lnTo>
                <a:lnTo>
                  <a:pt x="133350" y="466725"/>
                </a:lnTo>
                <a:lnTo>
                  <a:pt x="114300" y="476250"/>
                </a:lnTo>
                <a:lnTo>
                  <a:pt x="104775" y="476250"/>
                </a:lnTo>
                <a:lnTo>
                  <a:pt x="85725" y="476250"/>
                </a:lnTo>
                <a:lnTo>
                  <a:pt x="76200" y="476250"/>
                </a:lnTo>
                <a:lnTo>
                  <a:pt x="57150" y="466725"/>
                </a:lnTo>
                <a:lnTo>
                  <a:pt x="38100" y="466725"/>
                </a:lnTo>
                <a:lnTo>
                  <a:pt x="28575" y="447675"/>
                </a:lnTo>
                <a:lnTo>
                  <a:pt x="9525" y="438150"/>
                </a:lnTo>
                <a:lnTo>
                  <a:pt x="0" y="419100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олилиния 236"/>
          <p:cNvSpPr/>
          <p:nvPr/>
        </p:nvSpPr>
        <p:spPr>
          <a:xfrm>
            <a:off x="5295900" y="5876925"/>
            <a:ext cx="476251" cy="714376"/>
          </a:xfrm>
          <a:custGeom>
            <a:avLst/>
            <a:gdLst/>
            <a:ahLst/>
            <a:cxnLst/>
            <a:rect l="0" t="0" r="0" b="0"/>
            <a:pathLst>
              <a:path w="476251" h="7143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200025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23850"/>
                </a:lnTo>
                <a:lnTo>
                  <a:pt x="9525" y="352425"/>
                </a:lnTo>
                <a:lnTo>
                  <a:pt x="19050" y="371475"/>
                </a:lnTo>
                <a:lnTo>
                  <a:pt x="28575" y="390525"/>
                </a:lnTo>
                <a:lnTo>
                  <a:pt x="38100" y="400050"/>
                </a:lnTo>
                <a:lnTo>
                  <a:pt x="47625" y="409575"/>
                </a:lnTo>
                <a:lnTo>
                  <a:pt x="57150" y="409575"/>
                </a:lnTo>
                <a:lnTo>
                  <a:pt x="66675" y="400050"/>
                </a:lnTo>
                <a:lnTo>
                  <a:pt x="85725" y="381000"/>
                </a:lnTo>
                <a:lnTo>
                  <a:pt x="95250" y="361950"/>
                </a:lnTo>
                <a:lnTo>
                  <a:pt x="114300" y="333375"/>
                </a:lnTo>
                <a:lnTo>
                  <a:pt x="133350" y="304800"/>
                </a:lnTo>
                <a:lnTo>
                  <a:pt x="142875" y="266700"/>
                </a:lnTo>
                <a:lnTo>
                  <a:pt x="152400" y="228600"/>
                </a:lnTo>
                <a:lnTo>
                  <a:pt x="171450" y="190500"/>
                </a:lnTo>
                <a:lnTo>
                  <a:pt x="180975" y="152400"/>
                </a:lnTo>
                <a:lnTo>
                  <a:pt x="180975" y="123825"/>
                </a:lnTo>
                <a:lnTo>
                  <a:pt x="190500" y="95250"/>
                </a:lnTo>
                <a:lnTo>
                  <a:pt x="190500" y="76200"/>
                </a:lnTo>
                <a:lnTo>
                  <a:pt x="190500" y="57150"/>
                </a:lnTo>
                <a:lnTo>
                  <a:pt x="180975" y="47625"/>
                </a:lnTo>
                <a:lnTo>
                  <a:pt x="180975" y="38100"/>
                </a:lnTo>
                <a:lnTo>
                  <a:pt x="180975" y="38100"/>
                </a:lnTo>
                <a:lnTo>
                  <a:pt x="171450" y="38100"/>
                </a:lnTo>
                <a:lnTo>
                  <a:pt x="161925" y="47625"/>
                </a:lnTo>
                <a:lnTo>
                  <a:pt x="161925" y="47625"/>
                </a:lnTo>
                <a:lnTo>
                  <a:pt x="152400" y="66675"/>
                </a:lnTo>
                <a:lnTo>
                  <a:pt x="152400" y="76200"/>
                </a:lnTo>
                <a:lnTo>
                  <a:pt x="142875" y="95250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33350" y="200025"/>
                </a:lnTo>
                <a:lnTo>
                  <a:pt x="133350" y="238125"/>
                </a:lnTo>
                <a:lnTo>
                  <a:pt x="133350" y="266700"/>
                </a:lnTo>
                <a:lnTo>
                  <a:pt x="133350" y="295275"/>
                </a:lnTo>
                <a:lnTo>
                  <a:pt x="142875" y="323850"/>
                </a:lnTo>
                <a:lnTo>
                  <a:pt x="152400" y="352425"/>
                </a:lnTo>
                <a:lnTo>
                  <a:pt x="161925" y="381000"/>
                </a:lnTo>
                <a:lnTo>
                  <a:pt x="171450" y="400050"/>
                </a:lnTo>
                <a:lnTo>
                  <a:pt x="180975" y="419100"/>
                </a:lnTo>
                <a:lnTo>
                  <a:pt x="190500" y="428625"/>
                </a:lnTo>
                <a:lnTo>
                  <a:pt x="209550" y="438150"/>
                </a:lnTo>
                <a:lnTo>
                  <a:pt x="228600" y="438150"/>
                </a:lnTo>
                <a:lnTo>
                  <a:pt x="238125" y="438150"/>
                </a:lnTo>
                <a:lnTo>
                  <a:pt x="257175" y="428625"/>
                </a:lnTo>
                <a:lnTo>
                  <a:pt x="276225" y="419100"/>
                </a:lnTo>
                <a:lnTo>
                  <a:pt x="295275" y="409575"/>
                </a:lnTo>
                <a:lnTo>
                  <a:pt x="304800" y="381000"/>
                </a:lnTo>
                <a:lnTo>
                  <a:pt x="323850" y="361950"/>
                </a:lnTo>
                <a:lnTo>
                  <a:pt x="342900" y="333375"/>
                </a:lnTo>
                <a:lnTo>
                  <a:pt x="352425" y="314325"/>
                </a:lnTo>
                <a:lnTo>
                  <a:pt x="361950" y="285750"/>
                </a:lnTo>
                <a:lnTo>
                  <a:pt x="371475" y="247650"/>
                </a:lnTo>
                <a:lnTo>
                  <a:pt x="390525" y="228600"/>
                </a:lnTo>
                <a:lnTo>
                  <a:pt x="400050" y="200025"/>
                </a:lnTo>
                <a:lnTo>
                  <a:pt x="400050" y="180975"/>
                </a:lnTo>
                <a:lnTo>
                  <a:pt x="409575" y="161925"/>
                </a:lnTo>
                <a:lnTo>
                  <a:pt x="409575" y="152400"/>
                </a:lnTo>
                <a:lnTo>
                  <a:pt x="409575" y="142875"/>
                </a:lnTo>
                <a:lnTo>
                  <a:pt x="400050" y="133350"/>
                </a:lnTo>
                <a:lnTo>
                  <a:pt x="400050" y="133350"/>
                </a:lnTo>
                <a:lnTo>
                  <a:pt x="390525" y="133350"/>
                </a:lnTo>
                <a:lnTo>
                  <a:pt x="371475" y="133350"/>
                </a:lnTo>
                <a:lnTo>
                  <a:pt x="361950" y="142875"/>
                </a:lnTo>
                <a:lnTo>
                  <a:pt x="352425" y="161925"/>
                </a:lnTo>
                <a:lnTo>
                  <a:pt x="342900" y="171450"/>
                </a:lnTo>
                <a:lnTo>
                  <a:pt x="333375" y="200025"/>
                </a:lnTo>
                <a:lnTo>
                  <a:pt x="323850" y="219075"/>
                </a:lnTo>
                <a:lnTo>
                  <a:pt x="323850" y="247650"/>
                </a:lnTo>
                <a:lnTo>
                  <a:pt x="323850" y="266700"/>
                </a:lnTo>
                <a:lnTo>
                  <a:pt x="323850" y="295275"/>
                </a:lnTo>
                <a:lnTo>
                  <a:pt x="323850" y="314325"/>
                </a:lnTo>
                <a:lnTo>
                  <a:pt x="333375" y="333375"/>
                </a:lnTo>
                <a:lnTo>
                  <a:pt x="342900" y="342900"/>
                </a:lnTo>
                <a:lnTo>
                  <a:pt x="352425" y="352425"/>
                </a:lnTo>
                <a:lnTo>
                  <a:pt x="361950" y="352425"/>
                </a:lnTo>
                <a:lnTo>
                  <a:pt x="381000" y="352425"/>
                </a:lnTo>
                <a:lnTo>
                  <a:pt x="390525" y="342900"/>
                </a:lnTo>
                <a:lnTo>
                  <a:pt x="409575" y="333375"/>
                </a:lnTo>
                <a:lnTo>
                  <a:pt x="419100" y="323850"/>
                </a:lnTo>
                <a:lnTo>
                  <a:pt x="428625" y="304800"/>
                </a:lnTo>
                <a:lnTo>
                  <a:pt x="438150" y="285750"/>
                </a:lnTo>
                <a:lnTo>
                  <a:pt x="447675" y="276225"/>
                </a:lnTo>
                <a:lnTo>
                  <a:pt x="447675" y="266700"/>
                </a:lnTo>
                <a:lnTo>
                  <a:pt x="457200" y="257175"/>
                </a:lnTo>
                <a:lnTo>
                  <a:pt x="457200" y="247650"/>
                </a:lnTo>
                <a:lnTo>
                  <a:pt x="457200" y="247650"/>
                </a:lnTo>
                <a:lnTo>
                  <a:pt x="457200" y="247650"/>
                </a:lnTo>
                <a:lnTo>
                  <a:pt x="447675" y="247650"/>
                </a:lnTo>
                <a:lnTo>
                  <a:pt x="447675" y="257175"/>
                </a:lnTo>
                <a:lnTo>
                  <a:pt x="447675" y="257175"/>
                </a:lnTo>
                <a:lnTo>
                  <a:pt x="447675" y="266700"/>
                </a:lnTo>
                <a:lnTo>
                  <a:pt x="447675" y="285750"/>
                </a:lnTo>
                <a:lnTo>
                  <a:pt x="447675" y="304800"/>
                </a:lnTo>
                <a:lnTo>
                  <a:pt x="447675" y="323850"/>
                </a:lnTo>
                <a:lnTo>
                  <a:pt x="447675" y="352425"/>
                </a:lnTo>
                <a:lnTo>
                  <a:pt x="447675" y="381000"/>
                </a:lnTo>
                <a:lnTo>
                  <a:pt x="457200" y="419100"/>
                </a:lnTo>
                <a:lnTo>
                  <a:pt x="457200" y="447675"/>
                </a:lnTo>
                <a:lnTo>
                  <a:pt x="466725" y="485775"/>
                </a:lnTo>
                <a:lnTo>
                  <a:pt x="466725" y="514350"/>
                </a:lnTo>
                <a:lnTo>
                  <a:pt x="476250" y="542925"/>
                </a:lnTo>
                <a:lnTo>
                  <a:pt x="476250" y="571500"/>
                </a:lnTo>
                <a:lnTo>
                  <a:pt x="476250" y="600075"/>
                </a:lnTo>
                <a:lnTo>
                  <a:pt x="476250" y="619125"/>
                </a:lnTo>
                <a:lnTo>
                  <a:pt x="466725" y="638175"/>
                </a:lnTo>
                <a:lnTo>
                  <a:pt x="457200" y="657225"/>
                </a:lnTo>
                <a:lnTo>
                  <a:pt x="447675" y="676275"/>
                </a:lnTo>
                <a:lnTo>
                  <a:pt x="428625" y="685800"/>
                </a:lnTo>
                <a:lnTo>
                  <a:pt x="419100" y="704850"/>
                </a:lnTo>
                <a:lnTo>
                  <a:pt x="390525" y="714375"/>
                </a:lnTo>
                <a:lnTo>
                  <a:pt x="371475" y="714375"/>
                </a:lnTo>
                <a:lnTo>
                  <a:pt x="352425" y="714375"/>
                </a:lnTo>
                <a:lnTo>
                  <a:pt x="323850" y="704850"/>
                </a:lnTo>
                <a:lnTo>
                  <a:pt x="314325" y="695325"/>
                </a:lnTo>
                <a:lnTo>
                  <a:pt x="304800" y="685800"/>
                </a:lnTo>
                <a:lnTo>
                  <a:pt x="295275" y="676275"/>
                </a:lnTo>
                <a:lnTo>
                  <a:pt x="295275" y="666750"/>
                </a:lnTo>
                <a:lnTo>
                  <a:pt x="285750" y="647700"/>
                </a:lnTo>
                <a:lnTo>
                  <a:pt x="285750" y="628650"/>
                </a:lnTo>
                <a:lnTo>
                  <a:pt x="295275" y="609600"/>
                </a:lnTo>
                <a:lnTo>
                  <a:pt x="304800" y="581025"/>
                </a:lnTo>
                <a:lnTo>
                  <a:pt x="314325" y="561975"/>
                </a:lnTo>
                <a:lnTo>
                  <a:pt x="323850" y="533400"/>
                </a:lnTo>
                <a:lnTo>
                  <a:pt x="342900" y="504825"/>
                </a:lnTo>
                <a:lnTo>
                  <a:pt x="371475" y="485775"/>
                </a:lnTo>
                <a:lnTo>
                  <a:pt x="390525" y="457200"/>
                </a:lnTo>
                <a:lnTo>
                  <a:pt x="409575" y="438150"/>
                </a:lnTo>
                <a:lnTo>
                  <a:pt x="428625" y="419100"/>
                </a:lnTo>
                <a:lnTo>
                  <a:pt x="428625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олилиния 237"/>
          <p:cNvSpPr/>
          <p:nvPr/>
        </p:nvSpPr>
        <p:spPr>
          <a:xfrm>
            <a:off x="6381750" y="5572125"/>
            <a:ext cx="209551" cy="381001"/>
          </a:xfrm>
          <a:custGeom>
            <a:avLst/>
            <a:gdLst/>
            <a:ahLst/>
            <a:cxnLst/>
            <a:rect l="0" t="0" r="0" b="0"/>
            <a:pathLst>
              <a:path w="209551" h="38100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57150"/>
                </a:lnTo>
                <a:lnTo>
                  <a:pt x="57150" y="85725"/>
                </a:lnTo>
                <a:lnTo>
                  <a:pt x="47625" y="114300"/>
                </a:lnTo>
                <a:lnTo>
                  <a:pt x="47625" y="152400"/>
                </a:lnTo>
                <a:lnTo>
                  <a:pt x="38100" y="190500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9525" y="314325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9525" y="323850"/>
                </a:lnTo>
                <a:lnTo>
                  <a:pt x="9525" y="304800"/>
                </a:lnTo>
                <a:lnTo>
                  <a:pt x="19050" y="276225"/>
                </a:lnTo>
                <a:lnTo>
                  <a:pt x="19050" y="247650"/>
                </a:lnTo>
                <a:lnTo>
                  <a:pt x="28575" y="219075"/>
                </a:lnTo>
                <a:lnTo>
                  <a:pt x="38100" y="180975"/>
                </a:lnTo>
                <a:lnTo>
                  <a:pt x="47625" y="152400"/>
                </a:lnTo>
                <a:lnTo>
                  <a:pt x="47625" y="123825"/>
                </a:lnTo>
                <a:lnTo>
                  <a:pt x="57150" y="95250"/>
                </a:lnTo>
                <a:lnTo>
                  <a:pt x="57150" y="66675"/>
                </a:lnTo>
                <a:lnTo>
                  <a:pt x="66675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57150" y="76200"/>
                </a:lnTo>
                <a:lnTo>
                  <a:pt x="66675" y="95250"/>
                </a:lnTo>
                <a:lnTo>
                  <a:pt x="76200" y="123825"/>
                </a:lnTo>
                <a:lnTo>
                  <a:pt x="95250" y="142875"/>
                </a:lnTo>
                <a:lnTo>
                  <a:pt x="114300" y="161925"/>
                </a:lnTo>
                <a:lnTo>
                  <a:pt x="123825" y="180975"/>
                </a:lnTo>
                <a:lnTo>
                  <a:pt x="142875" y="200025"/>
                </a:lnTo>
                <a:lnTo>
                  <a:pt x="161925" y="219075"/>
                </a:lnTo>
                <a:lnTo>
                  <a:pt x="171450" y="238125"/>
                </a:lnTo>
                <a:lnTo>
                  <a:pt x="180975" y="257175"/>
                </a:lnTo>
                <a:lnTo>
                  <a:pt x="200025" y="276225"/>
                </a:lnTo>
                <a:lnTo>
                  <a:pt x="200025" y="285750"/>
                </a:lnTo>
                <a:lnTo>
                  <a:pt x="209550" y="304800"/>
                </a:lnTo>
                <a:lnTo>
                  <a:pt x="209550" y="314325"/>
                </a:lnTo>
                <a:lnTo>
                  <a:pt x="200025" y="323850"/>
                </a:lnTo>
                <a:lnTo>
                  <a:pt x="190500" y="333375"/>
                </a:lnTo>
                <a:lnTo>
                  <a:pt x="180975" y="342900"/>
                </a:lnTo>
                <a:lnTo>
                  <a:pt x="171450" y="352425"/>
                </a:lnTo>
                <a:lnTo>
                  <a:pt x="152400" y="361950"/>
                </a:lnTo>
                <a:lnTo>
                  <a:pt x="133350" y="371475"/>
                </a:lnTo>
                <a:lnTo>
                  <a:pt x="114300" y="371475"/>
                </a:lnTo>
                <a:lnTo>
                  <a:pt x="95250" y="381000"/>
                </a:lnTo>
                <a:lnTo>
                  <a:pt x="85725" y="381000"/>
                </a:lnTo>
                <a:lnTo>
                  <a:pt x="76200" y="381000"/>
                </a:lnTo>
                <a:lnTo>
                  <a:pt x="76200" y="381000"/>
                </a:lnTo>
                <a:lnTo>
                  <a:pt x="66675" y="381000"/>
                </a:lnTo>
                <a:lnTo>
                  <a:pt x="66675" y="381000"/>
                </a:lnTo>
                <a:lnTo>
                  <a:pt x="66675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6629400" y="5448300"/>
            <a:ext cx="152401" cy="485776"/>
          </a:xfrm>
          <a:custGeom>
            <a:avLst/>
            <a:gdLst/>
            <a:ahLst/>
            <a:cxnLst/>
            <a:rect l="0" t="0" r="0" b="0"/>
            <a:pathLst>
              <a:path w="152401" h="4857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28600"/>
                </a:lnTo>
                <a:lnTo>
                  <a:pt x="19050" y="266700"/>
                </a:lnTo>
                <a:lnTo>
                  <a:pt x="9525" y="295275"/>
                </a:lnTo>
                <a:lnTo>
                  <a:pt x="9525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9525" y="419100"/>
                </a:lnTo>
                <a:lnTo>
                  <a:pt x="9525" y="438150"/>
                </a:lnTo>
                <a:lnTo>
                  <a:pt x="19050" y="457200"/>
                </a:lnTo>
                <a:lnTo>
                  <a:pt x="19050" y="466725"/>
                </a:lnTo>
                <a:lnTo>
                  <a:pt x="28575" y="476250"/>
                </a:lnTo>
                <a:lnTo>
                  <a:pt x="38100" y="476250"/>
                </a:lnTo>
                <a:lnTo>
                  <a:pt x="47625" y="485775"/>
                </a:lnTo>
                <a:lnTo>
                  <a:pt x="66675" y="485775"/>
                </a:lnTo>
                <a:lnTo>
                  <a:pt x="85725" y="485775"/>
                </a:lnTo>
                <a:lnTo>
                  <a:pt x="95250" y="485775"/>
                </a:lnTo>
                <a:lnTo>
                  <a:pt x="114300" y="476250"/>
                </a:lnTo>
                <a:lnTo>
                  <a:pt x="133350" y="466725"/>
                </a:lnTo>
                <a:lnTo>
                  <a:pt x="142875" y="457200"/>
                </a:lnTo>
                <a:lnTo>
                  <a:pt x="152400" y="447675"/>
                </a:lnTo>
                <a:lnTo>
                  <a:pt x="152400" y="4476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олилиния 239"/>
          <p:cNvSpPr/>
          <p:nvPr/>
        </p:nvSpPr>
        <p:spPr>
          <a:xfrm>
            <a:off x="6572250" y="56959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олилиния 240"/>
          <p:cNvSpPr/>
          <p:nvPr/>
        </p:nvSpPr>
        <p:spPr>
          <a:xfrm>
            <a:off x="6877050" y="5867400"/>
            <a:ext cx="1" cy="219076"/>
          </a:xfrm>
          <a:custGeom>
            <a:avLst/>
            <a:gdLst/>
            <a:ahLst/>
            <a:cxnLst/>
            <a:rect l="0" t="0" r="0" b="0"/>
            <a:pathLst>
              <a:path w="1" h="219076">
                <a:moveTo>
                  <a:pt x="0" y="0"/>
                </a:moveTo>
                <a:lnTo>
                  <a:pt x="0" y="9525"/>
                </a:lnTo>
                <a:lnTo>
                  <a:pt x="0" y="28575"/>
                </a:lnTo>
                <a:lnTo>
                  <a:pt x="0" y="57150"/>
                </a:lnTo>
                <a:lnTo>
                  <a:pt x="0" y="95250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9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670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88" y="429057"/>
            <a:ext cx="455295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97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32" y="616959"/>
            <a:ext cx="4924425" cy="2714625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3048000" y="1381125"/>
            <a:ext cx="9526" cy="219076"/>
          </a:xfrm>
          <a:custGeom>
            <a:avLst/>
            <a:gdLst/>
            <a:ahLst/>
            <a:cxnLst/>
            <a:rect l="0" t="0" r="0" b="0"/>
            <a:pathLst>
              <a:path w="9526" h="2190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52750" y="139065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952750" y="160020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38125" y="1704975"/>
            <a:ext cx="28576" cy="419101"/>
          </a:xfrm>
          <a:custGeom>
            <a:avLst/>
            <a:gdLst/>
            <a:ahLst/>
            <a:cxnLst/>
            <a:rect l="0" t="0" r="0" b="0"/>
            <a:pathLst>
              <a:path w="28576" h="41910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90500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33375"/>
                </a:lnTo>
                <a:lnTo>
                  <a:pt x="0" y="361950"/>
                </a:lnTo>
                <a:lnTo>
                  <a:pt x="0" y="371475"/>
                </a:lnTo>
                <a:lnTo>
                  <a:pt x="0" y="390525"/>
                </a:lnTo>
                <a:lnTo>
                  <a:pt x="0" y="400050"/>
                </a:lnTo>
                <a:lnTo>
                  <a:pt x="0" y="40957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23825" y="1704975"/>
            <a:ext cx="276226" cy="19051"/>
          </a:xfrm>
          <a:custGeom>
            <a:avLst/>
            <a:gdLst/>
            <a:ahLst/>
            <a:cxnLst/>
            <a:rect l="0" t="0" r="0" b="0"/>
            <a:pathLst>
              <a:path w="2762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04775" y="212407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90525" y="2019300"/>
            <a:ext cx="66676" cy="276226"/>
          </a:xfrm>
          <a:custGeom>
            <a:avLst/>
            <a:gdLst/>
            <a:ahLst/>
            <a:cxnLst/>
            <a:rect l="0" t="0" r="0" b="0"/>
            <a:pathLst>
              <a:path w="66676" h="276226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9525" y="95250"/>
                </a:lnTo>
                <a:lnTo>
                  <a:pt x="19050" y="76200"/>
                </a:lnTo>
                <a:lnTo>
                  <a:pt x="28575" y="66675"/>
                </a:lnTo>
                <a:lnTo>
                  <a:pt x="38100" y="57150"/>
                </a:lnTo>
                <a:lnTo>
                  <a:pt x="38100" y="38100"/>
                </a:lnTo>
                <a:lnTo>
                  <a:pt x="47625" y="2857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61925"/>
                </a:lnTo>
                <a:lnTo>
                  <a:pt x="57150" y="180975"/>
                </a:lnTo>
                <a:lnTo>
                  <a:pt x="57150" y="209550"/>
                </a:lnTo>
                <a:lnTo>
                  <a:pt x="57150" y="219075"/>
                </a:lnTo>
                <a:lnTo>
                  <a:pt x="57150" y="238125"/>
                </a:lnTo>
                <a:lnTo>
                  <a:pt x="57150" y="257175"/>
                </a:lnTo>
                <a:lnTo>
                  <a:pt x="57150" y="276225"/>
                </a:lnTo>
                <a:lnTo>
                  <a:pt x="57150" y="276225"/>
                </a:lnTo>
                <a:lnTo>
                  <a:pt x="571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305050" y="1381125"/>
            <a:ext cx="47626" cy="314326"/>
          </a:xfrm>
          <a:custGeom>
            <a:avLst/>
            <a:gdLst/>
            <a:ahLst/>
            <a:cxnLst/>
            <a:rect l="0" t="0" r="0" b="0"/>
            <a:pathLst>
              <a:path w="47626" h="3143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219325" y="140970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228850" y="17049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447925" y="1628775"/>
            <a:ext cx="142876" cy="133351"/>
          </a:xfrm>
          <a:custGeom>
            <a:avLst/>
            <a:gdLst/>
            <a:ahLst/>
            <a:cxnLst/>
            <a:rect l="0" t="0" r="0" b="0"/>
            <a:pathLst>
              <a:path w="142876" h="13335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66675" y="76200"/>
                </a:lnTo>
                <a:lnTo>
                  <a:pt x="57150" y="85725"/>
                </a:lnTo>
                <a:lnTo>
                  <a:pt x="38100" y="104775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14300" y="133350"/>
                </a:lnTo>
                <a:lnTo>
                  <a:pt x="133350" y="133350"/>
                </a:lnTo>
                <a:lnTo>
                  <a:pt x="142875" y="133350"/>
                </a:lnTo>
                <a:lnTo>
                  <a:pt x="1428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438525" y="2476500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324225" y="2466975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343275" y="273367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495675" y="2676525"/>
            <a:ext cx="152401" cy="200026"/>
          </a:xfrm>
          <a:custGeom>
            <a:avLst/>
            <a:gdLst/>
            <a:ahLst/>
            <a:cxnLst/>
            <a:rect l="0" t="0" r="0" b="0"/>
            <a:pathLst>
              <a:path w="152401" h="200026">
                <a:moveTo>
                  <a:pt x="76200" y="19050"/>
                </a:move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52400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14300" y="66675"/>
                </a:lnTo>
                <a:lnTo>
                  <a:pt x="95250" y="76200"/>
                </a:lnTo>
                <a:lnTo>
                  <a:pt x="85725" y="76200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95250"/>
                </a:lnTo>
                <a:lnTo>
                  <a:pt x="104775" y="104775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42875" y="123825"/>
                </a:lnTo>
                <a:lnTo>
                  <a:pt x="152400" y="133350"/>
                </a:lnTo>
                <a:lnTo>
                  <a:pt x="152400" y="142875"/>
                </a:lnTo>
                <a:lnTo>
                  <a:pt x="152400" y="152400"/>
                </a:lnTo>
                <a:lnTo>
                  <a:pt x="152400" y="161925"/>
                </a:lnTo>
                <a:lnTo>
                  <a:pt x="152400" y="171450"/>
                </a:lnTo>
                <a:lnTo>
                  <a:pt x="152400" y="180975"/>
                </a:lnTo>
                <a:lnTo>
                  <a:pt x="142875" y="180975"/>
                </a:lnTo>
                <a:lnTo>
                  <a:pt x="133350" y="190500"/>
                </a:lnTo>
                <a:lnTo>
                  <a:pt x="123825" y="200025"/>
                </a:lnTo>
                <a:lnTo>
                  <a:pt x="123825" y="200025"/>
                </a:lnTo>
                <a:lnTo>
                  <a:pt x="104775" y="200025"/>
                </a:lnTo>
                <a:lnTo>
                  <a:pt x="95250" y="200025"/>
                </a:lnTo>
                <a:lnTo>
                  <a:pt x="76200" y="200025"/>
                </a:lnTo>
                <a:lnTo>
                  <a:pt x="66675" y="200025"/>
                </a:lnTo>
                <a:lnTo>
                  <a:pt x="57150" y="200025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143500" y="2019300"/>
            <a:ext cx="85726" cy="333376"/>
          </a:xfrm>
          <a:custGeom>
            <a:avLst/>
            <a:gdLst/>
            <a:ahLst/>
            <a:cxnLst/>
            <a:rect l="0" t="0" r="0" b="0"/>
            <a:pathLst>
              <a:path w="85726" h="3333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66675" y="95250"/>
                </a:lnTo>
                <a:lnTo>
                  <a:pt x="57150" y="123825"/>
                </a:lnTo>
                <a:lnTo>
                  <a:pt x="57150" y="142875"/>
                </a:lnTo>
                <a:lnTo>
                  <a:pt x="47625" y="171450"/>
                </a:lnTo>
                <a:lnTo>
                  <a:pt x="38100" y="190500"/>
                </a:lnTo>
                <a:lnTo>
                  <a:pt x="28575" y="219075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095875" y="2066925"/>
            <a:ext cx="238126" cy="1"/>
          </a:xfrm>
          <a:custGeom>
            <a:avLst/>
            <a:gdLst/>
            <a:ahLst/>
            <a:cxnLst/>
            <a:rect l="0" t="0" r="0" b="0"/>
            <a:pathLst>
              <a:path w="238126" h="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067300" y="235267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314950" y="2257425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66675" y="133350"/>
                </a:lnTo>
                <a:lnTo>
                  <a:pt x="85725" y="133350"/>
                </a:lnTo>
                <a:lnTo>
                  <a:pt x="95250" y="133350"/>
                </a:lnTo>
                <a:lnTo>
                  <a:pt x="95250" y="133350"/>
                </a:lnTo>
                <a:lnTo>
                  <a:pt x="952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381625" y="2295525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828925" y="2886075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172200" y="514349"/>
            <a:ext cx="28576" cy="390527"/>
          </a:xfrm>
          <a:custGeom>
            <a:avLst/>
            <a:gdLst/>
            <a:ahLst/>
            <a:cxnLst/>
            <a:rect l="0" t="0" r="0" b="0"/>
            <a:pathLst>
              <a:path w="28576" h="390527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1"/>
                </a:lnTo>
                <a:lnTo>
                  <a:pt x="19050" y="133351"/>
                </a:lnTo>
                <a:lnTo>
                  <a:pt x="9525" y="152401"/>
                </a:lnTo>
                <a:lnTo>
                  <a:pt x="9525" y="180976"/>
                </a:lnTo>
                <a:lnTo>
                  <a:pt x="9525" y="200026"/>
                </a:lnTo>
                <a:lnTo>
                  <a:pt x="9525" y="228601"/>
                </a:lnTo>
                <a:lnTo>
                  <a:pt x="9525" y="247651"/>
                </a:lnTo>
                <a:lnTo>
                  <a:pt x="9525" y="276226"/>
                </a:lnTo>
                <a:lnTo>
                  <a:pt x="9525" y="295276"/>
                </a:lnTo>
                <a:lnTo>
                  <a:pt x="0" y="314326"/>
                </a:lnTo>
                <a:lnTo>
                  <a:pt x="0" y="333376"/>
                </a:lnTo>
                <a:lnTo>
                  <a:pt x="0" y="352426"/>
                </a:lnTo>
                <a:lnTo>
                  <a:pt x="9525" y="361951"/>
                </a:lnTo>
                <a:lnTo>
                  <a:pt x="9525" y="371476"/>
                </a:lnTo>
                <a:lnTo>
                  <a:pt x="9525" y="381001"/>
                </a:lnTo>
                <a:lnTo>
                  <a:pt x="9525" y="381001"/>
                </a:lnTo>
                <a:lnTo>
                  <a:pt x="9525" y="390526"/>
                </a:lnTo>
                <a:lnTo>
                  <a:pt x="9525" y="390526"/>
                </a:lnTo>
                <a:lnTo>
                  <a:pt x="9525" y="3905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991225" y="504824"/>
            <a:ext cx="409576" cy="28576"/>
          </a:xfrm>
          <a:custGeom>
            <a:avLst/>
            <a:gdLst/>
            <a:ahLst/>
            <a:cxnLst/>
            <a:rect l="0" t="0" r="0" b="0"/>
            <a:pathLst>
              <a:path w="4095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57175" y="9525"/>
                </a:lnTo>
                <a:lnTo>
                  <a:pt x="276225" y="0"/>
                </a:lnTo>
                <a:lnTo>
                  <a:pt x="304800" y="0"/>
                </a:lnTo>
                <a:lnTo>
                  <a:pt x="323850" y="0"/>
                </a:lnTo>
                <a:lnTo>
                  <a:pt x="342900" y="0"/>
                </a:lnTo>
                <a:lnTo>
                  <a:pt x="361950" y="0"/>
                </a:lnTo>
                <a:lnTo>
                  <a:pt x="381000" y="0"/>
                </a:lnTo>
                <a:lnTo>
                  <a:pt x="390525" y="0"/>
                </a:lnTo>
                <a:lnTo>
                  <a:pt x="400050" y="0"/>
                </a:lnTo>
                <a:lnTo>
                  <a:pt x="409575" y="0"/>
                </a:lnTo>
                <a:lnTo>
                  <a:pt x="409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943600" y="885825"/>
            <a:ext cx="361951" cy="19051"/>
          </a:xfrm>
          <a:custGeom>
            <a:avLst/>
            <a:gdLst/>
            <a:ahLst/>
            <a:cxnLst/>
            <a:rect l="0" t="0" r="0" b="0"/>
            <a:pathLst>
              <a:path w="3619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304800" y="0"/>
                </a:lnTo>
                <a:lnTo>
                  <a:pt x="323850" y="9525"/>
                </a:lnTo>
                <a:lnTo>
                  <a:pt x="342900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619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419850" y="771525"/>
            <a:ext cx="57151" cy="266701"/>
          </a:xfrm>
          <a:custGeom>
            <a:avLst/>
            <a:gdLst/>
            <a:ahLst/>
            <a:cxnLst/>
            <a:rect l="0" t="0" r="0" b="0"/>
            <a:pathLst>
              <a:path w="57151" h="266701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19050" y="57150"/>
                </a:lnTo>
                <a:lnTo>
                  <a:pt x="19050" y="47625"/>
                </a:lnTo>
                <a:lnTo>
                  <a:pt x="38100" y="38100"/>
                </a:lnTo>
                <a:lnTo>
                  <a:pt x="38100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47625" y="161925"/>
                </a:lnTo>
                <a:lnTo>
                  <a:pt x="47625" y="180975"/>
                </a:lnTo>
                <a:lnTo>
                  <a:pt x="47625" y="190500"/>
                </a:lnTo>
                <a:lnTo>
                  <a:pt x="47625" y="209550"/>
                </a:lnTo>
                <a:lnTo>
                  <a:pt x="57150" y="219075"/>
                </a:lnTo>
                <a:lnTo>
                  <a:pt x="57150" y="228600"/>
                </a:lnTo>
                <a:lnTo>
                  <a:pt x="57150" y="247650"/>
                </a:lnTo>
                <a:lnTo>
                  <a:pt x="57150" y="247650"/>
                </a:lnTo>
                <a:lnTo>
                  <a:pt x="57150" y="257175"/>
                </a:lnTo>
                <a:lnTo>
                  <a:pt x="57150" y="257175"/>
                </a:lnTo>
                <a:lnTo>
                  <a:pt x="57150" y="266700"/>
                </a:lnTo>
                <a:lnTo>
                  <a:pt x="57150" y="266700"/>
                </a:lnTo>
                <a:lnTo>
                  <a:pt x="57150" y="266700"/>
                </a:lnTo>
                <a:lnTo>
                  <a:pt x="57150" y="266700"/>
                </a:lnTo>
                <a:lnTo>
                  <a:pt x="571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686550" y="704850"/>
            <a:ext cx="257176" cy="1"/>
          </a:xfrm>
          <a:custGeom>
            <a:avLst/>
            <a:gdLst/>
            <a:ahLst/>
            <a:cxnLst/>
            <a:rect l="0" t="0" r="0" b="0"/>
            <a:pathLst>
              <a:path w="2571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791325" y="600074"/>
            <a:ext cx="47626" cy="276227"/>
          </a:xfrm>
          <a:custGeom>
            <a:avLst/>
            <a:gdLst/>
            <a:ahLst/>
            <a:cxnLst/>
            <a:rect l="0" t="0" r="0" b="0"/>
            <a:pathLst>
              <a:path w="47626" h="276227">
                <a:moveTo>
                  <a:pt x="47625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1"/>
                </a:lnTo>
                <a:lnTo>
                  <a:pt x="38100" y="28576"/>
                </a:lnTo>
                <a:lnTo>
                  <a:pt x="38100" y="38101"/>
                </a:lnTo>
                <a:lnTo>
                  <a:pt x="28575" y="57151"/>
                </a:lnTo>
                <a:lnTo>
                  <a:pt x="28575" y="76201"/>
                </a:lnTo>
                <a:lnTo>
                  <a:pt x="28575" y="95251"/>
                </a:lnTo>
                <a:lnTo>
                  <a:pt x="19050" y="123826"/>
                </a:lnTo>
                <a:lnTo>
                  <a:pt x="19050" y="133351"/>
                </a:lnTo>
                <a:lnTo>
                  <a:pt x="19050" y="161926"/>
                </a:lnTo>
                <a:lnTo>
                  <a:pt x="19050" y="180976"/>
                </a:lnTo>
                <a:lnTo>
                  <a:pt x="9525" y="200026"/>
                </a:lnTo>
                <a:lnTo>
                  <a:pt x="9525" y="219076"/>
                </a:lnTo>
                <a:lnTo>
                  <a:pt x="0" y="228601"/>
                </a:lnTo>
                <a:lnTo>
                  <a:pt x="0" y="247651"/>
                </a:lnTo>
                <a:lnTo>
                  <a:pt x="0" y="257176"/>
                </a:lnTo>
                <a:lnTo>
                  <a:pt x="0" y="266701"/>
                </a:lnTo>
                <a:lnTo>
                  <a:pt x="0" y="276226"/>
                </a:lnTo>
                <a:lnTo>
                  <a:pt x="0" y="276226"/>
                </a:lnTo>
                <a:lnTo>
                  <a:pt x="0" y="276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162800" y="495299"/>
            <a:ext cx="95251" cy="428627"/>
          </a:xfrm>
          <a:custGeom>
            <a:avLst/>
            <a:gdLst/>
            <a:ahLst/>
            <a:cxnLst/>
            <a:rect l="0" t="0" r="0" b="0"/>
            <a:pathLst>
              <a:path w="95251" h="428627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76200" y="95250"/>
                </a:lnTo>
                <a:lnTo>
                  <a:pt x="76200" y="123826"/>
                </a:lnTo>
                <a:lnTo>
                  <a:pt x="66675" y="142876"/>
                </a:lnTo>
                <a:lnTo>
                  <a:pt x="57150" y="161926"/>
                </a:lnTo>
                <a:lnTo>
                  <a:pt x="47625" y="190501"/>
                </a:lnTo>
                <a:lnTo>
                  <a:pt x="38100" y="219076"/>
                </a:lnTo>
                <a:lnTo>
                  <a:pt x="38100" y="247651"/>
                </a:lnTo>
                <a:lnTo>
                  <a:pt x="28575" y="266701"/>
                </a:lnTo>
                <a:lnTo>
                  <a:pt x="28575" y="295276"/>
                </a:lnTo>
                <a:lnTo>
                  <a:pt x="28575" y="314326"/>
                </a:lnTo>
                <a:lnTo>
                  <a:pt x="19050" y="333376"/>
                </a:lnTo>
                <a:lnTo>
                  <a:pt x="19050" y="352426"/>
                </a:lnTo>
                <a:lnTo>
                  <a:pt x="19050" y="371476"/>
                </a:lnTo>
                <a:lnTo>
                  <a:pt x="9525" y="381001"/>
                </a:lnTo>
                <a:lnTo>
                  <a:pt x="9525" y="390526"/>
                </a:lnTo>
                <a:lnTo>
                  <a:pt x="9525" y="409576"/>
                </a:lnTo>
                <a:lnTo>
                  <a:pt x="9525" y="409576"/>
                </a:lnTo>
                <a:lnTo>
                  <a:pt x="9525" y="419101"/>
                </a:lnTo>
                <a:lnTo>
                  <a:pt x="0" y="428626"/>
                </a:lnTo>
                <a:lnTo>
                  <a:pt x="0" y="428626"/>
                </a:lnTo>
                <a:lnTo>
                  <a:pt x="0" y="4286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038975" y="523874"/>
            <a:ext cx="342901" cy="28576"/>
          </a:xfrm>
          <a:custGeom>
            <a:avLst/>
            <a:gdLst/>
            <a:ahLst/>
            <a:cxnLst/>
            <a:rect l="0" t="0" r="0" b="0"/>
            <a:pathLst>
              <a:path w="34290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47650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23850" y="28575"/>
                </a:lnTo>
                <a:lnTo>
                  <a:pt x="333375" y="28575"/>
                </a:lnTo>
                <a:lnTo>
                  <a:pt x="342900" y="28575"/>
                </a:lnTo>
                <a:lnTo>
                  <a:pt x="3429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7000875" y="914400"/>
            <a:ext cx="400051" cy="9526"/>
          </a:xfrm>
          <a:custGeom>
            <a:avLst/>
            <a:gdLst/>
            <a:ahLst/>
            <a:cxnLst/>
            <a:rect l="0" t="0" r="0" b="0"/>
            <a:pathLst>
              <a:path w="400051" h="95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61950" y="0"/>
                </a:lnTo>
                <a:lnTo>
                  <a:pt x="381000" y="0"/>
                </a:lnTo>
                <a:lnTo>
                  <a:pt x="390525" y="0"/>
                </a:lnTo>
                <a:lnTo>
                  <a:pt x="400050" y="0"/>
                </a:lnTo>
                <a:lnTo>
                  <a:pt x="400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7477125" y="7239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515225" y="628650"/>
            <a:ext cx="76201" cy="247651"/>
          </a:xfrm>
          <a:custGeom>
            <a:avLst/>
            <a:gdLst/>
            <a:ahLst/>
            <a:cxnLst/>
            <a:rect l="0" t="0" r="0" b="0"/>
            <a:pathLst>
              <a:path w="76201" h="247651">
                <a:moveTo>
                  <a:pt x="76200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962900" y="552449"/>
            <a:ext cx="47626" cy="381002"/>
          </a:xfrm>
          <a:custGeom>
            <a:avLst/>
            <a:gdLst/>
            <a:ahLst/>
            <a:cxnLst/>
            <a:rect l="0" t="0" r="0" b="0"/>
            <a:pathLst>
              <a:path w="47626" h="381002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76201"/>
                </a:lnTo>
                <a:lnTo>
                  <a:pt x="28575" y="95251"/>
                </a:lnTo>
                <a:lnTo>
                  <a:pt x="19050" y="123826"/>
                </a:lnTo>
                <a:lnTo>
                  <a:pt x="19050" y="152401"/>
                </a:lnTo>
                <a:lnTo>
                  <a:pt x="9525" y="171451"/>
                </a:lnTo>
                <a:lnTo>
                  <a:pt x="9525" y="200026"/>
                </a:lnTo>
                <a:lnTo>
                  <a:pt x="0" y="228601"/>
                </a:lnTo>
                <a:lnTo>
                  <a:pt x="0" y="257176"/>
                </a:lnTo>
                <a:lnTo>
                  <a:pt x="0" y="276226"/>
                </a:lnTo>
                <a:lnTo>
                  <a:pt x="0" y="304801"/>
                </a:lnTo>
                <a:lnTo>
                  <a:pt x="0" y="323851"/>
                </a:lnTo>
                <a:lnTo>
                  <a:pt x="0" y="333376"/>
                </a:lnTo>
                <a:lnTo>
                  <a:pt x="0" y="352426"/>
                </a:lnTo>
                <a:lnTo>
                  <a:pt x="0" y="361951"/>
                </a:lnTo>
                <a:lnTo>
                  <a:pt x="0" y="371476"/>
                </a:lnTo>
                <a:lnTo>
                  <a:pt x="0" y="381001"/>
                </a:lnTo>
                <a:lnTo>
                  <a:pt x="0" y="381001"/>
                </a:lnTo>
                <a:lnTo>
                  <a:pt x="0" y="3810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7867650" y="533399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4765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7781925" y="94297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38125" y="19050"/>
                </a:lnTo>
                <a:lnTo>
                  <a:pt x="247650" y="19050"/>
                </a:lnTo>
                <a:lnTo>
                  <a:pt x="2476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8115300" y="876300"/>
            <a:ext cx="171451" cy="238126"/>
          </a:xfrm>
          <a:custGeom>
            <a:avLst/>
            <a:gdLst/>
            <a:ahLst/>
            <a:cxnLst/>
            <a:rect l="0" t="0" r="0" b="0"/>
            <a:pathLst>
              <a:path w="171451" h="238126">
                <a:moveTo>
                  <a:pt x="28575" y="19050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04775" y="95250"/>
                </a:lnTo>
                <a:lnTo>
                  <a:pt x="95250" y="104775"/>
                </a:lnTo>
                <a:lnTo>
                  <a:pt x="95250" y="114300"/>
                </a:lnTo>
                <a:lnTo>
                  <a:pt x="76200" y="123825"/>
                </a:lnTo>
                <a:lnTo>
                  <a:pt x="76200" y="123825"/>
                </a:lnTo>
                <a:lnTo>
                  <a:pt x="66675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95250" y="12382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23825" y="133350"/>
                </a:lnTo>
                <a:lnTo>
                  <a:pt x="142875" y="142875"/>
                </a:lnTo>
                <a:lnTo>
                  <a:pt x="142875" y="152400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71450" y="190500"/>
                </a:lnTo>
                <a:lnTo>
                  <a:pt x="161925" y="200025"/>
                </a:lnTo>
                <a:lnTo>
                  <a:pt x="161925" y="209550"/>
                </a:lnTo>
                <a:lnTo>
                  <a:pt x="152400" y="21907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04775" y="238125"/>
                </a:lnTo>
                <a:lnTo>
                  <a:pt x="85725" y="238125"/>
                </a:lnTo>
                <a:lnTo>
                  <a:pt x="66675" y="238125"/>
                </a:lnTo>
                <a:lnTo>
                  <a:pt x="57150" y="238125"/>
                </a:lnTo>
                <a:lnTo>
                  <a:pt x="47625" y="238125"/>
                </a:lnTo>
                <a:lnTo>
                  <a:pt x="38100" y="238125"/>
                </a:lnTo>
                <a:lnTo>
                  <a:pt x="28575" y="238125"/>
                </a:lnTo>
                <a:lnTo>
                  <a:pt x="28575" y="238125"/>
                </a:lnTo>
                <a:lnTo>
                  <a:pt x="19050" y="228600"/>
                </a:lnTo>
                <a:lnTo>
                  <a:pt x="19050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8439150" y="70485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8439150" y="819150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9067800" y="504824"/>
            <a:ext cx="95251" cy="495302"/>
          </a:xfrm>
          <a:custGeom>
            <a:avLst/>
            <a:gdLst/>
            <a:ahLst/>
            <a:cxnLst/>
            <a:rect l="0" t="0" r="0" b="0"/>
            <a:pathLst>
              <a:path w="95251" h="495302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76200" y="123826"/>
                </a:lnTo>
                <a:lnTo>
                  <a:pt x="66675" y="152401"/>
                </a:lnTo>
                <a:lnTo>
                  <a:pt x="57150" y="180976"/>
                </a:lnTo>
                <a:lnTo>
                  <a:pt x="47625" y="219076"/>
                </a:lnTo>
                <a:lnTo>
                  <a:pt x="38100" y="247651"/>
                </a:lnTo>
                <a:lnTo>
                  <a:pt x="28575" y="276226"/>
                </a:lnTo>
                <a:lnTo>
                  <a:pt x="19050" y="304801"/>
                </a:lnTo>
                <a:lnTo>
                  <a:pt x="19050" y="342901"/>
                </a:lnTo>
                <a:lnTo>
                  <a:pt x="9525" y="371476"/>
                </a:lnTo>
                <a:lnTo>
                  <a:pt x="9525" y="400051"/>
                </a:lnTo>
                <a:lnTo>
                  <a:pt x="9525" y="428626"/>
                </a:lnTo>
                <a:lnTo>
                  <a:pt x="9525" y="447676"/>
                </a:lnTo>
                <a:lnTo>
                  <a:pt x="9525" y="457201"/>
                </a:lnTo>
                <a:lnTo>
                  <a:pt x="9525" y="476251"/>
                </a:lnTo>
                <a:lnTo>
                  <a:pt x="9525" y="485776"/>
                </a:lnTo>
                <a:lnTo>
                  <a:pt x="9525" y="485776"/>
                </a:lnTo>
                <a:lnTo>
                  <a:pt x="9525" y="495301"/>
                </a:lnTo>
                <a:lnTo>
                  <a:pt x="0" y="495301"/>
                </a:lnTo>
                <a:lnTo>
                  <a:pt x="0" y="4953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9001125" y="514349"/>
            <a:ext cx="314326" cy="28576"/>
          </a:xfrm>
          <a:custGeom>
            <a:avLst/>
            <a:gdLst/>
            <a:ahLst/>
            <a:cxnLst/>
            <a:rect l="0" t="0" r="0" b="0"/>
            <a:pathLst>
              <a:path w="314326" h="28576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85750" y="19050"/>
                </a:lnTo>
                <a:lnTo>
                  <a:pt x="295275" y="28575"/>
                </a:lnTo>
                <a:lnTo>
                  <a:pt x="304800" y="28575"/>
                </a:lnTo>
                <a:lnTo>
                  <a:pt x="314325" y="28575"/>
                </a:lnTo>
                <a:lnTo>
                  <a:pt x="314325" y="28575"/>
                </a:lnTo>
                <a:lnTo>
                  <a:pt x="3143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8924925" y="971550"/>
            <a:ext cx="266701" cy="19051"/>
          </a:xfrm>
          <a:custGeom>
            <a:avLst/>
            <a:gdLst/>
            <a:ahLst/>
            <a:cxnLst/>
            <a:rect l="0" t="0" r="0" b="0"/>
            <a:pathLst>
              <a:path w="266701" h="19051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66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9239250" y="857250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19050" y="28575"/>
                </a:moveTo>
                <a:lnTo>
                  <a:pt x="19050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57150"/>
                </a:lnTo>
                <a:lnTo>
                  <a:pt x="95250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14300"/>
                </a:lnTo>
                <a:lnTo>
                  <a:pt x="47625" y="123825"/>
                </a:lnTo>
                <a:lnTo>
                  <a:pt x="38100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200025"/>
                </a:lnTo>
                <a:lnTo>
                  <a:pt x="66675" y="200025"/>
                </a:lnTo>
                <a:lnTo>
                  <a:pt x="76200" y="200025"/>
                </a:lnTo>
                <a:lnTo>
                  <a:pt x="85725" y="209550"/>
                </a:lnTo>
                <a:lnTo>
                  <a:pt x="104775" y="209550"/>
                </a:lnTo>
                <a:lnTo>
                  <a:pt x="114300" y="209550"/>
                </a:lnTo>
                <a:lnTo>
                  <a:pt x="123825" y="209550"/>
                </a:lnTo>
                <a:lnTo>
                  <a:pt x="133350" y="209550"/>
                </a:lnTo>
                <a:lnTo>
                  <a:pt x="1333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9610725" y="723900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952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9677400" y="638175"/>
            <a:ext cx="38101" cy="304801"/>
          </a:xfrm>
          <a:custGeom>
            <a:avLst/>
            <a:gdLst/>
            <a:ahLst/>
            <a:cxnLst/>
            <a:rect l="0" t="0" r="0" b="0"/>
            <a:pathLst>
              <a:path w="38101" h="3048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0106025" y="561974"/>
            <a:ext cx="104776" cy="400052"/>
          </a:xfrm>
          <a:custGeom>
            <a:avLst/>
            <a:gdLst/>
            <a:ahLst/>
            <a:cxnLst/>
            <a:rect l="0" t="0" r="0" b="0"/>
            <a:pathLst>
              <a:path w="104776" h="400052">
                <a:moveTo>
                  <a:pt x="104775" y="0"/>
                </a:moveTo>
                <a:lnTo>
                  <a:pt x="10477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66676"/>
                </a:lnTo>
                <a:lnTo>
                  <a:pt x="85725" y="85726"/>
                </a:lnTo>
                <a:lnTo>
                  <a:pt x="76200" y="114301"/>
                </a:lnTo>
                <a:lnTo>
                  <a:pt x="66675" y="142876"/>
                </a:lnTo>
                <a:lnTo>
                  <a:pt x="57150" y="161926"/>
                </a:lnTo>
                <a:lnTo>
                  <a:pt x="47625" y="200026"/>
                </a:lnTo>
                <a:lnTo>
                  <a:pt x="38100" y="228601"/>
                </a:lnTo>
                <a:lnTo>
                  <a:pt x="28575" y="257176"/>
                </a:lnTo>
                <a:lnTo>
                  <a:pt x="19050" y="276226"/>
                </a:lnTo>
                <a:lnTo>
                  <a:pt x="19050" y="304801"/>
                </a:lnTo>
                <a:lnTo>
                  <a:pt x="9525" y="323851"/>
                </a:lnTo>
                <a:lnTo>
                  <a:pt x="0" y="342901"/>
                </a:lnTo>
                <a:lnTo>
                  <a:pt x="0" y="361951"/>
                </a:lnTo>
                <a:lnTo>
                  <a:pt x="0" y="381001"/>
                </a:lnTo>
                <a:lnTo>
                  <a:pt x="0" y="390526"/>
                </a:lnTo>
                <a:lnTo>
                  <a:pt x="0" y="400051"/>
                </a:lnTo>
                <a:lnTo>
                  <a:pt x="0" y="4000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0010775" y="581024"/>
            <a:ext cx="342901" cy="19051"/>
          </a:xfrm>
          <a:custGeom>
            <a:avLst/>
            <a:gdLst/>
            <a:ahLst/>
            <a:cxnLst/>
            <a:rect l="0" t="0" r="0" b="0"/>
            <a:pathLst>
              <a:path w="34290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57175" y="19050"/>
                </a:lnTo>
                <a:lnTo>
                  <a:pt x="276225" y="19050"/>
                </a:lnTo>
                <a:lnTo>
                  <a:pt x="304800" y="19050"/>
                </a:lnTo>
                <a:lnTo>
                  <a:pt x="323850" y="1905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9925050" y="962025"/>
            <a:ext cx="314326" cy="19051"/>
          </a:xfrm>
          <a:custGeom>
            <a:avLst/>
            <a:gdLst/>
            <a:ahLst/>
            <a:cxnLst/>
            <a:rect l="0" t="0" r="0" b="0"/>
            <a:pathLst>
              <a:path w="3143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66700" y="0"/>
                </a:lnTo>
                <a:lnTo>
                  <a:pt x="285750" y="0"/>
                </a:lnTo>
                <a:lnTo>
                  <a:pt x="29527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0258425" y="828675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200025"/>
                </a:lnTo>
                <a:lnTo>
                  <a:pt x="57150" y="200025"/>
                </a:lnTo>
                <a:lnTo>
                  <a:pt x="76200" y="200025"/>
                </a:lnTo>
                <a:lnTo>
                  <a:pt x="85725" y="200025"/>
                </a:lnTo>
                <a:lnTo>
                  <a:pt x="104775" y="200025"/>
                </a:lnTo>
                <a:lnTo>
                  <a:pt x="114300" y="200025"/>
                </a:lnTo>
                <a:lnTo>
                  <a:pt x="1143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0353675" y="895350"/>
            <a:ext cx="76201" cy="257176"/>
          </a:xfrm>
          <a:custGeom>
            <a:avLst/>
            <a:gdLst/>
            <a:ahLst/>
            <a:cxnLst/>
            <a:rect l="0" t="0" r="0" b="0"/>
            <a:pathLst>
              <a:path w="76201" h="2571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42875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857375" y="29337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2857500" y="29051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3857625" y="10096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3800475" y="2971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2552700" y="3105150"/>
            <a:ext cx="219076" cy="428626"/>
          </a:xfrm>
          <a:custGeom>
            <a:avLst/>
            <a:gdLst/>
            <a:ahLst/>
            <a:cxnLst/>
            <a:rect l="0" t="0" r="0" b="0"/>
            <a:pathLst>
              <a:path w="219076" h="428626">
                <a:moveTo>
                  <a:pt x="28575" y="47625"/>
                </a:moveTo>
                <a:lnTo>
                  <a:pt x="28575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180975"/>
                </a:lnTo>
                <a:lnTo>
                  <a:pt x="47625" y="190500"/>
                </a:lnTo>
                <a:lnTo>
                  <a:pt x="57150" y="190500"/>
                </a:lnTo>
                <a:lnTo>
                  <a:pt x="66675" y="190500"/>
                </a:lnTo>
                <a:lnTo>
                  <a:pt x="85725" y="180975"/>
                </a:lnTo>
                <a:lnTo>
                  <a:pt x="104775" y="171450"/>
                </a:lnTo>
                <a:lnTo>
                  <a:pt x="123825" y="161925"/>
                </a:lnTo>
                <a:lnTo>
                  <a:pt x="133350" y="152400"/>
                </a:lnTo>
                <a:lnTo>
                  <a:pt x="152400" y="133350"/>
                </a:lnTo>
                <a:lnTo>
                  <a:pt x="171450" y="114300"/>
                </a:lnTo>
                <a:lnTo>
                  <a:pt x="180975" y="95250"/>
                </a:lnTo>
                <a:lnTo>
                  <a:pt x="190500" y="76200"/>
                </a:lnTo>
                <a:lnTo>
                  <a:pt x="209550" y="57150"/>
                </a:lnTo>
                <a:lnTo>
                  <a:pt x="209550" y="38100"/>
                </a:lnTo>
                <a:lnTo>
                  <a:pt x="219075" y="28575"/>
                </a:lnTo>
                <a:lnTo>
                  <a:pt x="219075" y="9525"/>
                </a:lnTo>
                <a:lnTo>
                  <a:pt x="209550" y="9525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28575"/>
                </a:lnTo>
                <a:lnTo>
                  <a:pt x="152400" y="38100"/>
                </a:lnTo>
                <a:lnTo>
                  <a:pt x="142875" y="57150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33350"/>
                </a:lnTo>
                <a:lnTo>
                  <a:pt x="95250" y="161925"/>
                </a:lnTo>
                <a:lnTo>
                  <a:pt x="85725" y="190500"/>
                </a:lnTo>
                <a:lnTo>
                  <a:pt x="76200" y="219075"/>
                </a:lnTo>
                <a:lnTo>
                  <a:pt x="76200" y="247650"/>
                </a:lnTo>
                <a:lnTo>
                  <a:pt x="66675" y="285750"/>
                </a:lnTo>
                <a:lnTo>
                  <a:pt x="66675" y="314325"/>
                </a:lnTo>
                <a:lnTo>
                  <a:pt x="66675" y="333375"/>
                </a:lnTo>
                <a:lnTo>
                  <a:pt x="57150" y="361950"/>
                </a:lnTo>
                <a:lnTo>
                  <a:pt x="57150" y="381000"/>
                </a:lnTo>
                <a:lnTo>
                  <a:pt x="47625" y="400050"/>
                </a:lnTo>
                <a:lnTo>
                  <a:pt x="47625" y="409575"/>
                </a:lnTo>
                <a:lnTo>
                  <a:pt x="38100" y="419100"/>
                </a:lnTo>
                <a:lnTo>
                  <a:pt x="38100" y="428625"/>
                </a:lnTo>
                <a:lnTo>
                  <a:pt x="38100" y="428625"/>
                </a:lnTo>
                <a:lnTo>
                  <a:pt x="381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2752725" y="3286125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57150" y="57150"/>
                </a:moveTo>
                <a:lnTo>
                  <a:pt x="57150" y="5715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7620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33350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14300" y="171450"/>
                </a:lnTo>
                <a:lnTo>
                  <a:pt x="114300" y="171450"/>
                </a:lnTo>
                <a:lnTo>
                  <a:pt x="1143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2800350" y="338137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3067050" y="3276600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048000" y="333375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286125" y="3143250"/>
            <a:ext cx="238126" cy="247651"/>
          </a:xfrm>
          <a:custGeom>
            <a:avLst/>
            <a:gdLst/>
            <a:ahLst/>
            <a:cxnLst/>
            <a:rect l="0" t="0" r="0" b="0"/>
            <a:pathLst>
              <a:path w="238126" h="247651">
                <a:moveTo>
                  <a:pt x="66675" y="47625"/>
                </a:moveTo>
                <a:lnTo>
                  <a:pt x="66675" y="57150"/>
                </a:lnTo>
                <a:lnTo>
                  <a:pt x="66675" y="57150"/>
                </a:lnTo>
                <a:lnTo>
                  <a:pt x="66675" y="57150"/>
                </a:lnTo>
                <a:lnTo>
                  <a:pt x="66675" y="57150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38100" y="247650"/>
                </a:lnTo>
                <a:lnTo>
                  <a:pt x="47625" y="247650"/>
                </a:lnTo>
                <a:lnTo>
                  <a:pt x="66675" y="247650"/>
                </a:lnTo>
                <a:lnTo>
                  <a:pt x="85725" y="247650"/>
                </a:lnTo>
                <a:lnTo>
                  <a:pt x="95250" y="238125"/>
                </a:lnTo>
                <a:lnTo>
                  <a:pt x="114300" y="228600"/>
                </a:lnTo>
                <a:lnTo>
                  <a:pt x="142875" y="219075"/>
                </a:lnTo>
                <a:lnTo>
                  <a:pt x="152400" y="209550"/>
                </a:lnTo>
                <a:lnTo>
                  <a:pt x="171450" y="200025"/>
                </a:lnTo>
                <a:lnTo>
                  <a:pt x="190500" y="180975"/>
                </a:lnTo>
                <a:lnTo>
                  <a:pt x="200025" y="161925"/>
                </a:lnTo>
                <a:lnTo>
                  <a:pt x="219075" y="142875"/>
                </a:lnTo>
                <a:lnTo>
                  <a:pt x="228600" y="123825"/>
                </a:lnTo>
                <a:lnTo>
                  <a:pt x="228600" y="104775"/>
                </a:lnTo>
                <a:lnTo>
                  <a:pt x="228600" y="85725"/>
                </a:lnTo>
                <a:lnTo>
                  <a:pt x="238125" y="66675"/>
                </a:lnTo>
                <a:lnTo>
                  <a:pt x="228600" y="57150"/>
                </a:lnTo>
                <a:lnTo>
                  <a:pt x="219075" y="38100"/>
                </a:lnTo>
                <a:lnTo>
                  <a:pt x="209550" y="28575"/>
                </a:lnTo>
                <a:lnTo>
                  <a:pt x="200025" y="19050"/>
                </a:lnTo>
                <a:lnTo>
                  <a:pt x="180975" y="9525"/>
                </a:lnTo>
                <a:lnTo>
                  <a:pt x="161925" y="9525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2152650" y="390524"/>
            <a:ext cx="304801" cy="514352"/>
          </a:xfrm>
          <a:custGeom>
            <a:avLst/>
            <a:gdLst/>
            <a:ahLst/>
            <a:cxnLst/>
            <a:rect l="0" t="0" r="0" b="0"/>
            <a:pathLst>
              <a:path w="304801" h="514352">
                <a:moveTo>
                  <a:pt x="47625" y="57150"/>
                </a:moveTo>
                <a:lnTo>
                  <a:pt x="47625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19075"/>
                </a:lnTo>
                <a:lnTo>
                  <a:pt x="9525" y="228601"/>
                </a:lnTo>
                <a:lnTo>
                  <a:pt x="19050" y="238126"/>
                </a:lnTo>
                <a:lnTo>
                  <a:pt x="38100" y="238126"/>
                </a:lnTo>
                <a:lnTo>
                  <a:pt x="47625" y="247651"/>
                </a:lnTo>
                <a:lnTo>
                  <a:pt x="66675" y="247651"/>
                </a:lnTo>
                <a:lnTo>
                  <a:pt x="85725" y="238126"/>
                </a:lnTo>
                <a:lnTo>
                  <a:pt x="104775" y="228601"/>
                </a:lnTo>
                <a:lnTo>
                  <a:pt x="123825" y="219075"/>
                </a:lnTo>
                <a:lnTo>
                  <a:pt x="142875" y="209550"/>
                </a:lnTo>
                <a:lnTo>
                  <a:pt x="171450" y="190500"/>
                </a:lnTo>
                <a:lnTo>
                  <a:pt x="190500" y="171450"/>
                </a:lnTo>
                <a:lnTo>
                  <a:pt x="219075" y="142875"/>
                </a:lnTo>
                <a:lnTo>
                  <a:pt x="238125" y="123825"/>
                </a:lnTo>
                <a:lnTo>
                  <a:pt x="257175" y="95250"/>
                </a:lnTo>
                <a:lnTo>
                  <a:pt x="276225" y="76200"/>
                </a:lnTo>
                <a:lnTo>
                  <a:pt x="285750" y="57150"/>
                </a:lnTo>
                <a:lnTo>
                  <a:pt x="295275" y="38100"/>
                </a:lnTo>
                <a:lnTo>
                  <a:pt x="304800" y="28575"/>
                </a:lnTo>
                <a:lnTo>
                  <a:pt x="304800" y="19050"/>
                </a:lnTo>
                <a:lnTo>
                  <a:pt x="304800" y="9525"/>
                </a:lnTo>
                <a:lnTo>
                  <a:pt x="295275" y="0"/>
                </a:lnTo>
                <a:lnTo>
                  <a:pt x="285750" y="0"/>
                </a:lnTo>
                <a:lnTo>
                  <a:pt x="276225" y="0"/>
                </a:lnTo>
                <a:lnTo>
                  <a:pt x="266700" y="9525"/>
                </a:lnTo>
                <a:lnTo>
                  <a:pt x="257175" y="19050"/>
                </a:lnTo>
                <a:lnTo>
                  <a:pt x="238125" y="28575"/>
                </a:lnTo>
                <a:lnTo>
                  <a:pt x="228600" y="47625"/>
                </a:lnTo>
                <a:lnTo>
                  <a:pt x="219075" y="66675"/>
                </a:lnTo>
                <a:lnTo>
                  <a:pt x="209550" y="95250"/>
                </a:lnTo>
                <a:lnTo>
                  <a:pt x="190500" y="114300"/>
                </a:lnTo>
                <a:lnTo>
                  <a:pt x="180975" y="142875"/>
                </a:lnTo>
                <a:lnTo>
                  <a:pt x="171450" y="171450"/>
                </a:lnTo>
                <a:lnTo>
                  <a:pt x="171450" y="200025"/>
                </a:lnTo>
                <a:lnTo>
                  <a:pt x="161925" y="228601"/>
                </a:lnTo>
                <a:lnTo>
                  <a:pt x="152400" y="257176"/>
                </a:lnTo>
                <a:lnTo>
                  <a:pt x="142875" y="295276"/>
                </a:lnTo>
                <a:lnTo>
                  <a:pt x="133350" y="323851"/>
                </a:lnTo>
                <a:lnTo>
                  <a:pt x="133350" y="352426"/>
                </a:lnTo>
                <a:lnTo>
                  <a:pt x="133350" y="381001"/>
                </a:lnTo>
                <a:lnTo>
                  <a:pt x="123825" y="409576"/>
                </a:lnTo>
                <a:lnTo>
                  <a:pt x="114300" y="438151"/>
                </a:lnTo>
                <a:lnTo>
                  <a:pt x="114300" y="466726"/>
                </a:lnTo>
                <a:lnTo>
                  <a:pt x="114300" y="495301"/>
                </a:lnTo>
                <a:lnTo>
                  <a:pt x="114300" y="504826"/>
                </a:lnTo>
                <a:lnTo>
                  <a:pt x="114300" y="514351"/>
                </a:lnTo>
                <a:lnTo>
                  <a:pt x="114300" y="5143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2381250" y="647700"/>
            <a:ext cx="142876" cy="247651"/>
          </a:xfrm>
          <a:custGeom>
            <a:avLst/>
            <a:gdLst/>
            <a:ahLst/>
            <a:cxnLst/>
            <a:rect l="0" t="0" r="0" b="0"/>
            <a:pathLst>
              <a:path w="142876" h="247651">
                <a:moveTo>
                  <a:pt x="38100" y="9525"/>
                </a:move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19075"/>
                </a:lnTo>
                <a:lnTo>
                  <a:pt x="9525" y="200025"/>
                </a:lnTo>
                <a:lnTo>
                  <a:pt x="0" y="180975"/>
                </a:lnTo>
                <a:lnTo>
                  <a:pt x="0" y="152400"/>
                </a:lnTo>
                <a:lnTo>
                  <a:pt x="9525" y="133350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33350"/>
                </a:lnTo>
                <a:lnTo>
                  <a:pt x="38100" y="133350"/>
                </a:lnTo>
                <a:lnTo>
                  <a:pt x="38100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38100" y="123825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85725" y="114300"/>
                </a:lnTo>
                <a:lnTo>
                  <a:pt x="95250" y="114300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42875" y="133350"/>
                </a:lnTo>
                <a:lnTo>
                  <a:pt x="142875" y="142875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42875" y="161925"/>
                </a:lnTo>
                <a:lnTo>
                  <a:pt x="142875" y="171450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14300" y="200025"/>
                </a:lnTo>
                <a:lnTo>
                  <a:pt x="104775" y="209550"/>
                </a:lnTo>
                <a:lnTo>
                  <a:pt x="85725" y="219075"/>
                </a:lnTo>
                <a:lnTo>
                  <a:pt x="76200" y="228600"/>
                </a:lnTo>
                <a:lnTo>
                  <a:pt x="66675" y="228600"/>
                </a:lnTo>
                <a:lnTo>
                  <a:pt x="57150" y="238125"/>
                </a:lnTo>
                <a:lnTo>
                  <a:pt x="571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667000" y="609599"/>
            <a:ext cx="161926" cy="28577"/>
          </a:xfrm>
          <a:custGeom>
            <a:avLst/>
            <a:gdLst/>
            <a:ahLst/>
            <a:cxnLst/>
            <a:rect l="0" t="0" r="0" b="0"/>
            <a:pathLst>
              <a:path w="161926" h="28577">
                <a:moveTo>
                  <a:pt x="0" y="28576"/>
                </a:moveTo>
                <a:lnTo>
                  <a:pt x="0" y="19051"/>
                </a:lnTo>
                <a:lnTo>
                  <a:pt x="0" y="19051"/>
                </a:lnTo>
                <a:lnTo>
                  <a:pt x="0" y="19051"/>
                </a:lnTo>
                <a:lnTo>
                  <a:pt x="9525" y="19051"/>
                </a:lnTo>
                <a:lnTo>
                  <a:pt x="28575" y="19051"/>
                </a:lnTo>
                <a:lnTo>
                  <a:pt x="47625" y="19051"/>
                </a:lnTo>
                <a:lnTo>
                  <a:pt x="57150" y="19051"/>
                </a:lnTo>
                <a:lnTo>
                  <a:pt x="76200" y="9526"/>
                </a:lnTo>
                <a:lnTo>
                  <a:pt x="95250" y="9526"/>
                </a:lnTo>
                <a:lnTo>
                  <a:pt x="114300" y="9526"/>
                </a:lnTo>
                <a:lnTo>
                  <a:pt x="123825" y="9526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2686050" y="714375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2952750" y="495299"/>
            <a:ext cx="476251" cy="295277"/>
          </a:xfrm>
          <a:custGeom>
            <a:avLst/>
            <a:gdLst/>
            <a:ahLst/>
            <a:cxnLst/>
            <a:rect l="0" t="0" r="0" b="0"/>
            <a:pathLst>
              <a:path w="476251" h="295277">
                <a:moveTo>
                  <a:pt x="0" y="219076"/>
                </a:moveTo>
                <a:lnTo>
                  <a:pt x="0" y="219076"/>
                </a:lnTo>
                <a:lnTo>
                  <a:pt x="0" y="219076"/>
                </a:lnTo>
                <a:lnTo>
                  <a:pt x="9525" y="209551"/>
                </a:lnTo>
                <a:lnTo>
                  <a:pt x="19050" y="200026"/>
                </a:lnTo>
                <a:lnTo>
                  <a:pt x="28575" y="180976"/>
                </a:lnTo>
                <a:lnTo>
                  <a:pt x="38100" y="171451"/>
                </a:lnTo>
                <a:lnTo>
                  <a:pt x="57150" y="152401"/>
                </a:lnTo>
                <a:lnTo>
                  <a:pt x="66675" y="133351"/>
                </a:lnTo>
                <a:lnTo>
                  <a:pt x="85725" y="114300"/>
                </a:lnTo>
                <a:lnTo>
                  <a:pt x="95250" y="95250"/>
                </a:lnTo>
                <a:lnTo>
                  <a:pt x="95250" y="76200"/>
                </a:lnTo>
                <a:lnTo>
                  <a:pt x="114300" y="66675"/>
                </a:lnTo>
                <a:lnTo>
                  <a:pt x="114300" y="47625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14300"/>
                </a:lnTo>
                <a:lnTo>
                  <a:pt x="66675" y="133351"/>
                </a:lnTo>
                <a:lnTo>
                  <a:pt x="66675" y="161926"/>
                </a:lnTo>
                <a:lnTo>
                  <a:pt x="57150" y="180976"/>
                </a:lnTo>
                <a:lnTo>
                  <a:pt x="57150" y="200026"/>
                </a:lnTo>
                <a:lnTo>
                  <a:pt x="57150" y="219076"/>
                </a:lnTo>
                <a:lnTo>
                  <a:pt x="57150" y="238126"/>
                </a:lnTo>
                <a:lnTo>
                  <a:pt x="57150" y="247651"/>
                </a:lnTo>
                <a:lnTo>
                  <a:pt x="66675" y="257176"/>
                </a:lnTo>
                <a:lnTo>
                  <a:pt x="76200" y="266701"/>
                </a:lnTo>
                <a:lnTo>
                  <a:pt x="85725" y="276226"/>
                </a:lnTo>
                <a:lnTo>
                  <a:pt x="95250" y="276226"/>
                </a:lnTo>
                <a:lnTo>
                  <a:pt x="104775" y="276226"/>
                </a:lnTo>
                <a:lnTo>
                  <a:pt x="114300" y="266701"/>
                </a:lnTo>
                <a:lnTo>
                  <a:pt x="123825" y="257176"/>
                </a:lnTo>
                <a:lnTo>
                  <a:pt x="142875" y="238126"/>
                </a:lnTo>
                <a:lnTo>
                  <a:pt x="161925" y="228601"/>
                </a:lnTo>
                <a:lnTo>
                  <a:pt x="171450" y="209551"/>
                </a:lnTo>
                <a:lnTo>
                  <a:pt x="190500" y="180976"/>
                </a:lnTo>
                <a:lnTo>
                  <a:pt x="209550" y="161926"/>
                </a:lnTo>
                <a:lnTo>
                  <a:pt x="219075" y="142876"/>
                </a:lnTo>
                <a:lnTo>
                  <a:pt x="238125" y="114300"/>
                </a:lnTo>
                <a:lnTo>
                  <a:pt x="247650" y="95250"/>
                </a:lnTo>
                <a:lnTo>
                  <a:pt x="257175" y="76200"/>
                </a:lnTo>
                <a:lnTo>
                  <a:pt x="266700" y="57150"/>
                </a:lnTo>
                <a:lnTo>
                  <a:pt x="276225" y="38100"/>
                </a:lnTo>
                <a:lnTo>
                  <a:pt x="285750" y="28575"/>
                </a:lnTo>
                <a:lnTo>
                  <a:pt x="285750" y="19050"/>
                </a:lnTo>
                <a:lnTo>
                  <a:pt x="285750" y="19050"/>
                </a:lnTo>
                <a:lnTo>
                  <a:pt x="295275" y="9525"/>
                </a:lnTo>
                <a:lnTo>
                  <a:pt x="295275" y="9525"/>
                </a:lnTo>
                <a:lnTo>
                  <a:pt x="295275" y="9525"/>
                </a:lnTo>
                <a:lnTo>
                  <a:pt x="285750" y="9525"/>
                </a:lnTo>
                <a:lnTo>
                  <a:pt x="285750" y="19050"/>
                </a:lnTo>
                <a:lnTo>
                  <a:pt x="285750" y="38100"/>
                </a:lnTo>
                <a:lnTo>
                  <a:pt x="285750" y="47625"/>
                </a:lnTo>
                <a:lnTo>
                  <a:pt x="276225" y="66675"/>
                </a:lnTo>
                <a:lnTo>
                  <a:pt x="276225" y="85725"/>
                </a:lnTo>
                <a:lnTo>
                  <a:pt x="266700" y="104775"/>
                </a:lnTo>
                <a:lnTo>
                  <a:pt x="257175" y="133351"/>
                </a:lnTo>
                <a:lnTo>
                  <a:pt x="257175" y="152401"/>
                </a:lnTo>
                <a:lnTo>
                  <a:pt x="257175" y="171451"/>
                </a:lnTo>
                <a:lnTo>
                  <a:pt x="257175" y="180976"/>
                </a:lnTo>
                <a:lnTo>
                  <a:pt x="247650" y="200026"/>
                </a:lnTo>
                <a:lnTo>
                  <a:pt x="247650" y="219076"/>
                </a:lnTo>
                <a:lnTo>
                  <a:pt x="247650" y="238126"/>
                </a:lnTo>
                <a:lnTo>
                  <a:pt x="257175" y="257176"/>
                </a:lnTo>
                <a:lnTo>
                  <a:pt x="257175" y="266701"/>
                </a:lnTo>
                <a:lnTo>
                  <a:pt x="266700" y="276226"/>
                </a:lnTo>
                <a:lnTo>
                  <a:pt x="285750" y="285751"/>
                </a:lnTo>
                <a:lnTo>
                  <a:pt x="285750" y="295276"/>
                </a:lnTo>
                <a:lnTo>
                  <a:pt x="295275" y="295276"/>
                </a:lnTo>
                <a:lnTo>
                  <a:pt x="314325" y="285751"/>
                </a:lnTo>
                <a:lnTo>
                  <a:pt x="323850" y="276226"/>
                </a:lnTo>
                <a:lnTo>
                  <a:pt x="352425" y="266701"/>
                </a:lnTo>
                <a:lnTo>
                  <a:pt x="371475" y="247651"/>
                </a:lnTo>
                <a:lnTo>
                  <a:pt x="400050" y="228601"/>
                </a:lnTo>
                <a:lnTo>
                  <a:pt x="428625" y="209551"/>
                </a:lnTo>
                <a:lnTo>
                  <a:pt x="457200" y="200026"/>
                </a:lnTo>
                <a:lnTo>
                  <a:pt x="476250" y="190501"/>
                </a:lnTo>
                <a:lnTo>
                  <a:pt x="476250" y="1905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2857500" y="29337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1752600" y="990600"/>
            <a:ext cx="76201" cy="66676"/>
          </a:xfrm>
          <a:custGeom>
            <a:avLst/>
            <a:gdLst/>
            <a:ahLst/>
            <a:cxnLst/>
            <a:rect l="0" t="0" r="0" b="0"/>
            <a:pathLst>
              <a:path w="76201" h="666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76200" y="4762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1790700" y="2905125"/>
            <a:ext cx="76201" cy="47626"/>
          </a:xfrm>
          <a:custGeom>
            <a:avLst/>
            <a:gdLst/>
            <a:ahLst/>
            <a:cxnLst/>
            <a:rect l="0" t="0" r="0" b="0"/>
            <a:pathLst>
              <a:path w="76201" h="47626">
                <a:moveTo>
                  <a:pt x="47625" y="9525"/>
                </a:move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6134100" y="2219325"/>
            <a:ext cx="66676" cy="57151"/>
          </a:xfrm>
          <a:custGeom>
            <a:avLst/>
            <a:gdLst/>
            <a:ahLst/>
            <a:cxnLst/>
            <a:rect l="0" t="0" r="0" b="0"/>
            <a:pathLst>
              <a:path w="66676" h="57151">
                <a:moveTo>
                  <a:pt x="9525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5905500" y="2581275"/>
            <a:ext cx="171451" cy="476251"/>
          </a:xfrm>
          <a:custGeom>
            <a:avLst/>
            <a:gdLst/>
            <a:ahLst/>
            <a:cxnLst/>
            <a:rect l="0" t="0" r="0" b="0"/>
            <a:pathLst>
              <a:path w="171451" h="476251">
                <a:moveTo>
                  <a:pt x="19050" y="9525"/>
                </a:moveTo>
                <a:lnTo>
                  <a:pt x="19050" y="9525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61925"/>
                </a:lnTo>
                <a:lnTo>
                  <a:pt x="28575" y="161925"/>
                </a:lnTo>
                <a:lnTo>
                  <a:pt x="38100" y="171450"/>
                </a:lnTo>
                <a:lnTo>
                  <a:pt x="57150" y="171450"/>
                </a:lnTo>
                <a:lnTo>
                  <a:pt x="66675" y="171450"/>
                </a:lnTo>
                <a:lnTo>
                  <a:pt x="85725" y="161925"/>
                </a:lnTo>
                <a:lnTo>
                  <a:pt x="95250" y="152400"/>
                </a:lnTo>
                <a:lnTo>
                  <a:pt x="114300" y="142875"/>
                </a:lnTo>
                <a:lnTo>
                  <a:pt x="133350" y="133350"/>
                </a:lnTo>
                <a:lnTo>
                  <a:pt x="142875" y="114300"/>
                </a:lnTo>
                <a:lnTo>
                  <a:pt x="152400" y="95250"/>
                </a:lnTo>
                <a:lnTo>
                  <a:pt x="161925" y="76200"/>
                </a:lnTo>
                <a:lnTo>
                  <a:pt x="171450" y="57150"/>
                </a:lnTo>
                <a:lnTo>
                  <a:pt x="171450" y="47625"/>
                </a:lnTo>
                <a:lnTo>
                  <a:pt x="171450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38100"/>
                </a:lnTo>
                <a:lnTo>
                  <a:pt x="123825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95250" y="161925"/>
                </a:lnTo>
                <a:lnTo>
                  <a:pt x="95250" y="190500"/>
                </a:lnTo>
                <a:lnTo>
                  <a:pt x="95250" y="209550"/>
                </a:lnTo>
                <a:lnTo>
                  <a:pt x="85725" y="238125"/>
                </a:lnTo>
                <a:lnTo>
                  <a:pt x="85725" y="266700"/>
                </a:lnTo>
                <a:lnTo>
                  <a:pt x="85725" y="295275"/>
                </a:lnTo>
                <a:lnTo>
                  <a:pt x="85725" y="323850"/>
                </a:lnTo>
                <a:lnTo>
                  <a:pt x="85725" y="352425"/>
                </a:lnTo>
                <a:lnTo>
                  <a:pt x="85725" y="381000"/>
                </a:lnTo>
                <a:lnTo>
                  <a:pt x="76200" y="409575"/>
                </a:lnTo>
                <a:lnTo>
                  <a:pt x="76200" y="438150"/>
                </a:lnTo>
                <a:lnTo>
                  <a:pt x="76200" y="457200"/>
                </a:lnTo>
                <a:lnTo>
                  <a:pt x="76200" y="466725"/>
                </a:lnTo>
                <a:lnTo>
                  <a:pt x="76200" y="476250"/>
                </a:lnTo>
                <a:lnTo>
                  <a:pt x="7620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6105525" y="2790825"/>
            <a:ext cx="133351" cy="238126"/>
          </a:xfrm>
          <a:custGeom>
            <a:avLst/>
            <a:gdLst/>
            <a:ahLst/>
            <a:cxnLst/>
            <a:rect l="0" t="0" r="0" b="0"/>
            <a:pathLst>
              <a:path w="133351" h="238126">
                <a:moveTo>
                  <a:pt x="28575" y="19050"/>
                </a:move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0" y="180975"/>
                </a:lnTo>
                <a:lnTo>
                  <a:pt x="0" y="161925"/>
                </a:lnTo>
                <a:lnTo>
                  <a:pt x="0" y="133350"/>
                </a:lnTo>
                <a:lnTo>
                  <a:pt x="0" y="114300"/>
                </a:lnTo>
                <a:lnTo>
                  <a:pt x="0" y="95250"/>
                </a:lnTo>
                <a:lnTo>
                  <a:pt x="0" y="76200"/>
                </a:lnTo>
                <a:lnTo>
                  <a:pt x="9525" y="57150"/>
                </a:lnTo>
                <a:lnTo>
                  <a:pt x="19050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76200" y="76200"/>
                </a:lnTo>
                <a:lnTo>
                  <a:pt x="66675" y="85725"/>
                </a:lnTo>
                <a:lnTo>
                  <a:pt x="57150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28575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2382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19075"/>
                </a:lnTo>
                <a:lnTo>
                  <a:pt x="85725" y="219075"/>
                </a:lnTo>
                <a:lnTo>
                  <a:pt x="76200" y="228600"/>
                </a:lnTo>
                <a:lnTo>
                  <a:pt x="66675" y="219075"/>
                </a:lnTo>
                <a:lnTo>
                  <a:pt x="57150" y="219075"/>
                </a:lnTo>
                <a:lnTo>
                  <a:pt x="47625" y="219075"/>
                </a:lnTo>
                <a:lnTo>
                  <a:pt x="38100" y="209550"/>
                </a:lnTo>
                <a:lnTo>
                  <a:pt x="381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6286500" y="2733675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6315075" y="2819400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572250" y="2647950"/>
            <a:ext cx="266701" cy="295276"/>
          </a:xfrm>
          <a:custGeom>
            <a:avLst/>
            <a:gdLst/>
            <a:ahLst/>
            <a:cxnLst/>
            <a:rect l="0" t="0" r="0" b="0"/>
            <a:pathLst>
              <a:path w="266701" h="295276">
                <a:moveTo>
                  <a:pt x="19050" y="47625"/>
                </a:moveTo>
                <a:lnTo>
                  <a:pt x="19050" y="38100"/>
                </a:lnTo>
                <a:lnTo>
                  <a:pt x="19050" y="38100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38100" y="247650"/>
                </a:lnTo>
                <a:lnTo>
                  <a:pt x="47625" y="238125"/>
                </a:lnTo>
                <a:lnTo>
                  <a:pt x="57150" y="219075"/>
                </a:lnTo>
                <a:lnTo>
                  <a:pt x="66675" y="209550"/>
                </a:lnTo>
                <a:lnTo>
                  <a:pt x="85725" y="190500"/>
                </a:lnTo>
                <a:lnTo>
                  <a:pt x="95250" y="171450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33350" y="114300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5715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80975" y="19050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8097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52400" y="133350"/>
                </a:lnTo>
                <a:lnTo>
                  <a:pt x="142875" y="161925"/>
                </a:lnTo>
                <a:lnTo>
                  <a:pt x="142875" y="180975"/>
                </a:lnTo>
                <a:lnTo>
                  <a:pt x="142875" y="209550"/>
                </a:lnTo>
                <a:lnTo>
                  <a:pt x="133350" y="228600"/>
                </a:lnTo>
                <a:lnTo>
                  <a:pt x="133350" y="247650"/>
                </a:lnTo>
                <a:lnTo>
                  <a:pt x="142875" y="257175"/>
                </a:lnTo>
                <a:lnTo>
                  <a:pt x="142875" y="276225"/>
                </a:lnTo>
                <a:lnTo>
                  <a:pt x="142875" y="285750"/>
                </a:lnTo>
                <a:lnTo>
                  <a:pt x="161925" y="285750"/>
                </a:lnTo>
                <a:lnTo>
                  <a:pt x="171450" y="295275"/>
                </a:lnTo>
                <a:lnTo>
                  <a:pt x="190500" y="295275"/>
                </a:lnTo>
                <a:lnTo>
                  <a:pt x="200025" y="285750"/>
                </a:lnTo>
                <a:lnTo>
                  <a:pt x="219075" y="276225"/>
                </a:lnTo>
                <a:lnTo>
                  <a:pt x="238125" y="266700"/>
                </a:lnTo>
                <a:lnTo>
                  <a:pt x="257175" y="257175"/>
                </a:lnTo>
                <a:lnTo>
                  <a:pt x="266700" y="247650"/>
                </a:lnTo>
                <a:lnTo>
                  <a:pt x="2667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6153150" y="2228850"/>
            <a:ext cx="1190626" cy="28576"/>
          </a:xfrm>
          <a:custGeom>
            <a:avLst/>
            <a:gdLst/>
            <a:ahLst/>
            <a:cxnLst/>
            <a:rect l="0" t="0" r="0" b="0"/>
            <a:pathLst>
              <a:path w="11906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14325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28625" y="9525"/>
                </a:lnTo>
                <a:lnTo>
                  <a:pt x="447675" y="9525"/>
                </a:lnTo>
                <a:lnTo>
                  <a:pt x="466725" y="9525"/>
                </a:lnTo>
                <a:lnTo>
                  <a:pt x="485775" y="9525"/>
                </a:lnTo>
                <a:lnTo>
                  <a:pt x="504825" y="9525"/>
                </a:lnTo>
                <a:lnTo>
                  <a:pt x="523875" y="9525"/>
                </a:lnTo>
                <a:lnTo>
                  <a:pt x="542925" y="9525"/>
                </a:lnTo>
                <a:lnTo>
                  <a:pt x="571500" y="9525"/>
                </a:lnTo>
                <a:lnTo>
                  <a:pt x="590550" y="9525"/>
                </a:lnTo>
                <a:lnTo>
                  <a:pt x="609600" y="9525"/>
                </a:lnTo>
                <a:lnTo>
                  <a:pt x="628650" y="9525"/>
                </a:lnTo>
                <a:lnTo>
                  <a:pt x="647700" y="9525"/>
                </a:lnTo>
                <a:lnTo>
                  <a:pt x="666750" y="19050"/>
                </a:lnTo>
                <a:lnTo>
                  <a:pt x="685800" y="19050"/>
                </a:lnTo>
                <a:lnTo>
                  <a:pt x="704850" y="19050"/>
                </a:lnTo>
                <a:lnTo>
                  <a:pt x="733425" y="19050"/>
                </a:lnTo>
                <a:lnTo>
                  <a:pt x="752475" y="19050"/>
                </a:lnTo>
                <a:lnTo>
                  <a:pt x="781050" y="19050"/>
                </a:lnTo>
                <a:lnTo>
                  <a:pt x="800100" y="19050"/>
                </a:lnTo>
                <a:lnTo>
                  <a:pt x="828675" y="19050"/>
                </a:lnTo>
                <a:lnTo>
                  <a:pt x="847725" y="19050"/>
                </a:lnTo>
                <a:lnTo>
                  <a:pt x="876300" y="19050"/>
                </a:lnTo>
                <a:lnTo>
                  <a:pt x="895350" y="19050"/>
                </a:lnTo>
                <a:lnTo>
                  <a:pt x="923925" y="19050"/>
                </a:lnTo>
                <a:lnTo>
                  <a:pt x="942975" y="19050"/>
                </a:lnTo>
                <a:lnTo>
                  <a:pt x="971550" y="19050"/>
                </a:lnTo>
                <a:lnTo>
                  <a:pt x="990600" y="28575"/>
                </a:lnTo>
                <a:lnTo>
                  <a:pt x="1019175" y="28575"/>
                </a:lnTo>
                <a:lnTo>
                  <a:pt x="1047750" y="28575"/>
                </a:lnTo>
                <a:lnTo>
                  <a:pt x="1076325" y="28575"/>
                </a:lnTo>
                <a:lnTo>
                  <a:pt x="1095375" y="28575"/>
                </a:lnTo>
                <a:lnTo>
                  <a:pt x="1114425" y="28575"/>
                </a:lnTo>
                <a:lnTo>
                  <a:pt x="1133475" y="28575"/>
                </a:lnTo>
                <a:lnTo>
                  <a:pt x="1152525" y="28575"/>
                </a:lnTo>
                <a:lnTo>
                  <a:pt x="1162050" y="28575"/>
                </a:lnTo>
                <a:lnTo>
                  <a:pt x="1181100" y="28575"/>
                </a:lnTo>
                <a:lnTo>
                  <a:pt x="1181100" y="28575"/>
                </a:lnTo>
                <a:lnTo>
                  <a:pt x="1190625" y="28575"/>
                </a:lnTo>
                <a:lnTo>
                  <a:pt x="1190625" y="28575"/>
                </a:lnTo>
                <a:lnTo>
                  <a:pt x="1190625" y="28575"/>
                </a:lnTo>
                <a:lnTo>
                  <a:pt x="11906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315200" y="2152650"/>
            <a:ext cx="19051" cy="276226"/>
          </a:xfrm>
          <a:custGeom>
            <a:avLst/>
            <a:gdLst/>
            <a:ahLst/>
            <a:cxnLst/>
            <a:rect l="0" t="0" r="0" b="0"/>
            <a:pathLst>
              <a:path w="19051" h="2762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315200" y="2152650"/>
            <a:ext cx="923926" cy="47626"/>
          </a:xfrm>
          <a:custGeom>
            <a:avLst/>
            <a:gdLst/>
            <a:ahLst/>
            <a:cxnLst/>
            <a:rect l="0" t="0" r="0" b="0"/>
            <a:pathLst>
              <a:path w="923926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47675" y="19050"/>
                </a:lnTo>
                <a:lnTo>
                  <a:pt x="476250" y="19050"/>
                </a:lnTo>
                <a:lnTo>
                  <a:pt x="495300" y="19050"/>
                </a:lnTo>
                <a:lnTo>
                  <a:pt x="523875" y="19050"/>
                </a:lnTo>
                <a:lnTo>
                  <a:pt x="552450" y="19050"/>
                </a:lnTo>
                <a:lnTo>
                  <a:pt x="581025" y="19050"/>
                </a:lnTo>
                <a:lnTo>
                  <a:pt x="609600" y="28575"/>
                </a:lnTo>
                <a:lnTo>
                  <a:pt x="638175" y="28575"/>
                </a:lnTo>
                <a:lnTo>
                  <a:pt x="666750" y="28575"/>
                </a:lnTo>
                <a:lnTo>
                  <a:pt x="695325" y="28575"/>
                </a:lnTo>
                <a:lnTo>
                  <a:pt x="723900" y="28575"/>
                </a:lnTo>
                <a:lnTo>
                  <a:pt x="752475" y="38100"/>
                </a:lnTo>
                <a:lnTo>
                  <a:pt x="771525" y="38100"/>
                </a:lnTo>
                <a:lnTo>
                  <a:pt x="800100" y="38100"/>
                </a:lnTo>
                <a:lnTo>
                  <a:pt x="828675" y="38100"/>
                </a:lnTo>
                <a:lnTo>
                  <a:pt x="847725" y="38100"/>
                </a:lnTo>
                <a:lnTo>
                  <a:pt x="866775" y="38100"/>
                </a:lnTo>
                <a:lnTo>
                  <a:pt x="885825" y="47625"/>
                </a:lnTo>
                <a:lnTo>
                  <a:pt x="895350" y="47625"/>
                </a:lnTo>
                <a:lnTo>
                  <a:pt x="914400" y="47625"/>
                </a:lnTo>
                <a:lnTo>
                  <a:pt x="923925" y="47625"/>
                </a:lnTo>
                <a:lnTo>
                  <a:pt x="923925" y="47625"/>
                </a:lnTo>
                <a:lnTo>
                  <a:pt x="9239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7334250" y="2419350"/>
            <a:ext cx="962026" cy="19051"/>
          </a:xfrm>
          <a:custGeom>
            <a:avLst/>
            <a:gdLst/>
            <a:ahLst/>
            <a:cxnLst/>
            <a:rect l="0" t="0" r="0" b="0"/>
            <a:pathLst>
              <a:path w="9620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81000" y="9525"/>
                </a:lnTo>
                <a:lnTo>
                  <a:pt x="419100" y="9525"/>
                </a:lnTo>
                <a:lnTo>
                  <a:pt x="447675" y="19050"/>
                </a:lnTo>
                <a:lnTo>
                  <a:pt x="476250" y="19050"/>
                </a:lnTo>
                <a:lnTo>
                  <a:pt x="504825" y="19050"/>
                </a:lnTo>
                <a:lnTo>
                  <a:pt x="542925" y="19050"/>
                </a:lnTo>
                <a:lnTo>
                  <a:pt x="571500" y="19050"/>
                </a:lnTo>
                <a:lnTo>
                  <a:pt x="609600" y="19050"/>
                </a:lnTo>
                <a:lnTo>
                  <a:pt x="638175" y="19050"/>
                </a:lnTo>
                <a:lnTo>
                  <a:pt x="666750" y="19050"/>
                </a:lnTo>
                <a:lnTo>
                  <a:pt x="704850" y="19050"/>
                </a:lnTo>
                <a:lnTo>
                  <a:pt x="733425" y="19050"/>
                </a:lnTo>
                <a:lnTo>
                  <a:pt x="762000" y="19050"/>
                </a:lnTo>
                <a:lnTo>
                  <a:pt x="790575" y="19050"/>
                </a:lnTo>
                <a:lnTo>
                  <a:pt x="819150" y="19050"/>
                </a:lnTo>
                <a:lnTo>
                  <a:pt x="847725" y="19050"/>
                </a:lnTo>
                <a:lnTo>
                  <a:pt x="876300" y="19050"/>
                </a:lnTo>
                <a:lnTo>
                  <a:pt x="904875" y="19050"/>
                </a:lnTo>
                <a:lnTo>
                  <a:pt x="923925" y="9525"/>
                </a:lnTo>
                <a:lnTo>
                  <a:pt x="942975" y="9525"/>
                </a:lnTo>
                <a:lnTo>
                  <a:pt x="952500" y="9525"/>
                </a:lnTo>
                <a:lnTo>
                  <a:pt x="962025" y="9525"/>
                </a:lnTo>
                <a:lnTo>
                  <a:pt x="962025" y="9525"/>
                </a:lnTo>
                <a:lnTo>
                  <a:pt x="962025" y="9525"/>
                </a:lnTo>
                <a:lnTo>
                  <a:pt x="962025" y="9525"/>
                </a:lnTo>
                <a:lnTo>
                  <a:pt x="962025" y="9525"/>
                </a:lnTo>
                <a:lnTo>
                  <a:pt x="962025" y="9525"/>
                </a:lnTo>
                <a:lnTo>
                  <a:pt x="9620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8181975" y="2219325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47625"/>
                </a:moveTo>
                <a:lnTo>
                  <a:pt x="28575" y="38100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7553325" y="2619375"/>
            <a:ext cx="57151" cy="361951"/>
          </a:xfrm>
          <a:custGeom>
            <a:avLst/>
            <a:gdLst/>
            <a:ahLst/>
            <a:cxnLst/>
            <a:rect l="0" t="0" r="0" b="0"/>
            <a:pathLst>
              <a:path w="57151" h="361951">
                <a:moveTo>
                  <a:pt x="57150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19050" y="266700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7543800" y="2590800"/>
            <a:ext cx="200026" cy="342901"/>
          </a:xfrm>
          <a:custGeom>
            <a:avLst/>
            <a:gdLst/>
            <a:ahLst/>
            <a:cxnLst/>
            <a:rect l="0" t="0" r="0" b="0"/>
            <a:pathLst>
              <a:path w="200026" h="342901">
                <a:moveTo>
                  <a:pt x="38100" y="114300"/>
                </a:moveTo>
                <a:lnTo>
                  <a:pt x="38100" y="104775"/>
                </a:lnTo>
                <a:lnTo>
                  <a:pt x="38100" y="95250"/>
                </a:lnTo>
                <a:lnTo>
                  <a:pt x="38100" y="76200"/>
                </a:lnTo>
                <a:lnTo>
                  <a:pt x="38100" y="57150"/>
                </a:lnTo>
                <a:lnTo>
                  <a:pt x="38100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04775" y="95250"/>
                </a:lnTo>
                <a:lnTo>
                  <a:pt x="104775" y="114300"/>
                </a:lnTo>
                <a:lnTo>
                  <a:pt x="95250" y="142875"/>
                </a:lnTo>
                <a:lnTo>
                  <a:pt x="76200" y="161925"/>
                </a:lnTo>
                <a:lnTo>
                  <a:pt x="66675" y="180975"/>
                </a:lnTo>
                <a:lnTo>
                  <a:pt x="47625" y="200025"/>
                </a:lnTo>
                <a:lnTo>
                  <a:pt x="28575" y="209550"/>
                </a:lnTo>
                <a:lnTo>
                  <a:pt x="1905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19075"/>
                </a:lnTo>
                <a:lnTo>
                  <a:pt x="28575" y="209550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200025"/>
                </a:lnTo>
                <a:lnTo>
                  <a:pt x="57150" y="200025"/>
                </a:lnTo>
                <a:lnTo>
                  <a:pt x="66675" y="209550"/>
                </a:lnTo>
                <a:lnTo>
                  <a:pt x="76200" y="209550"/>
                </a:lnTo>
                <a:lnTo>
                  <a:pt x="76200" y="228600"/>
                </a:lnTo>
                <a:lnTo>
                  <a:pt x="76200" y="238125"/>
                </a:lnTo>
                <a:lnTo>
                  <a:pt x="76200" y="257175"/>
                </a:lnTo>
                <a:lnTo>
                  <a:pt x="76200" y="266700"/>
                </a:lnTo>
                <a:lnTo>
                  <a:pt x="76200" y="285750"/>
                </a:lnTo>
                <a:lnTo>
                  <a:pt x="76200" y="295275"/>
                </a:lnTo>
                <a:lnTo>
                  <a:pt x="76200" y="314325"/>
                </a:lnTo>
                <a:lnTo>
                  <a:pt x="76200" y="323850"/>
                </a:lnTo>
                <a:lnTo>
                  <a:pt x="85725" y="333375"/>
                </a:lnTo>
                <a:lnTo>
                  <a:pt x="95250" y="333375"/>
                </a:lnTo>
                <a:lnTo>
                  <a:pt x="104775" y="342900"/>
                </a:lnTo>
                <a:lnTo>
                  <a:pt x="123825" y="342900"/>
                </a:lnTo>
                <a:lnTo>
                  <a:pt x="142875" y="333375"/>
                </a:lnTo>
                <a:lnTo>
                  <a:pt x="152400" y="333375"/>
                </a:lnTo>
                <a:lnTo>
                  <a:pt x="171450" y="333375"/>
                </a:lnTo>
                <a:lnTo>
                  <a:pt x="180975" y="323850"/>
                </a:lnTo>
                <a:lnTo>
                  <a:pt x="190500" y="314325"/>
                </a:lnTo>
                <a:lnTo>
                  <a:pt x="200025" y="314325"/>
                </a:lnTo>
                <a:lnTo>
                  <a:pt x="2000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6448425" y="1724025"/>
            <a:ext cx="1000126" cy="219076"/>
          </a:xfrm>
          <a:custGeom>
            <a:avLst/>
            <a:gdLst/>
            <a:ahLst/>
            <a:cxnLst/>
            <a:rect l="0" t="0" r="0" b="0"/>
            <a:pathLst>
              <a:path w="1000126" h="219076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104775" y="76200"/>
                </a:lnTo>
                <a:lnTo>
                  <a:pt x="123825" y="76200"/>
                </a:lnTo>
                <a:lnTo>
                  <a:pt x="133350" y="76200"/>
                </a:lnTo>
                <a:lnTo>
                  <a:pt x="152400" y="76200"/>
                </a:lnTo>
                <a:lnTo>
                  <a:pt x="180975" y="76200"/>
                </a:lnTo>
                <a:lnTo>
                  <a:pt x="200025" y="76200"/>
                </a:lnTo>
                <a:lnTo>
                  <a:pt x="219075" y="76200"/>
                </a:lnTo>
                <a:lnTo>
                  <a:pt x="238125" y="76200"/>
                </a:lnTo>
                <a:lnTo>
                  <a:pt x="266700" y="76200"/>
                </a:lnTo>
                <a:lnTo>
                  <a:pt x="285750" y="76200"/>
                </a:lnTo>
                <a:lnTo>
                  <a:pt x="304800" y="76200"/>
                </a:lnTo>
                <a:lnTo>
                  <a:pt x="323850" y="76200"/>
                </a:lnTo>
                <a:lnTo>
                  <a:pt x="352425" y="76200"/>
                </a:lnTo>
                <a:lnTo>
                  <a:pt x="371475" y="76200"/>
                </a:lnTo>
                <a:lnTo>
                  <a:pt x="400050" y="76200"/>
                </a:lnTo>
                <a:lnTo>
                  <a:pt x="419100" y="76200"/>
                </a:lnTo>
                <a:lnTo>
                  <a:pt x="447675" y="76200"/>
                </a:lnTo>
                <a:lnTo>
                  <a:pt x="466725" y="76200"/>
                </a:lnTo>
                <a:lnTo>
                  <a:pt x="495300" y="66675"/>
                </a:lnTo>
                <a:lnTo>
                  <a:pt x="514350" y="66675"/>
                </a:lnTo>
                <a:lnTo>
                  <a:pt x="533400" y="66675"/>
                </a:lnTo>
                <a:lnTo>
                  <a:pt x="552450" y="66675"/>
                </a:lnTo>
                <a:lnTo>
                  <a:pt x="581025" y="66675"/>
                </a:lnTo>
                <a:lnTo>
                  <a:pt x="600075" y="66675"/>
                </a:lnTo>
                <a:lnTo>
                  <a:pt x="628650" y="66675"/>
                </a:lnTo>
                <a:lnTo>
                  <a:pt x="647700" y="66675"/>
                </a:lnTo>
                <a:lnTo>
                  <a:pt x="676275" y="66675"/>
                </a:lnTo>
                <a:lnTo>
                  <a:pt x="695325" y="66675"/>
                </a:lnTo>
                <a:lnTo>
                  <a:pt x="723900" y="66675"/>
                </a:lnTo>
                <a:lnTo>
                  <a:pt x="742950" y="66675"/>
                </a:lnTo>
                <a:lnTo>
                  <a:pt x="762000" y="66675"/>
                </a:lnTo>
                <a:lnTo>
                  <a:pt x="790575" y="66675"/>
                </a:lnTo>
                <a:lnTo>
                  <a:pt x="809625" y="66675"/>
                </a:lnTo>
                <a:lnTo>
                  <a:pt x="828675" y="66675"/>
                </a:lnTo>
                <a:lnTo>
                  <a:pt x="838200" y="66675"/>
                </a:lnTo>
                <a:lnTo>
                  <a:pt x="857250" y="66675"/>
                </a:lnTo>
                <a:lnTo>
                  <a:pt x="885825" y="66675"/>
                </a:lnTo>
                <a:lnTo>
                  <a:pt x="895350" y="66675"/>
                </a:lnTo>
                <a:lnTo>
                  <a:pt x="914400" y="66675"/>
                </a:lnTo>
                <a:lnTo>
                  <a:pt x="933450" y="66675"/>
                </a:lnTo>
                <a:lnTo>
                  <a:pt x="942975" y="66675"/>
                </a:lnTo>
                <a:lnTo>
                  <a:pt x="952500" y="66675"/>
                </a:lnTo>
                <a:lnTo>
                  <a:pt x="962025" y="66675"/>
                </a:lnTo>
                <a:lnTo>
                  <a:pt x="971550" y="66675"/>
                </a:lnTo>
                <a:lnTo>
                  <a:pt x="981075" y="66675"/>
                </a:lnTo>
                <a:lnTo>
                  <a:pt x="981075" y="66675"/>
                </a:lnTo>
                <a:lnTo>
                  <a:pt x="981075" y="66675"/>
                </a:lnTo>
                <a:lnTo>
                  <a:pt x="981075" y="66675"/>
                </a:lnTo>
                <a:lnTo>
                  <a:pt x="981075" y="66675"/>
                </a:lnTo>
                <a:lnTo>
                  <a:pt x="981075" y="66675"/>
                </a:lnTo>
                <a:lnTo>
                  <a:pt x="981075" y="57150"/>
                </a:lnTo>
                <a:lnTo>
                  <a:pt x="981075" y="57150"/>
                </a:lnTo>
                <a:lnTo>
                  <a:pt x="981075" y="57150"/>
                </a:lnTo>
                <a:lnTo>
                  <a:pt x="971550" y="57150"/>
                </a:lnTo>
                <a:lnTo>
                  <a:pt x="962025" y="57150"/>
                </a:lnTo>
                <a:lnTo>
                  <a:pt x="952500" y="47625"/>
                </a:lnTo>
                <a:lnTo>
                  <a:pt x="942975" y="47625"/>
                </a:lnTo>
                <a:lnTo>
                  <a:pt x="933450" y="38100"/>
                </a:lnTo>
                <a:lnTo>
                  <a:pt x="923925" y="38100"/>
                </a:lnTo>
                <a:lnTo>
                  <a:pt x="914400" y="38100"/>
                </a:lnTo>
                <a:lnTo>
                  <a:pt x="895350" y="38100"/>
                </a:lnTo>
                <a:lnTo>
                  <a:pt x="885825" y="28575"/>
                </a:lnTo>
                <a:lnTo>
                  <a:pt x="866775" y="28575"/>
                </a:lnTo>
                <a:lnTo>
                  <a:pt x="857250" y="19050"/>
                </a:lnTo>
                <a:lnTo>
                  <a:pt x="838200" y="19050"/>
                </a:lnTo>
                <a:lnTo>
                  <a:pt x="828675" y="19050"/>
                </a:lnTo>
                <a:lnTo>
                  <a:pt x="809625" y="9525"/>
                </a:lnTo>
                <a:lnTo>
                  <a:pt x="790575" y="9525"/>
                </a:lnTo>
                <a:lnTo>
                  <a:pt x="781050" y="9525"/>
                </a:lnTo>
                <a:lnTo>
                  <a:pt x="771525" y="9525"/>
                </a:lnTo>
                <a:lnTo>
                  <a:pt x="762000" y="0"/>
                </a:lnTo>
                <a:lnTo>
                  <a:pt x="752475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9525"/>
                </a:lnTo>
                <a:lnTo>
                  <a:pt x="752475" y="9525"/>
                </a:lnTo>
                <a:lnTo>
                  <a:pt x="752475" y="9525"/>
                </a:lnTo>
                <a:lnTo>
                  <a:pt x="762000" y="19050"/>
                </a:lnTo>
                <a:lnTo>
                  <a:pt x="771525" y="19050"/>
                </a:lnTo>
                <a:lnTo>
                  <a:pt x="781050" y="28575"/>
                </a:lnTo>
                <a:lnTo>
                  <a:pt x="790575" y="38100"/>
                </a:lnTo>
                <a:lnTo>
                  <a:pt x="809625" y="38100"/>
                </a:lnTo>
                <a:lnTo>
                  <a:pt x="828675" y="47625"/>
                </a:lnTo>
                <a:lnTo>
                  <a:pt x="838200" y="47625"/>
                </a:lnTo>
                <a:lnTo>
                  <a:pt x="857250" y="57150"/>
                </a:lnTo>
                <a:lnTo>
                  <a:pt x="885825" y="57150"/>
                </a:lnTo>
                <a:lnTo>
                  <a:pt x="895350" y="66675"/>
                </a:lnTo>
                <a:lnTo>
                  <a:pt x="914400" y="66675"/>
                </a:lnTo>
                <a:lnTo>
                  <a:pt x="933450" y="66675"/>
                </a:lnTo>
                <a:lnTo>
                  <a:pt x="952500" y="66675"/>
                </a:lnTo>
                <a:lnTo>
                  <a:pt x="962025" y="66675"/>
                </a:lnTo>
                <a:lnTo>
                  <a:pt x="981075" y="66675"/>
                </a:lnTo>
                <a:lnTo>
                  <a:pt x="990600" y="76200"/>
                </a:lnTo>
                <a:lnTo>
                  <a:pt x="990600" y="76200"/>
                </a:lnTo>
                <a:lnTo>
                  <a:pt x="1000125" y="76200"/>
                </a:lnTo>
                <a:lnTo>
                  <a:pt x="1000125" y="76200"/>
                </a:lnTo>
                <a:lnTo>
                  <a:pt x="1000125" y="76200"/>
                </a:lnTo>
                <a:lnTo>
                  <a:pt x="990600" y="76200"/>
                </a:lnTo>
                <a:lnTo>
                  <a:pt x="990600" y="76200"/>
                </a:lnTo>
                <a:lnTo>
                  <a:pt x="981075" y="76200"/>
                </a:lnTo>
                <a:lnTo>
                  <a:pt x="981075" y="76200"/>
                </a:lnTo>
                <a:lnTo>
                  <a:pt x="962025" y="76200"/>
                </a:lnTo>
                <a:lnTo>
                  <a:pt x="942975" y="85725"/>
                </a:lnTo>
                <a:lnTo>
                  <a:pt x="923925" y="95250"/>
                </a:lnTo>
                <a:lnTo>
                  <a:pt x="904875" y="104775"/>
                </a:lnTo>
                <a:lnTo>
                  <a:pt x="885825" y="114300"/>
                </a:lnTo>
                <a:lnTo>
                  <a:pt x="857250" y="133350"/>
                </a:lnTo>
                <a:lnTo>
                  <a:pt x="838200" y="142875"/>
                </a:lnTo>
                <a:lnTo>
                  <a:pt x="809625" y="161925"/>
                </a:lnTo>
                <a:lnTo>
                  <a:pt x="790575" y="180975"/>
                </a:lnTo>
                <a:lnTo>
                  <a:pt x="771525" y="190500"/>
                </a:lnTo>
                <a:lnTo>
                  <a:pt x="752475" y="200025"/>
                </a:lnTo>
                <a:lnTo>
                  <a:pt x="742950" y="219075"/>
                </a:lnTo>
                <a:lnTo>
                  <a:pt x="733425" y="219075"/>
                </a:lnTo>
                <a:lnTo>
                  <a:pt x="7334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6896100" y="1400175"/>
            <a:ext cx="47626" cy="314326"/>
          </a:xfrm>
          <a:custGeom>
            <a:avLst/>
            <a:gdLst/>
            <a:ahLst/>
            <a:cxnLst/>
            <a:rect l="0" t="0" r="0" b="0"/>
            <a:pathLst>
              <a:path w="47626" h="314326">
                <a:moveTo>
                  <a:pt x="47625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6791325" y="142875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6734175" y="167640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7038975" y="1581150"/>
            <a:ext cx="104776" cy="152401"/>
          </a:xfrm>
          <a:custGeom>
            <a:avLst/>
            <a:gdLst/>
            <a:ahLst/>
            <a:cxnLst/>
            <a:rect l="0" t="0" r="0" b="0"/>
            <a:pathLst>
              <a:path w="104776" h="152401">
                <a:moveTo>
                  <a:pt x="0" y="95250"/>
                </a:moveTo>
                <a:lnTo>
                  <a:pt x="9525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85725" y="95250"/>
                </a:lnTo>
                <a:lnTo>
                  <a:pt x="76200" y="114300"/>
                </a:lnTo>
                <a:lnTo>
                  <a:pt x="76200" y="123825"/>
                </a:lnTo>
                <a:lnTo>
                  <a:pt x="76200" y="133350"/>
                </a:lnTo>
                <a:lnTo>
                  <a:pt x="76200" y="142875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5667375" y="1695450"/>
            <a:ext cx="95251" cy="333376"/>
          </a:xfrm>
          <a:custGeom>
            <a:avLst/>
            <a:gdLst/>
            <a:ahLst/>
            <a:cxnLst/>
            <a:rect l="0" t="0" r="0" b="0"/>
            <a:pathLst>
              <a:path w="95251" h="333376">
                <a:moveTo>
                  <a:pt x="0" y="171450"/>
                </a:move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38100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14300"/>
                </a:lnTo>
                <a:lnTo>
                  <a:pt x="47625" y="142875"/>
                </a:lnTo>
                <a:lnTo>
                  <a:pt x="47625" y="180975"/>
                </a:lnTo>
                <a:lnTo>
                  <a:pt x="38100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28575" y="285750"/>
                </a:lnTo>
                <a:lnTo>
                  <a:pt x="28575" y="304800"/>
                </a:lnTo>
                <a:lnTo>
                  <a:pt x="38100" y="314325"/>
                </a:lnTo>
                <a:lnTo>
                  <a:pt x="38100" y="323850"/>
                </a:lnTo>
                <a:lnTo>
                  <a:pt x="38100" y="333375"/>
                </a:lnTo>
                <a:lnTo>
                  <a:pt x="381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5657850" y="1524000"/>
            <a:ext cx="209551" cy="742951"/>
          </a:xfrm>
          <a:custGeom>
            <a:avLst/>
            <a:gdLst/>
            <a:ahLst/>
            <a:cxnLst/>
            <a:rect l="0" t="0" r="0" b="0"/>
            <a:pathLst>
              <a:path w="209551" h="7429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38100" y="38100"/>
                </a:lnTo>
                <a:lnTo>
                  <a:pt x="57150" y="57150"/>
                </a:lnTo>
                <a:lnTo>
                  <a:pt x="76200" y="76200"/>
                </a:lnTo>
                <a:lnTo>
                  <a:pt x="104775" y="114300"/>
                </a:lnTo>
                <a:lnTo>
                  <a:pt x="133350" y="152400"/>
                </a:lnTo>
                <a:lnTo>
                  <a:pt x="161925" y="190500"/>
                </a:lnTo>
                <a:lnTo>
                  <a:pt x="180975" y="238125"/>
                </a:lnTo>
                <a:lnTo>
                  <a:pt x="200025" y="285750"/>
                </a:lnTo>
                <a:lnTo>
                  <a:pt x="209550" y="333375"/>
                </a:lnTo>
                <a:lnTo>
                  <a:pt x="209550" y="390525"/>
                </a:lnTo>
                <a:lnTo>
                  <a:pt x="200025" y="438150"/>
                </a:lnTo>
                <a:lnTo>
                  <a:pt x="190500" y="485775"/>
                </a:lnTo>
                <a:lnTo>
                  <a:pt x="161925" y="542925"/>
                </a:lnTo>
                <a:lnTo>
                  <a:pt x="123825" y="600075"/>
                </a:lnTo>
                <a:lnTo>
                  <a:pt x="76200" y="666750"/>
                </a:lnTo>
                <a:lnTo>
                  <a:pt x="38100" y="704850"/>
                </a:lnTo>
                <a:lnTo>
                  <a:pt x="9525" y="742950"/>
                </a:lnTo>
                <a:lnTo>
                  <a:pt x="9525" y="742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8191500" y="2305050"/>
            <a:ext cx="628651" cy="28576"/>
          </a:xfrm>
          <a:custGeom>
            <a:avLst/>
            <a:gdLst/>
            <a:ahLst/>
            <a:cxnLst/>
            <a:rect l="0" t="0" r="0" b="0"/>
            <a:pathLst>
              <a:path w="6286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0"/>
                </a:lnTo>
                <a:lnTo>
                  <a:pt x="285750" y="0"/>
                </a:lnTo>
                <a:lnTo>
                  <a:pt x="304800" y="0"/>
                </a:lnTo>
                <a:lnTo>
                  <a:pt x="323850" y="0"/>
                </a:lnTo>
                <a:lnTo>
                  <a:pt x="342900" y="0"/>
                </a:lnTo>
                <a:lnTo>
                  <a:pt x="371475" y="0"/>
                </a:lnTo>
                <a:lnTo>
                  <a:pt x="390525" y="0"/>
                </a:lnTo>
                <a:lnTo>
                  <a:pt x="409575" y="0"/>
                </a:lnTo>
                <a:lnTo>
                  <a:pt x="438150" y="0"/>
                </a:lnTo>
                <a:lnTo>
                  <a:pt x="457200" y="0"/>
                </a:lnTo>
                <a:lnTo>
                  <a:pt x="476250" y="0"/>
                </a:lnTo>
                <a:lnTo>
                  <a:pt x="495300" y="0"/>
                </a:lnTo>
                <a:lnTo>
                  <a:pt x="514350" y="0"/>
                </a:lnTo>
                <a:lnTo>
                  <a:pt x="523875" y="0"/>
                </a:lnTo>
                <a:lnTo>
                  <a:pt x="542925" y="0"/>
                </a:lnTo>
                <a:lnTo>
                  <a:pt x="561975" y="9525"/>
                </a:lnTo>
                <a:lnTo>
                  <a:pt x="571500" y="9525"/>
                </a:lnTo>
                <a:lnTo>
                  <a:pt x="581025" y="9525"/>
                </a:lnTo>
                <a:lnTo>
                  <a:pt x="590550" y="9525"/>
                </a:lnTo>
                <a:lnTo>
                  <a:pt x="600075" y="9525"/>
                </a:lnTo>
                <a:lnTo>
                  <a:pt x="609600" y="19050"/>
                </a:lnTo>
                <a:lnTo>
                  <a:pt x="619125" y="19050"/>
                </a:lnTo>
                <a:lnTo>
                  <a:pt x="619125" y="19050"/>
                </a:lnTo>
                <a:lnTo>
                  <a:pt x="619125" y="19050"/>
                </a:lnTo>
                <a:lnTo>
                  <a:pt x="628650" y="28575"/>
                </a:lnTo>
                <a:lnTo>
                  <a:pt x="628650" y="28575"/>
                </a:lnTo>
                <a:lnTo>
                  <a:pt x="628650" y="28575"/>
                </a:lnTo>
                <a:lnTo>
                  <a:pt x="628650" y="28575"/>
                </a:lnTo>
                <a:lnTo>
                  <a:pt x="6286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8810625" y="2238375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8905875" y="1657350"/>
            <a:ext cx="57151" cy="1000126"/>
          </a:xfrm>
          <a:custGeom>
            <a:avLst/>
            <a:gdLst/>
            <a:ahLst/>
            <a:cxnLst/>
            <a:rect l="0" t="0" r="0" b="0"/>
            <a:pathLst>
              <a:path w="57151" h="1000126">
                <a:moveTo>
                  <a:pt x="57150" y="9525"/>
                </a:move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47625" y="104775"/>
                </a:lnTo>
                <a:lnTo>
                  <a:pt x="47625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28600"/>
                </a:lnTo>
                <a:lnTo>
                  <a:pt x="38100" y="257175"/>
                </a:lnTo>
                <a:lnTo>
                  <a:pt x="38100" y="295275"/>
                </a:lnTo>
                <a:lnTo>
                  <a:pt x="38100" y="342900"/>
                </a:lnTo>
                <a:lnTo>
                  <a:pt x="28575" y="381000"/>
                </a:lnTo>
                <a:lnTo>
                  <a:pt x="38100" y="419100"/>
                </a:lnTo>
                <a:lnTo>
                  <a:pt x="28575" y="457200"/>
                </a:lnTo>
                <a:lnTo>
                  <a:pt x="28575" y="504825"/>
                </a:lnTo>
                <a:lnTo>
                  <a:pt x="28575" y="542925"/>
                </a:lnTo>
                <a:lnTo>
                  <a:pt x="28575" y="590550"/>
                </a:lnTo>
                <a:lnTo>
                  <a:pt x="28575" y="628650"/>
                </a:lnTo>
                <a:lnTo>
                  <a:pt x="28575" y="676275"/>
                </a:lnTo>
                <a:lnTo>
                  <a:pt x="28575" y="714375"/>
                </a:lnTo>
                <a:lnTo>
                  <a:pt x="28575" y="752475"/>
                </a:lnTo>
                <a:lnTo>
                  <a:pt x="28575" y="790575"/>
                </a:lnTo>
                <a:lnTo>
                  <a:pt x="28575" y="828675"/>
                </a:lnTo>
                <a:lnTo>
                  <a:pt x="28575" y="857250"/>
                </a:lnTo>
                <a:lnTo>
                  <a:pt x="28575" y="885825"/>
                </a:lnTo>
                <a:lnTo>
                  <a:pt x="28575" y="914400"/>
                </a:lnTo>
                <a:lnTo>
                  <a:pt x="28575" y="933450"/>
                </a:lnTo>
                <a:lnTo>
                  <a:pt x="19050" y="952500"/>
                </a:lnTo>
                <a:lnTo>
                  <a:pt x="19050" y="971550"/>
                </a:lnTo>
                <a:lnTo>
                  <a:pt x="19050" y="981075"/>
                </a:lnTo>
                <a:lnTo>
                  <a:pt x="9525" y="990600"/>
                </a:lnTo>
                <a:lnTo>
                  <a:pt x="9525" y="990600"/>
                </a:lnTo>
                <a:lnTo>
                  <a:pt x="9525" y="990600"/>
                </a:lnTo>
                <a:lnTo>
                  <a:pt x="9525" y="1000125"/>
                </a:lnTo>
                <a:lnTo>
                  <a:pt x="0" y="1000125"/>
                </a:lnTo>
                <a:lnTo>
                  <a:pt x="0" y="1000125"/>
                </a:lnTo>
                <a:lnTo>
                  <a:pt x="0" y="1000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8296275" y="1790700"/>
            <a:ext cx="581026" cy="161926"/>
          </a:xfrm>
          <a:custGeom>
            <a:avLst/>
            <a:gdLst/>
            <a:ahLst/>
            <a:cxnLst/>
            <a:rect l="0" t="0" r="0" b="0"/>
            <a:pathLst>
              <a:path w="581026" h="161926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66675" y="57150"/>
                </a:lnTo>
                <a:lnTo>
                  <a:pt x="85725" y="57150"/>
                </a:lnTo>
                <a:lnTo>
                  <a:pt x="114300" y="57150"/>
                </a:lnTo>
                <a:lnTo>
                  <a:pt x="133350" y="57150"/>
                </a:lnTo>
                <a:lnTo>
                  <a:pt x="152400" y="57150"/>
                </a:lnTo>
                <a:lnTo>
                  <a:pt x="171450" y="57150"/>
                </a:lnTo>
                <a:lnTo>
                  <a:pt x="190500" y="57150"/>
                </a:lnTo>
                <a:lnTo>
                  <a:pt x="209550" y="57150"/>
                </a:lnTo>
                <a:lnTo>
                  <a:pt x="228600" y="57150"/>
                </a:lnTo>
                <a:lnTo>
                  <a:pt x="257175" y="57150"/>
                </a:lnTo>
                <a:lnTo>
                  <a:pt x="276225" y="57150"/>
                </a:lnTo>
                <a:lnTo>
                  <a:pt x="295275" y="57150"/>
                </a:lnTo>
                <a:lnTo>
                  <a:pt x="323850" y="57150"/>
                </a:lnTo>
                <a:lnTo>
                  <a:pt x="342900" y="57150"/>
                </a:lnTo>
                <a:lnTo>
                  <a:pt x="361950" y="57150"/>
                </a:lnTo>
                <a:lnTo>
                  <a:pt x="381000" y="57150"/>
                </a:lnTo>
                <a:lnTo>
                  <a:pt x="400050" y="57150"/>
                </a:lnTo>
                <a:lnTo>
                  <a:pt x="419100" y="57150"/>
                </a:lnTo>
                <a:lnTo>
                  <a:pt x="438150" y="57150"/>
                </a:lnTo>
                <a:lnTo>
                  <a:pt x="457200" y="57150"/>
                </a:lnTo>
                <a:lnTo>
                  <a:pt x="466725" y="57150"/>
                </a:lnTo>
                <a:lnTo>
                  <a:pt x="485775" y="57150"/>
                </a:lnTo>
                <a:lnTo>
                  <a:pt x="504825" y="57150"/>
                </a:lnTo>
                <a:lnTo>
                  <a:pt x="514350" y="57150"/>
                </a:lnTo>
                <a:lnTo>
                  <a:pt x="514350" y="57150"/>
                </a:lnTo>
                <a:lnTo>
                  <a:pt x="523875" y="47625"/>
                </a:lnTo>
                <a:lnTo>
                  <a:pt x="533400" y="47625"/>
                </a:lnTo>
                <a:lnTo>
                  <a:pt x="533400" y="47625"/>
                </a:lnTo>
                <a:lnTo>
                  <a:pt x="533400" y="47625"/>
                </a:lnTo>
                <a:lnTo>
                  <a:pt x="533400" y="47625"/>
                </a:lnTo>
                <a:lnTo>
                  <a:pt x="523875" y="47625"/>
                </a:lnTo>
                <a:lnTo>
                  <a:pt x="523875" y="38100"/>
                </a:lnTo>
                <a:lnTo>
                  <a:pt x="514350" y="38100"/>
                </a:lnTo>
                <a:lnTo>
                  <a:pt x="504825" y="28575"/>
                </a:lnTo>
                <a:lnTo>
                  <a:pt x="495300" y="28575"/>
                </a:lnTo>
                <a:lnTo>
                  <a:pt x="476250" y="19050"/>
                </a:lnTo>
                <a:lnTo>
                  <a:pt x="466725" y="19050"/>
                </a:lnTo>
                <a:lnTo>
                  <a:pt x="447675" y="9525"/>
                </a:lnTo>
                <a:lnTo>
                  <a:pt x="428625" y="9525"/>
                </a:lnTo>
                <a:lnTo>
                  <a:pt x="409575" y="9525"/>
                </a:lnTo>
                <a:lnTo>
                  <a:pt x="390525" y="0"/>
                </a:lnTo>
                <a:lnTo>
                  <a:pt x="371475" y="0"/>
                </a:lnTo>
                <a:lnTo>
                  <a:pt x="361950" y="0"/>
                </a:lnTo>
                <a:lnTo>
                  <a:pt x="352425" y="0"/>
                </a:lnTo>
                <a:lnTo>
                  <a:pt x="342900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9525"/>
                </a:lnTo>
                <a:lnTo>
                  <a:pt x="333375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42900" y="19050"/>
                </a:lnTo>
                <a:lnTo>
                  <a:pt x="352425" y="28575"/>
                </a:lnTo>
                <a:lnTo>
                  <a:pt x="361950" y="28575"/>
                </a:lnTo>
                <a:lnTo>
                  <a:pt x="371475" y="38100"/>
                </a:lnTo>
                <a:lnTo>
                  <a:pt x="390525" y="38100"/>
                </a:lnTo>
                <a:lnTo>
                  <a:pt x="400050" y="47625"/>
                </a:lnTo>
                <a:lnTo>
                  <a:pt x="419100" y="47625"/>
                </a:lnTo>
                <a:lnTo>
                  <a:pt x="438150" y="57150"/>
                </a:lnTo>
                <a:lnTo>
                  <a:pt x="457200" y="57150"/>
                </a:lnTo>
                <a:lnTo>
                  <a:pt x="476250" y="57150"/>
                </a:lnTo>
                <a:lnTo>
                  <a:pt x="495300" y="66675"/>
                </a:lnTo>
                <a:lnTo>
                  <a:pt x="514350" y="66675"/>
                </a:lnTo>
                <a:lnTo>
                  <a:pt x="533400" y="66675"/>
                </a:lnTo>
                <a:lnTo>
                  <a:pt x="542925" y="76200"/>
                </a:lnTo>
                <a:lnTo>
                  <a:pt x="561975" y="76200"/>
                </a:lnTo>
                <a:lnTo>
                  <a:pt x="571500" y="76200"/>
                </a:lnTo>
                <a:lnTo>
                  <a:pt x="581025" y="76200"/>
                </a:lnTo>
                <a:lnTo>
                  <a:pt x="581025" y="76200"/>
                </a:lnTo>
                <a:lnTo>
                  <a:pt x="571500" y="76200"/>
                </a:lnTo>
                <a:lnTo>
                  <a:pt x="571500" y="76200"/>
                </a:lnTo>
                <a:lnTo>
                  <a:pt x="571500" y="76200"/>
                </a:lnTo>
                <a:lnTo>
                  <a:pt x="571500" y="76200"/>
                </a:lnTo>
                <a:lnTo>
                  <a:pt x="561975" y="76200"/>
                </a:lnTo>
                <a:lnTo>
                  <a:pt x="552450" y="76200"/>
                </a:lnTo>
                <a:lnTo>
                  <a:pt x="542925" y="76200"/>
                </a:lnTo>
                <a:lnTo>
                  <a:pt x="523875" y="85725"/>
                </a:lnTo>
                <a:lnTo>
                  <a:pt x="504825" y="95250"/>
                </a:lnTo>
                <a:lnTo>
                  <a:pt x="476250" y="104775"/>
                </a:lnTo>
                <a:lnTo>
                  <a:pt x="447675" y="114300"/>
                </a:lnTo>
                <a:lnTo>
                  <a:pt x="428625" y="123825"/>
                </a:lnTo>
                <a:lnTo>
                  <a:pt x="409575" y="142875"/>
                </a:lnTo>
                <a:lnTo>
                  <a:pt x="390525" y="152400"/>
                </a:lnTo>
                <a:lnTo>
                  <a:pt x="381000" y="161925"/>
                </a:lnTo>
                <a:lnTo>
                  <a:pt x="3810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8696325" y="2752725"/>
            <a:ext cx="285751" cy="409576"/>
          </a:xfrm>
          <a:custGeom>
            <a:avLst/>
            <a:gdLst/>
            <a:ahLst/>
            <a:cxnLst/>
            <a:rect l="0" t="0" r="0" b="0"/>
            <a:pathLst>
              <a:path w="285751" h="409576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47625" y="66675"/>
                </a:lnTo>
                <a:lnTo>
                  <a:pt x="66675" y="66675"/>
                </a:lnTo>
                <a:lnTo>
                  <a:pt x="85725" y="66675"/>
                </a:lnTo>
                <a:lnTo>
                  <a:pt x="114300" y="66675"/>
                </a:lnTo>
                <a:lnTo>
                  <a:pt x="133350" y="57150"/>
                </a:lnTo>
                <a:lnTo>
                  <a:pt x="152400" y="57150"/>
                </a:lnTo>
                <a:lnTo>
                  <a:pt x="161925" y="47625"/>
                </a:lnTo>
                <a:lnTo>
                  <a:pt x="180975" y="38100"/>
                </a:lnTo>
                <a:lnTo>
                  <a:pt x="190500" y="28575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1430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76200" y="76200"/>
                </a:lnTo>
                <a:lnTo>
                  <a:pt x="76200" y="95250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23825" y="152400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200025" y="171450"/>
                </a:lnTo>
                <a:lnTo>
                  <a:pt x="219075" y="171450"/>
                </a:lnTo>
                <a:lnTo>
                  <a:pt x="228600" y="171450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52400"/>
                </a:lnTo>
                <a:lnTo>
                  <a:pt x="228600" y="152400"/>
                </a:lnTo>
                <a:lnTo>
                  <a:pt x="219075" y="142875"/>
                </a:lnTo>
                <a:lnTo>
                  <a:pt x="200025" y="142875"/>
                </a:lnTo>
                <a:lnTo>
                  <a:pt x="180975" y="142875"/>
                </a:lnTo>
                <a:lnTo>
                  <a:pt x="152400" y="152400"/>
                </a:lnTo>
                <a:lnTo>
                  <a:pt x="123825" y="161925"/>
                </a:lnTo>
                <a:lnTo>
                  <a:pt x="104775" y="180975"/>
                </a:lnTo>
                <a:lnTo>
                  <a:pt x="76200" y="200025"/>
                </a:lnTo>
                <a:lnTo>
                  <a:pt x="57150" y="209550"/>
                </a:lnTo>
                <a:lnTo>
                  <a:pt x="28575" y="228600"/>
                </a:lnTo>
                <a:lnTo>
                  <a:pt x="19050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19050" y="333375"/>
                </a:lnTo>
                <a:lnTo>
                  <a:pt x="28575" y="342900"/>
                </a:lnTo>
                <a:lnTo>
                  <a:pt x="57150" y="361950"/>
                </a:lnTo>
                <a:lnTo>
                  <a:pt x="76200" y="371475"/>
                </a:lnTo>
                <a:lnTo>
                  <a:pt x="104775" y="381000"/>
                </a:lnTo>
                <a:lnTo>
                  <a:pt x="133350" y="381000"/>
                </a:lnTo>
                <a:lnTo>
                  <a:pt x="171450" y="381000"/>
                </a:lnTo>
                <a:lnTo>
                  <a:pt x="200025" y="381000"/>
                </a:lnTo>
                <a:lnTo>
                  <a:pt x="219075" y="371475"/>
                </a:lnTo>
                <a:lnTo>
                  <a:pt x="247650" y="361950"/>
                </a:lnTo>
                <a:lnTo>
                  <a:pt x="266700" y="352425"/>
                </a:lnTo>
                <a:lnTo>
                  <a:pt x="276225" y="333375"/>
                </a:lnTo>
                <a:lnTo>
                  <a:pt x="285750" y="314325"/>
                </a:lnTo>
                <a:lnTo>
                  <a:pt x="285750" y="295275"/>
                </a:lnTo>
                <a:lnTo>
                  <a:pt x="285750" y="285750"/>
                </a:lnTo>
                <a:lnTo>
                  <a:pt x="276225" y="276225"/>
                </a:lnTo>
                <a:lnTo>
                  <a:pt x="257175" y="266700"/>
                </a:lnTo>
                <a:lnTo>
                  <a:pt x="238125" y="266700"/>
                </a:lnTo>
                <a:lnTo>
                  <a:pt x="209550" y="276225"/>
                </a:lnTo>
                <a:lnTo>
                  <a:pt x="190500" y="285750"/>
                </a:lnTo>
                <a:lnTo>
                  <a:pt x="161925" y="304800"/>
                </a:lnTo>
                <a:lnTo>
                  <a:pt x="142875" y="323850"/>
                </a:lnTo>
                <a:lnTo>
                  <a:pt x="123825" y="342900"/>
                </a:lnTo>
                <a:lnTo>
                  <a:pt x="114300" y="361950"/>
                </a:lnTo>
                <a:lnTo>
                  <a:pt x="114300" y="371475"/>
                </a:lnTo>
                <a:lnTo>
                  <a:pt x="114300" y="390525"/>
                </a:lnTo>
                <a:lnTo>
                  <a:pt x="114300" y="400050"/>
                </a:lnTo>
                <a:lnTo>
                  <a:pt x="123825" y="409575"/>
                </a:lnTo>
                <a:lnTo>
                  <a:pt x="133350" y="409575"/>
                </a:lnTo>
                <a:lnTo>
                  <a:pt x="13335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8915400" y="2333625"/>
            <a:ext cx="1247776" cy="38101"/>
          </a:xfrm>
          <a:custGeom>
            <a:avLst/>
            <a:gdLst/>
            <a:ahLst/>
            <a:cxnLst/>
            <a:rect l="0" t="0" r="0" b="0"/>
            <a:pathLst>
              <a:path w="124777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61950" y="19050"/>
                </a:lnTo>
                <a:lnTo>
                  <a:pt x="371475" y="19050"/>
                </a:lnTo>
                <a:lnTo>
                  <a:pt x="390525" y="1905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47675" y="19050"/>
                </a:lnTo>
                <a:lnTo>
                  <a:pt x="466725" y="19050"/>
                </a:lnTo>
                <a:lnTo>
                  <a:pt x="495300" y="19050"/>
                </a:lnTo>
                <a:lnTo>
                  <a:pt x="514350" y="19050"/>
                </a:lnTo>
                <a:lnTo>
                  <a:pt x="533400" y="19050"/>
                </a:lnTo>
                <a:lnTo>
                  <a:pt x="561975" y="19050"/>
                </a:lnTo>
                <a:lnTo>
                  <a:pt x="581025" y="19050"/>
                </a:lnTo>
                <a:lnTo>
                  <a:pt x="600075" y="19050"/>
                </a:lnTo>
                <a:lnTo>
                  <a:pt x="619125" y="19050"/>
                </a:lnTo>
                <a:lnTo>
                  <a:pt x="647700" y="19050"/>
                </a:lnTo>
                <a:lnTo>
                  <a:pt x="666750" y="19050"/>
                </a:lnTo>
                <a:lnTo>
                  <a:pt x="695325" y="19050"/>
                </a:lnTo>
                <a:lnTo>
                  <a:pt x="723900" y="19050"/>
                </a:lnTo>
                <a:lnTo>
                  <a:pt x="742950" y="19050"/>
                </a:lnTo>
                <a:lnTo>
                  <a:pt x="771525" y="19050"/>
                </a:lnTo>
                <a:lnTo>
                  <a:pt x="800100" y="19050"/>
                </a:lnTo>
                <a:lnTo>
                  <a:pt x="819150" y="19050"/>
                </a:lnTo>
                <a:lnTo>
                  <a:pt x="847725" y="19050"/>
                </a:lnTo>
                <a:lnTo>
                  <a:pt x="866775" y="19050"/>
                </a:lnTo>
                <a:lnTo>
                  <a:pt x="895350" y="19050"/>
                </a:lnTo>
                <a:lnTo>
                  <a:pt x="923925" y="19050"/>
                </a:lnTo>
                <a:lnTo>
                  <a:pt x="942975" y="19050"/>
                </a:lnTo>
                <a:lnTo>
                  <a:pt x="971550" y="19050"/>
                </a:lnTo>
                <a:lnTo>
                  <a:pt x="990600" y="28575"/>
                </a:lnTo>
                <a:lnTo>
                  <a:pt x="1019175" y="28575"/>
                </a:lnTo>
                <a:lnTo>
                  <a:pt x="1038225" y="28575"/>
                </a:lnTo>
                <a:lnTo>
                  <a:pt x="1066800" y="28575"/>
                </a:lnTo>
                <a:lnTo>
                  <a:pt x="1085850" y="28575"/>
                </a:lnTo>
                <a:lnTo>
                  <a:pt x="1104900" y="28575"/>
                </a:lnTo>
                <a:lnTo>
                  <a:pt x="1133475" y="28575"/>
                </a:lnTo>
                <a:lnTo>
                  <a:pt x="1152525" y="28575"/>
                </a:lnTo>
                <a:lnTo>
                  <a:pt x="1171575" y="38100"/>
                </a:lnTo>
                <a:lnTo>
                  <a:pt x="1181100" y="38100"/>
                </a:lnTo>
                <a:lnTo>
                  <a:pt x="1200150" y="38100"/>
                </a:lnTo>
                <a:lnTo>
                  <a:pt x="1219200" y="38100"/>
                </a:lnTo>
                <a:lnTo>
                  <a:pt x="1228725" y="38100"/>
                </a:lnTo>
                <a:lnTo>
                  <a:pt x="1238250" y="38100"/>
                </a:lnTo>
                <a:lnTo>
                  <a:pt x="1238250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  <a:lnTo>
                  <a:pt x="12477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10067925" y="2314575"/>
            <a:ext cx="123826" cy="104776"/>
          </a:xfrm>
          <a:custGeom>
            <a:avLst/>
            <a:gdLst/>
            <a:ahLst/>
            <a:cxnLst/>
            <a:rect l="0" t="0" r="0" b="0"/>
            <a:pathLst>
              <a:path w="123826" h="10477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47625" y="95250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14300" y="9525"/>
                </a:lnTo>
                <a:lnTo>
                  <a:pt x="10477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10144125" y="2590800"/>
            <a:ext cx="209551" cy="466726"/>
          </a:xfrm>
          <a:custGeom>
            <a:avLst/>
            <a:gdLst/>
            <a:ahLst/>
            <a:cxnLst/>
            <a:rect l="0" t="0" r="0" b="0"/>
            <a:pathLst>
              <a:path w="209551" h="4667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52400"/>
                </a:lnTo>
                <a:lnTo>
                  <a:pt x="28575" y="161925"/>
                </a:lnTo>
                <a:lnTo>
                  <a:pt x="47625" y="171450"/>
                </a:lnTo>
                <a:lnTo>
                  <a:pt x="66675" y="180975"/>
                </a:lnTo>
                <a:lnTo>
                  <a:pt x="85725" y="180975"/>
                </a:lnTo>
                <a:lnTo>
                  <a:pt x="95250" y="180975"/>
                </a:lnTo>
                <a:lnTo>
                  <a:pt x="114300" y="171450"/>
                </a:lnTo>
                <a:lnTo>
                  <a:pt x="133350" y="161925"/>
                </a:lnTo>
                <a:lnTo>
                  <a:pt x="152400" y="152400"/>
                </a:lnTo>
                <a:lnTo>
                  <a:pt x="161925" y="133350"/>
                </a:lnTo>
                <a:lnTo>
                  <a:pt x="180975" y="123825"/>
                </a:lnTo>
                <a:lnTo>
                  <a:pt x="190500" y="104775"/>
                </a:lnTo>
                <a:lnTo>
                  <a:pt x="200025" y="85725"/>
                </a:lnTo>
                <a:lnTo>
                  <a:pt x="209550" y="66675"/>
                </a:lnTo>
                <a:lnTo>
                  <a:pt x="209550" y="47625"/>
                </a:lnTo>
                <a:lnTo>
                  <a:pt x="209550" y="38100"/>
                </a:lnTo>
                <a:lnTo>
                  <a:pt x="209550" y="19050"/>
                </a:lnTo>
                <a:lnTo>
                  <a:pt x="200025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14300" y="57150"/>
                </a:lnTo>
                <a:lnTo>
                  <a:pt x="104775" y="85725"/>
                </a:lnTo>
                <a:lnTo>
                  <a:pt x="95250" y="114300"/>
                </a:lnTo>
                <a:lnTo>
                  <a:pt x="85725" y="142875"/>
                </a:lnTo>
                <a:lnTo>
                  <a:pt x="76200" y="171450"/>
                </a:lnTo>
                <a:lnTo>
                  <a:pt x="76200" y="200025"/>
                </a:lnTo>
                <a:lnTo>
                  <a:pt x="66675" y="238125"/>
                </a:lnTo>
                <a:lnTo>
                  <a:pt x="66675" y="266700"/>
                </a:lnTo>
                <a:lnTo>
                  <a:pt x="66675" y="295275"/>
                </a:lnTo>
                <a:lnTo>
                  <a:pt x="66675" y="323850"/>
                </a:lnTo>
                <a:lnTo>
                  <a:pt x="66675" y="352425"/>
                </a:lnTo>
                <a:lnTo>
                  <a:pt x="66675" y="381000"/>
                </a:lnTo>
                <a:lnTo>
                  <a:pt x="66675" y="409575"/>
                </a:lnTo>
                <a:lnTo>
                  <a:pt x="66675" y="428625"/>
                </a:lnTo>
                <a:lnTo>
                  <a:pt x="66675" y="447675"/>
                </a:lnTo>
                <a:lnTo>
                  <a:pt x="66675" y="457200"/>
                </a:lnTo>
                <a:lnTo>
                  <a:pt x="66675" y="466725"/>
                </a:lnTo>
                <a:lnTo>
                  <a:pt x="66675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10296525" y="2857500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38100" y="28575"/>
                </a:moveTo>
                <a:lnTo>
                  <a:pt x="38100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23825"/>
                </a:lnTo>
                <a:lnTo>
                  <a:pt x="9525" y="114300"/>
                </a:lnTo>
                <a:lnTo>
                  <a:pt x="9525" y="95250"/>
                </a:lnTo>
                <a:lnTo>
                  <a:pt x="19050" y="76200"/>
                </a:lnTo>
                <a:lnTo>
                  <a:pt x="28575" y="57150"/>
                </a:lnTo>
                <a:lnTo>
                  <a:pt x="28575" y="47625"/>
                </a:lnTo>
                <a:lnTo>
                  <a:pt x="38100" y="38100"/>
                </a:lnTo>
                <a:lnTo>
                  <a:pt x="47625" y="2857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14300" y="57150"/>
                </a:lnTo>
                <a:lnTo>
                  <a:pt x="114300" y="76200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04775" y="200025"/>
                </a:lnTo>
                <a:lnTo>
                  <a:pt x="104775" y="200025"/>
                </a:lnTo>
                <a:lnTo>
                  <a:pt x="104775" y="209550"/>
                </a:lnTo>
                <a:lnTo>
                  <a:pt x="1047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10325100" y="2952750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10534650" y="2771775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10525125" y="285750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0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10725150" y="2647950"/>
            <a:ext cx="257176" cy="285751"/>
          </a:xfrm>
          <a:custGeom>
            <a:avLst/>
            <a:gdLst/>
            <a:ahLst/>
            <a:cxnLst/>
            <a:rect l="0" t="0" r="0" b="0"/>
            <a:pathLst>
              <a:path w="257176" h="285751">
                <a:moveTo>
                  <a:pt x="85725" y="95250"/>
                </a:moveTo>
                <a:lnTo>
                  <a:pt x="85725" y="95250"/>
                </a:lnTo>
                <a:lnTo>
                  <a:pt x="76200" y="85725"/>
                </a:lnTo>
                <a:lnTo>
                  <a:pt x="76200" y="76200"/>
                </a:lnTo>
                <a:lnTo>
                  <a:pt x="66675" y="76200"/>
                </a:lnTo>
                <a:lnTo>
                  <a:pt x="66675" y="66675"/>
                </a:lnTo>
                <a:lnTo>
                  <a:pt x="57150" y="66675"/>
                </a:lnTo>
                <a:lnTo>
                  <a:pt x="47625" y="66675"/>
                </a:lnTo>
                <a:lnTo>
                  <a:pt x="38100" y="76200"/>
                </a:lnTo>
                <a:lnTo>
                  <a:pt x="38100" y="76200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19050" y="238125"/>
                </a:lnTo>
                <a:lnTo>
                  <a:pt x="28575" y="247650"/>
                </a:lnTo>
                <a:lnTo>
                  <a:pt x="38100" y="266700"/>
                </a:lnTo>
                <a:lnTo>
                  <a:pt x="47625" y="276225"/>
                </a:lnTo>
                <a:lnTo>
                  <a:pt x="57150" y="285750"/>
                </a:lnTo>
                <a:lnTo>
                  <a:pt x="76200" y="285750"/>
                </a:lnTo>
                <a:lnTo>
                  <a:pt x="95250" y="285750"/>
                </a:lnTo>
                <a:lnTo>
                  <a:pt x="114300" y="285750"/>
                </a:lnTo>
                <a:lnTo>
                  <a:pt x="133350" y="276225"/>
                </a:lnTo>
                <a:lnTo>
                  <a:pt x="152400" y="276225"/>
                </a:lnTo>
                <a:lnTo>
                  <a:pt x="171450" y="257175"/>
                </a:lnTo>
                <a:lnTo>
                  <a:pt x="180975" y="247650"/>
                </a:lnTo>
                <a:lnTo>
                  <a:pt x="200025" y="228600"/>
                </a:lnTo>
                <a:lnTo>
                  <a:pt x="219075" y="209550"/>
                </a:lnTo>
                <a:lnTo>
                  <a:pt x="228600" y="180975"/>
                </a:lnTo>
                <a:lnTo>
                  <a:pt x="238125" y="161925"/>
                </a:lnTo>
                <a:lnTo>
                  <a:pt x="247650" y="142875"/>
                </a:lnTo>
                <a:lnTo>
                  <a:pt x="247650" y="114300"/>
                </a:lnTo>
                <a:lnTo>
                  <a:pt x="257175" y="95250"/>
                </a:lnTo>
                <a:lnTo>
                  <a:pt x="257175" y="66675"/>
                </a:lnTo>
                <a:lnTo>
                  <a:pt x="247650" y="47625"/>
                </a:lnTo>
                <a:lnTo>
                  <a:pt x="238125" y="28575"/>
                </a:lnTo>
                <a:lnTo>
                  <a:pt x="228600" y="19050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14300" y="28575"/>
                </a:lnTo>
                <a:lnTo>
                  <a:pt x="85725" y="47625"/>
                </a:lnTo>
                <a:lnTo>
                  <a:pt x="66675" y="66675"/>
                </a:lnTo>
                <a:lnTo>
                  <a:pt x="47625" y="95250"/>
                </a:lnTo>
                <a:lnTo>
                  <a:pt x="2857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0048875" y="2476500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0058400" y="275272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7296150" y="2667000"/>
            <a:ext cx="19051" cy="57151"/>
          </a:xfrm>
          <a:custGeom>
            <a:avLst/>
            <a:gdLst/>
            <a:ahLst/>
            <a:cxnLst/>
            <a:rect l="0" t="0" r="0" b="0"/>
            <a:pathLst>
              <a:path w="19051" h="57151">
                <a:moveTo>
                  <a:pt x="19050" y="0"/>
                </a:move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7315200" y="2867025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олилиния 138"/>
          <p:cNvSpPr/>
          <p:nvPr/>
        </p:nvSpPr>
        <p:spPr>
          <a:xfrm>
            <a:off x="8124825" y="2476500"/>
            <a:ext cx="28576" cy="161926"/>
          </a:xfrm>
          <a:custGeom>
            <a:avLst/>
            <a:gdLst/>
            <a:ahLst/>
            <a:cxnLst/>
            <a:rect l="0" t="0" r="0" b="0"/>
            <a:pathLst>
              <a:path w="28576" h="161926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олилиния 139"/>
          <p:cNvSpPr/>
          <p:nvPr/>
        </p:nvSpPr>
        <p:spPr>
          <a:xfrm>
            <a:off x="8115300" y="2819400"/>
            <a:ext cx="9526" cy="142876"/>
          </a:xfrm>
          <a:custGeom>
            <a:avLst/>
            <a:gdLst/>
            <a:ahLst/>
            <a:cxnLst/>
            <a:rect l="0" t="0" r="0" b="0"/>
            <a:pathLst>
              <a:path w="9526" h="1428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олилиния 161"/>
          <p:cNvSpPr/>
          <p:nvPr/>
        </p:nvSpPr>
        <p:spPr>
          <a:xfrm>
            <a:off x="5867400" y="3467100"/>
            <a:ext cx="523876" cy="361951"/>
          </a:xfrm>
          <a:custGeom>
            <a:avLst/>
            <a:gdLst/>
            <a:ahLst/>
            <a:cxnLst/>
            <a:rect l="0" t="0" r="0" b="0"/>
            <a:pathLst>
              <a:path w="523876" h="361951">
                <a:moveTo>
                  <a:pt x="0" y="219075"/>
                </a:move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09550"/>
                </a:lnTo>
                <a:lnTo>
                  <a:pt x="19050" y="200025"/>
                </a:lnTo>
                <a:lnTo>
                  <a:pt x="28575" y="190500"/>
                </a:lnTo>
                <a:lnTo>
                  <a:pt x="47625" y="180975"/>
                </a:lnTo>
                <a:lnTo>
                  <a:pt x="57150" y="171450"/>
                </a:lnTo>
                <a:lnTo>
                  <a:pt x="76200" y="152400"/>
                </a:lnTo>
                <a:lnTo>
                  <a:pt x="95250" y="142875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42875" y="95250"/>
                </a:lnTo>
                <a:lnTo>
                  <a:pt x="161925" y="76200"/>
                </a:lnTo>
                <a:lnTo>
                  <a:pt x="180975" y="57150"/>
                </a:lnTo>
                <a:lnTo>
                  <a:pt x="190500" y="38100"/>
                </a:lnTo>
                <a:lnTo>
                  <a:pt x="200025" y="28575"/>
                </a:lnTo>
                <a:lnTo>
                  <a:pt x="209550" y="19050"/>
                </a:lnTo>
                <a:lnTo>
                  <a:pt x="209550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9525"/>
                </a:lnTo>
                <a:lnTo>
                  <a:pt x="219075" y="9525"/>
                </a:lnTo>
                <a:lnTo>
                  <a:pt x="209550" y="28575"/>
                </a:lnTo>
                <a:lnTo>
                  <a:pt x="200025" y="38100"/>
                </a:lnTo>
                <a:lnTo>
                  <a:pt x="190500" y="57150"/>
                </a:lnTo>
                <a:lnTo>
                  <a:pt x="180975" y="76200"/>
                </a:lnTo>
                <a:lnTo>
                  <a:pt x="180975" y="95250"/>
                </a:lnTo>
                <a:lnTo>
                  <a:pt x="171450" y="123825"/>
                </a:lnTo>
                <a:lnTo>
                  <a:pt x="152400" y="142875"/>
                </a:lnTo>
                <a:lnTo>
                  <a:pt x="152400" y="171450"/>
                </a:lnTo>
                <a:lnTo>
                  <a:pt x="142875" y="200025"/>
                </a:lnTo>
                <a:lnTo>
                  <a:pt x="133350" y="219075"/>
                </a:lnTo>
                <a:lnTo>
                  <a:pt x="133350" y="247650"/>
                </a:lnTo>
                <a:lnTo>
                  <a:pt x="133350" y="266700"/>
                </a:lnTo>
                <a:lnTo>
                  <a:pt x="133350" y="285750"/>
                </a:lnTo>
                <a:lnTo>
                  <a:pt x="133350" y="304800"/>
                </a:lnTo>
                <a:lnTo>
                  <a:pt x="133350" y="323850"/>
                </a:lnTo>
                <a:lnTo>
                  <a:pt x="133350" y="333375"/>
                </a:lnTo>
                <a:lnTo>
                  <a:pt x="133350" y="342900"/>
                </a:lnTo>
                <a:lnTo>
                  <a:pt x="142875" y="352425"/>
                </a:lnTo>
                <a:lnTo>
                  <a:pt x="142875" y="352425"/>
                </a:lnTo>
                <a:lnTo>
                  <a:pt x="152400" y="352425"/>
                </a:lnTo>
                <a:lnTo>
                  <a:pt x="161925" y="352425"/>
                </a:lnTo>
                <a:lnTo>
                  <a:pt x="180975" y="352425"/>
                </a:lnTo>
                <a:lnTo>
                  <a:pt x="200025" y="342900"/>
                </a:lnTo>
                <a:lnTo>
                  <a:pt x="219075" y="333375"/>
                </a:lnTo>
                <a:lnTo>
                  <a:pt x="228600" y="314325"/>
                </a:lnTo>
                <a:lnTo>
                  <a:pt x="247650" y="295275"/>
                </a:lnTo>
                <a:lnTo>
                  <a:pt x="276225" y="276225"/>
                </a:lnTo>
                <a:lnTo>
                  <a:pt x="295275" y="257175"/>
                </a:lnTo>
                <a:lnTo>
                  <a:pt x="323850" y="228600"/>
                </a:lnTo>
                <a:lnTo>
                  <a:pt x="342900" y="200025"/>
                </a:lnTo>
                <a:lnTo>
                  <a:pt x="361950" y="171450"/>
                </a:lnTo>
                <a:lnTo>
                  <a:pt x="381000" y="152400"/>
                </a:lnTo>
                <a:lnTo>
                  <a:pt x="400050" y="123825"/>
                </a:lnTo>
                <a:lnTo>
                  <a:pt x="419100" y="95250"/>
                </a:lnTo>
                <a:lnTo>
                  <a:pt x="428625" y="76200"/>
                </a:lnTo>
                <a:lnTo>
                  <a:pt x="438150" y="57150"/>
                </a:lnTo>
                <a:lnTo>
                  <a:pt x="447675" y="38100"/>
                </a:lnTo>
                <a:lnTo>
                  <a:pt x="457200" y="28575"/>
                </a:lnTo>
                <a:lnTo>
                  <a:pt x="466725" y="19050"/>
                </a:lnTo>
                <a:lnTo>
                  <a:pt x="466725" y="19050"/>
                </a:lnTo>
                <a:lnTo>
                  <a:pt x="466725" y="9525"/>
                </a:lnTo>
                <a:lnTo>
                  <a:pt x="466725" y="9525"/>
                </a:lnTo>
                <a:lnTo>
                  <a:pt x="457200" y="9525"/>
                </a:lnTo>
                <a:lnTo>
                  <a:pt x="457200" y="19050"/>
                </a:lnTo>
                <a:lnTo>
                  <a:pt x="447675" y="19050"/>
                </a:lnTo>
                <a:lnTo>
                  <a:pt x="447675" y="28575"/>
                </a:lnTo>
                <a:lnTo>
                  <a:pt x="438150" y="38100"/>
                </a:lnTo>
                <a:lnTo>
                  <a:pt x="428625" y="47625"/>
                </a:lnTo>
                <a:lnTo>
                  <a:pt x="419100" y="66675"/>
                </a:lnTo>
                <a:lnTo>
                  <a:pt x="419100" y="85725"/>
                </a:lnTo>
                <a:lnTo>
                  <a:pt x="400050" y="104775"/>
                </a:lnTo>
                <a:lnTo>
                  <a:pt x="390525" y="123825"/>
                </a:lnTo>
                <a:lnTo>
                  <a:pt x="381000" y="152400"/>
                </a:lnTo>
                <a:lnTo>
                  <a:pt x="371475" y="171450"/>
                </a:lnTo>
                <a:lnTo>
                  <a:pt x="371475" y="200025"/>
                </a:lnTo>
                <a:lnTo>
                  <a:pt x="361950" y="219075"/>
                </a:lnTo>
                <a:lnTo>
                  <a:pt x="352425" y="238125"/>
                </a:lnTo>
                <a:lnTo>
                  <a:pt x="342900" y="266700"/>
                </a:lnTo>
                <a:lnTo>
                  <a:pt x="333375" y="285750"/>
                </a:lnTo>
                <a:lnTo>
                  <a:pt x="333375" y="304800"/>
                </a:lnTo>
                <a:lnTo>
                  <a:pt x="333375" y="323850"/>
                </a:lnTo>
                <a:lnTo>
                  <a:pt x="333375" y="333375"/>
                </a:lnTo>
                <a:lnTo>
                  <a:pt x="333375" y="352425"/>
                </a:lnTo>
                <a:lnTo>
                  <a:pt x="333375" y="352425"/>
                </a:lnTo>
                <a:lnTo>
                  <a:pt x="333375" y="361950"/>
                </a:lnTo>
                <a:lnTo>
                  <a:pt x="342900" y="361950"/>
                </a:lnTo>
                <a:lnTo>
                  <a:pt x="352425" y="361950"/>
                </a:lnTo>
                <a:lnTo>
                  <a:pt x="361950" y="361950"/>
                </a:lnTo>
                <a:lnTo>
                  <a:pt x="381000" y="361950"/>
                </a:lnTo>
                <a:lnTo>
                  <a:pt x="400050" y="352425"/>
                </a:lnTo>
                <a:lnTo>
                  <a:pt x="419100" y="342900"/>
                </a:lnTo>
                <a:lnTo>
                  <a:pt x="438150" y="333375"/>
                </a:lnTo>
                <a:lnTo>
                  <a:pt x="466725" y="323850"/>
                </a:lnTo>
                <a:lnTo>
                  <a:pt x="485775" y="304800"/>
                </a:lnTo>
                <a:lnTo>
                  <a:pt x="514350" y="295275"/>
                </a:lnTo>
                <a:lnTo>
                  <a:pt x="523875" y="285750"/>
                </a:lnTo>
                <a:lnTo>
                  <a:pt x="52387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олилиния 162"/>
          <p:cNvSpPr/>
          <p:nvPr/>
        </p:nvSpPr>
        <p:spPr>
          <a:xfrm>
            <a:off x="6629400" y="360997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19050"/>
                </a:lnTo>
                <a:lnTo>
                  <a:pt x="2095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6619875" y="369570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олилиния 164"/>
          <p:cNvSpPr/>
          <p:nvPr/>
        </p:nvSpPr>
        <p:spPr>
          <a:xfrm>
            <a:off x="7191375" y="3419475"/>
            <a:ext cx="76201" cy="361951"/>
          </a:xfrm>
          <a:custGeom>
            <a:avLst/>
            <a:gdLst/>
            <a:ahLst/>
            <a:cxnLst/>
            <a:rect l="0" t="0" r="0" b="0"/>
            <a:pathLst>
              <a:path w="76201" h="3619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19075"/>
                </a:lnTo>
                <a:lnTo>
                  <a:pt x="19050" y="247650"/>
                </a:lnTo>
                <a:lnTo>
                  <a:pt x="19050" y="276225"/>
                </a:lnTo>
                <a:lnTo>
                  <a:pt x="9525" y="295275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олилиния 165"/>
          <p:cNvSpPr/>
          <p:nvPr/>
        </p:nvSpPr>
        <p:spPr>
          <a:xfrm>
            <a:off x="7124700" y="3400425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19050"/>
                </a:lnTo>
                <a:lnTo>
                  <a:pt x="247650" y="19050"/>
                </a:lnTo>
                <a:lnTo>
                  <a:pt x="257175" y="19050"/>
                </a:lnTo>
                <a:lnTo>
                  <a:pt x="257175" y="28575"/>
                </a:lnTo>
                <a:lnTo>
                  <a:pt x="2571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олилиния 166"/>
          <p:cNvSpPr/>
          <p:nvPr/>
        </p:nvSpPr>
        <p:spPr>
          <a:xfrm>
            <a:off x="7010400" y="374332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олилиния 167"/>
          <p:cNvSpPr/>
          <p:nvPr/>
        </p:nvSpPr>
        <p:spPr>
          <a:xfrm>
            <a:off x="7381875" y="3648075"/>
            <a:ext cx="85726" cy="228601"/>
          </a:xfrm>
          <a:custGeom>
            <a:avLst/>
            <a:gdLst/>
            <a:ahLst/>
            <a:cxnLst/>
            <a:rect l="0" t="0" r="0" b="0"/>
            <a:pathLst>
              <a:path w="85726" h="228601">
                <a:moveTo>
                  <a:pt x="0" y="104775"/>
                </a:moveTo>
                <a:lnTo>
                  <a:pt x="9525" y="104775"/>
                </a:lnTo>
                <a:lnTo>
                  <a:pt x="9525" y="95250"/>
                </a:lnTo>
                <a:lnTo>
                  <a:pt x="19050" y="95250"/>
                </a:lnTo>
                <a:lnTo>
                  <a:pt x="38100" y="85725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>
            <a:off x="7639050" y="3429000"/>
            <a:ext cx="85726" cy="428626"/>
          </a:xfrm>
          <a:custGeom>
            <a:avLst/>
            <a:gdLst/>
            <a:ahLst/>
            <a:cxnLst/>
            <a:rect l="0" t="0" r="0" b="0"/>
            <a:pathLst>
              <a:path w="85726" h="428626">
                <a:moveTo>
                  <a:pt x="85725" y="0"/>
                </a:move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42875"/>
                </a:lnTo>
                <a:lnTo>
                  <a:pt x="38100" y="171450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19050" y="314325"/>
                </a:lnTo>
                <a:lnTo>
                  <a:pt x="19050" y="342900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олилиния 169"/>
          <p:cNvSpPr/>
          <p:nvPr/>
        </p:nvSpPr>
        <p:spPr>
          <a:xfrm>
            <a:off x="7620000" y="3400425"/>
            <a:ext cx="400051" cy="419101"/>
          </a:xfrm>
          <a:custGeom>
            <a:avLst/>
            <a:gdLst/>
            <a:ahLst/>
            <a:cxnLst/>
            <a:rect l="0" t="0" r="0" b="0"/>
            <a:pathLst>
              <a:path w="400051" h="419101">
                <a:moveTo>
                  <a:pt x="38100" y="95250"/>
                </a:moveTo>
                <a:lnTo>
                  <a:pt x="47625" y="85725"/>
                </a:lnTo>
                <a:lnTo>
                  <a:pt x="47625" y="76200"/>
                </a:lnTo>
                <a:lnTo>
                  <a:pt x="47625" y="66675"/>
                </a:lnTo>
                <a:lnTo>
                  <a:pt x="57150" y="47625"/>
                </a:lnTo>
                <a:lnTo>
                  <a:pt x="66675" y="38100"/>
                </a:lnTo>
                <a:lnTo>
                  <a:pt x="8572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19050"/>
                </a:lnTo>
                <a:lnTo>
                  <a:pt x="190500" y="28575"/>
                </a:lnTo>
                <a:lnTo>
                  <a:pt x="200025" y="38100"/>
                </a:lnTo>
                <a:lnTo>
                  <a:pt x="200025" y="57150"/>
                </a:lnTo>
                <a:lnTo>
                  <a:pt x="200025" y="66675"/>
                </a:lnTo>
                <a:lnTo>
                  <a:pt x="190500" y="85725"/>
                </a:lnTo>
                <a:lnTo>
                  <a:pt x="180975" y="104775"/>
                </a:lnTo>
                <a:lnTo>
                  <a:pt x="161925" y="123825"/>
                </a:lnTo>
                <a:lnTo>
                  <a:pt x="142875" y="142875"/>
                </a:lnTo>
                <a:lnTo>
                  <a:pt x="133350" y="171450"/>
                </a:lnTo>
                <a:lnTo>
                  <a:pt x="104775" y="190500"/>
                </a:lnTo>
                <a:lnTo>
                  <a:pt x="85725" y="200025"/>
                </a:lnTo>
                <a:lnTo>
                  <a:pt x="57150" y="209550"/>
                </a:lnTo>
                <a:lnTo>
                  <a:pt x="38100" y="219075"/>
                </a:lnTo>
                <a:lnTo>
                  <a:pt x="28575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19075"/>
                </a:lnTo>
                <a:lnTo>
                  <a:pt x="19050" y="209550"/>
                </a:lnTo>
                <a:lnTo>
                  <a:pt x="38100" y="209550"/>
                </a:lnTo>
                <a:lnTo>
                  <a:pt x="47625" y="200025"/>
                </a:lnTo>
                <a:lnTo>
                  <a:pt x="57150" y="200025"/>
                </a:lnTo>
                <a:lnTo>
                  <a:pt x="66675" y="200025"/>
                </a:lnTo>
                <a:lnTo>
                  <a:pt x="85725" y="200025"/>
                </a:lnTo>
                <a:lnTo>
                  <a:pt x="95250" y="200025"/>
                </a:lnTo>
                <a:lnTo>
                  <a:pt x="104775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42875" y="266700"/>
                </a:lnTo>
                <a:lnTo>
                  <a:pt x="152400" y="285750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42875" y="352425"/>
                </a:lnTo>
                <a:lnTo>
                  <a:pt x="142875" y="371475"/>
                </a:lnTo>
                <a:lnTo>
                  <a:pt x="142875" y="390525"/>
                </a:lnTo>
                <a:lnTo>
                  <a:pt x="142875" y="400050"/>
                </a:lnTo>
                <a:lnTo>
                  <a:pt x="142875" y="409575"/>
                </a:lnTo>
                <a:lnTo>
                  <a:pt x="152400" y="419100"/>
                </a:lnTo>
                <a:lnTo>
                  <a:pt x="161925" y="419100"/>
                </a:lnTo>
                <a:lnTo>
                  <a:pt x="171450" y="419100"/>
                </a:lnTo>
                <a:lnTo>
                  <a:pt x="180975" y="419100"/>
                </a:lnTo>
                <a:lnTo>
                  <a:pt x="200025" y="419100"/>
                </a:lnTo>
                <a:lnTo>
                  <a:pt x="228600" y="409575"/>
                </a:lnTo>
                <a:lnTo>
                  <a:pt x="257175" y="390525"/>
                </a:lnTo>
                <a:lnTo>
                  <a:pt x="285750" y="381000"/>
                </a:lnTo>
                <a:lnTo>
                  <a:pt x="314325" y="361950"/>
                </a:lnTo>
                <a:lnTo>
                  <a:pt x="342900" y="352425"/>
                </a:lnTo>
                <a:lnTo>
                  <a:pt x="371475" y="342900"/>
                </a:lnTo>
                <a:lnTo>
                  <a:pt x="390525" y="333375"/>
                </a:lnTo>
                <a:lnTo>
                  <a:pt x="400050" y="323850"/>
                </a:lnTo>
                <a:lnTo>
                  <a:pt x="40005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олилиния 170"/>
          <p:cNvSpPr/>
          <p:nvPr/>
        </p:nvSpPr>
        <p:spPr>
          <a:xfrm>
            <a:off x="8153400" y="3543300"/>
            <a:ext cx="238126" cy="9526"/>
          </a:xfrm>
          <a:custGeom>
            <a:avLst/>
            <a:gdLst/>
            <a:ahLst/>
            <a:cxnLst/>
            <a:rect l="0" t="0" r="0" b="0"/>
            <a:pathLst>
              <a:path w="238126" h="9526">
                <a:moveTo>
                  <a:pt x="28575" y="9525"/>
                </a:moveTo>
                <a:lnTo>
                  <a:pt x="28575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олилиния 171"/>
          <p:cNvSpPr/>
          <p:nvPr/>
        </p:nvSpPr>
        <p:spPr>
          <a:xfrm>
            <a:off x="8582025" y="3390900"/>
            <a:ext cx="409576" cy="457201"/>
          </a:xfrm>
          <a:custGeom>
            <a:avLst/>
            <a:gdLst/>
            <a:ahLst/>
            <a:cxnLst/>
            <a:rect l="0" t="0" r="0" b="0"/>
            <a:pathLst>
              <a:path w="409576" h="457201">
                <a:moveTo>
                  <a:pt x="9525" y="95250"/>
                </a:moveTo>
                <a:lnTo>
                  <a:pt x="9525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47625" y="142875"/>
                </a:lnTo>
                <a:lnTo>
                  <a:pt x="66675" y="142875"/>
                </a:lnTo>
                <a:lnTo>
                  <a:pt x="85725" y="142875"/>
                </a:lnTo>
                <a:lnTo>
                  <a:pt x="104775" y="133350"/>
                </a:lnTo>
                <a:lnTo>
                  <a:pt x="133350" y="133350"/>
                </a:lnTo>
                <a:lnTo>
                  <a:pt x="161925" y="123825"/>
                </a:lnTo>
                <a:lnTo>
                  <a:pt x="180975" y="114300"/>
                </a:lnTo>
                <a:lnTo>
                  <a:pt x="209550" y="104775"/>
                </a:lnTo>
                <a:lnTo>
                  <a:pt x="228600" y="95250"/>
                </a:lnTo>
                <a:lnTo>
                  <a:pt x="238125" y="76200"/>
                </a:lnTo>
                <a:lnTo>
                  <a:pt x="257175" y="66675"/>
                </a:lnTo>
                <a:lnTo>
                  <a:pt x="257175" y="57150"/>
                </a:lnTo>
                <a:lnTo>
                  <a:pt x="266700" y="38100"/>
                </a:lnTo>
                <a:lnTo>
                  <a:pt x="266700" y="28575"/>
                </a:lnTo>
                <a:lnTo>
                  <a:pt x="257175" y="19050"/>
                </a:lnTo>
                <a:lnTo>
                  <a:pt x="257175" y="9525"/>
                </a:lnTo>
                <a:lnTo>
                  <a:pt x="247650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42875" y="133350"/>
                </a:lnTo>
                <a:lnTo>
                  <a:pt x="152400" y="142875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200025" y="152400"/>
                </a:lnTo>
                <a:lnTo>
                  <a:pt x="219075" y="152400"/>
                </a:lnTo>
                <a:lnTo>
                  <a:pt x="228600" y="152400"/>
                </a:lnTo>
                <a:lnTo>
                  <a:pt x="247650" y="152400"/>
                </a:lnTo>
                <a:lnTo>
                  <a:pt x="257175" y="142875"/>
                </a:lnTo>
                <a:lnTo>
                  <a:pt x="276225" y="142875"/>
                </a:lnTo>
                <a:lnTo>
                  <a:pt x="285750" y="133350"/>
                </a:lnTo>
                <a:lnTo>
                  <a:pt x="285750" y="133350"/>
                </a:lnTo>
                <a:lnTo>
                  <a:pt x="285750" y="133350"/>
                </a:lnTo>
                <a:lnTo>
                  <a:pt x="285750" y="123825"/>
                </a:lnTo>
                <a:lnTo>
                  <a:pt x="285750" y="123825"/>
                </a:lnTo>
                <a:lnTo>
                  <a:pt x="276225" y="123825"/>
                </a:lnTo>
                <a:lnTo>
                  <a:pt x="266700" y="114300"/>
                </a:lnTo>
                <a:lnTo>
                  <a:pt x="257175" y="114300"/>
                </a:lnTo>
                <a:lnTo>
                  <a:pt x="247650" y="114300"/>
                </a:lnTo>
                <a:lnTo>
                  <a:pt x="238125" y="114300"/>
                </a:lnTo>
                <a:lnTo>
                  <a:pt x="228600" y="123825"/>
                </a:lnTo>
                <a:lnTo>
                  <a:pt x="209550" y="123825"/>
                </a:lnTo>
                <a:lnTo>
                  <a:pt x="200025" y="133350"/>
                </a:lnTo>
                <a:lnTo>
                  <a:pt x="190500" y="133350"/>
                </a:lnTo>
                <a:lnTo>
                  <a:pt x="180975" y="142875"/>
                </a:lnTo>
                <a:lnTo>
                  <a:pt x="180975" y="142875"/>
                </a:lnTo>
                <a:lnTo>
                  <a:pt x="171450" y="152400"/>
                </a:lnTo>
                <a:lnTo>
                  <a:pt x="161925" y="152400"/>
                </a:lnTo>
                <a:lnTo>
                  <a:pt x="161925" y="152400"/>
                </a:lnTo>
                <a:lnTo>
                  <a:pt x="152400" y="161925"/>
                </a:lnTo>
                <a:lnTo>
                  <a:pt x="152400" y="171450"/>
                </a:lnTo>
                <a:lnTo>
                  <a:pt x="142875" y="171450"/>
                </a:lnTo>
                <a:lnTo>
                  <a:pt x="142875" y="180975"/>
                </a:lnTo>
                <a:lnTo>
                  <a:pt x="133350" y="190500"/>
                </a:lnTo>
                <a:lnTo>
                  <a:pt x="133350" y="190500"/>
                </a:lnTo>
                <a:lnTo>
                  <a:pt x="133350" y="190500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19075"/>
                </a:lnTo>
                <a:lnTo>
                  <a:pt x="95250" y="228600"/>
                </a:lnTo>
                <a:lnTo>
                  <a:pt x="95250" y="238125"/>
                </a:lnTo>
                <a:lnTo>
                  <a:pt x="85725" y="247650"/>
                </a:lnTo>
                <a:lnTo>
                  <a:pt x="76200" y="266700"/>
                </a:lnTo>
                <a:lnTo>
                  <a:pt x="76200" y="276225"/>
                </a:lnTo>
                <a:lnTo>
                  <a:pt x="66675" y="285750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33375"/>
                </a:lnTo>
                <a:lnTo>
                  <a:pt x="57150" y="342900"/>
                </a:lnTo>
                <a:lnTo>
                  <a:pt x="57150" y="361950"/>
                </a:lnTo>
                <a:lnTo>
                  <a:pt x="57150" y="371475"/>
                </a:lnTo>
                <a:lnTo>
                  <a:pt x="66675" y="390525"/>
                </a:lnTo>
                <a:lnTo>
                  <a:pt x="76200" y="409575"/>
                </a:lnTo>
                <a:lnTo>
                  <a:pt x="85725" y="419100"/>
                </a:lnTo>
                <a:lnTo>
                  <a:pt x="95250" y="428625"/>
                </a:lnTo>
                <a:lnTo>
                  <a:pt x="114300" y="438150"/>
                </a:lnTo>
                <a:lnTo>
                  <a:pt x="133350" y="447675"/>
                </a:lnTo>
                <a:lnTo>
                  <a:pt x="152400" y="457200"/>
                </a:lnTo>
                <a:lnTo>
                  <a:pt x="180975" y="457200"/>
                </a:lnTo>
                <a:lnTo>
                  <a:pt x="209550" y="457200"/>
                </a:lnTo>
                <a:lnTo>
                  <a:pt x="238125" y="457200"/>
                </a:lnTo>
                <a:lnTo>
                  <a:pt x="266700" y="447675"/>
                </a:lnTo>
                <a:lnTo>
                  <a:pt x="295275" y="438150"/>
                </a:lnTo>
                <a:lnTo>
                  <a:pt x="323850" y="428625"/>
                </a:lnTo>
                <a:lnTo>
                  <a:pt x="342900" y="419100"/>
                </a:lnTo>
                <a:lnTo>
                  <a:pt x="371475" y="400050"/>
                </a:lnTo>
                <a:lnTo>
                  <a:pt x="381000" y="381000"/>
                </a:lnTo>
                <a:lnTo>
                  <a:pt x="400050" y="371475"/>
                </a:lnTo>
                <a:lnTo>
                  <a:pt x="409575" y="352425"/>
                </a:lnTo>
                <a:lnTo>
                  <a:pt x="409575" y="333375"/>
                </a:lnTo>
                <a:lnTo>
                  <a:pt x="400050" y="314325"/>
                </a:lnTo>
                <a:lnTo>
                  <a:pt x="390525" y="304800"/>
                </a:lnTo>
                <a:lnTo>
                  <a:pt x="381000" y="295275"/>
                </a:lnTo>
                <a:lnTo>
                  <a:pt x="371475" y="285750"/>
                </a:lnTo>
                <a:lnTo>
                  <a:pt x="342900" y="285750"/>
                </a:lnTo>
                <a:lnTo>
                  <a:pt x="323850" y="285750"/>
                </a:lnTo>
                <a:lnTo>
                  <a:pt x="295275" y="295275"/>
                </a:lnTo>
                <a:lnTo>
                  <a:pt x="276225" y="314325"/>
                </a:lnTo>
                <a:lnTo>
                  <a:pt x="257175" y="323850"/>
                </a:lnTo>
                <a:lnTo>
                  <a:pt x="228600" y="342900"/>
                </a:lnTo>
                <a:lnTo>
                  <a:pt x="219075" y="371475"/>
                </a:lnTo>
                <a:lnTo>
                  <a:pt x="200025" y="390525"/>
                </a:lnTo>
                <a:lnTo>
                  <a:pt x="190500" y="419100"/>
                </a:lnTo>
                <a:lnTo>
                  <a:pt x="180975" y="438150"/>
                </a:lnTo>
                <a:lnTo>
                  <a:pt x="180975" y="457200"/>
                </a:lnTo>
                <a:lnTo>
                  <a:pt x="18097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олилиния 172"/>
          <p:cNvSpPr/>
          <p:nvPr/>
        </p:nvSpPr>
        <p:spPr>
          <a:xfrm>
            <a:off x="9172575" y="3571875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90500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28600" y="38100"/>
                </a:lnTo>
                <a:lnTo>
                  <a:pt x="2286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олилиния 173"/>
          <p:cNvSpPr/>
          <p:nvPr/>
        </p:nvSpPr>
        <p:spPr>
          <a:xfrm>
            <a:off x="9153525" y="3676650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9382125" y="3505200"/>
            <a:ext cx="180976" cy="276226"/>
          </a:xfrm>
          <a:custGeom>
            <a:avLst/>
            <a:gdLst/>
            <a:ahLst/>
            <a:cxnLst/>
            <a:rect l="0" t="0" r="0" b="0"/>
            <a:pathLst>
              <a:path w="180976" h="2762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28575"/>
                </a:lnTo>
                <a:lnTo>
                  <a:pt x="85725" y="28575"/>
                </a:lnTo>
                <a:lnTo>
                  <a:pt x="104775" y="38100"/>
                </a:lnTo>
                <a:lnTo>
                  <a:pt x="123825" y="47625"/>
                </a:lnTo>
                <a:lnTo>
                  <a:pt x="133350" y="57150"/>
                </a:lnTo>
                <a:lnTo>
                  <a:pt x="152400" y="66675"/>
                </a:lnTo>
                <a:lnTo>
                  <a:pt x="161925" y="76200"/>
                </a:lnTo>
                <a:lnTo>
                  <a:pt x="171450" y="76200"/>
                </a:lnTo>
                <a:lnTo>
                  <a:pt x="180975" y="85725"/>
                </a:lnTo>
                <a:lnTo>
                  <a:pt x="180975" y="95250"/>
                </a:lnTo>
                <a:lnTo>
                  <a:pt x="180975" y="104775"/>
                </a:lnTo>
                <a:lnTo>
                  <a:pt x="180975" y="114300"/>
                </a:lnTo>
                <a:lnTo>
                  <a:pt x="171450" y="123825"/>
                </a:lnTo>
                <a:lnTo>
                  <a:pt x="161925" y="142875"/>
                </a:lnTo>
                <a:lnTo>
                  <a:pt x="152400" y="152400"/>
                </a:lnTo>
                <a:lnTo>
                  <a:pt x="133350" y="171450"/>
                </a:lnTo>
                <a:lnTo>
                  <a:pt x="114300" y="190500"/>
                </a:lnTo>
                <a:lnTo>
                  <a:pt x="95250" y="200025"/>
                </a:lnTo>
                <a:lnTo>
                  <a:pt x="85725" y="219075"/>
                </a:lnTo>
                <a:lnTo>
                  <a:pt x="57150" y="238125"/>
                </a:lnTo>
                <a:lnTo>
                  <a:pt x="47625" y="257175"/>
                </a:lnTo>
                <a:lnTo>
                  <a:pt x="28575" y="266700"/>
                </a:lnTo>
                <a:lnTo>
                  <a:pt x="19050" y="276225"/>
                </a:lnTo>
                <a:lnTo>
                  <a:pt x="190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>
            <a:off x="9963150" y="3476625"/>
            <a:ext cx="47626" cy="342901"/>
          </a:xfrm>
          <a:custGeom>
            <a:avLst/>
            <a:gdLst/>
            <a:ahLst/>
            <a:cxnLst/>
            <a:rect l="0" t="0" r="0" b="0"/>
            <a:pathLst>
              <a:path w="47626" h="342901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лилиния 176"/>
          <p:cNvSpPr/>
          <p:nvPr/>
        </p:nvSpPr>
        <p:spPr>
          <a:xfrm>
            <a:off x="9867900" y="3409950"/>
            <a:ext cx="285751" cy="28576"/>
          </a:xfrm>
          <a:custGeom>
            <a:avLst/>
            <a:gdLst/>
            <a:ahLst/>
            <a:cxnLst/>
            <a:rect l="0" t="0" r="0" b="0"/>
            <a:pathLst>
              <a:path w="285751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9525"/>
                </a:lnTo>
                <a:lnTo>
                  <a:pt x="276225" y="9525"/>
                </a:lnTo>
                <a:lnTo>
                  <a:pt x="285750" y="19050"/>
                </a:lnTo>
                <a:lnTo>
                  <a:pt x="2857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9772650" y="38004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олилиния 178"/>
          <p:cNvSpPr/>
          <p:nvPr/>
        </p:nvSpPr>
        <p:spPr>
          <a:xfrm>
            <a:off x="10086975" y="3695700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9525" y="66675"/>
                </a:moveTo>
                <a:lnTo>
                  <a:pt x="9525" y="57150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олилиния 179"/>
          <p:cNvSpPr/>
          <p:nvPr/>
        </p:nvSpPr>
        <p:spPr>
          <a:xfrm>
            <a:off x="10267950" y="3419475"/>
            <a:ext cx="85726" cy="419101"/>
          </a:xfrm>
          <a:custGeom>
            <a:avLst/>
            <a:gdLst/>
            <a:ahLst/>
            <a:cxnLst/>
            <a:rect l="0" t="0" r="0" b="0"/>
            <a:pathLst>
              <a:path w="85726" h="419101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33350"/>
                </a:lnTo>
                <a:lnTo>
                  <a:pt x="47625" y="161925"/>
                </a:lnTo>
                <a:lnTo>
                  <a:pt x="47625" y="200025"/>
                </a:lnTo>
                <a:lnTo>
                  <a:pt x="38100" y="228600"/>
                </a:lnTo>
                <a:lnTo>
                  <a:pt x="38100" y="257175"/>
                </a:lnTo>
                <a:lnTo>
                  <a:pt x="28575" y="285750"/>
                </a:lnTo>
                <a:lnTo>
                  <a:pt x="28575" y="314325"/>
                </a:lnTo>
                <a:lnTo>
                  <a:pt x="19050" y="342900"/>
                </a:lnTo>
                <a:lnTo>
                  <a:pt x="19050" y="361950"/>
                </a:lnTo>
                <a:lnTo>
                  <a:pt x="9525" y="381000"/>
                </a:lnTo>
                <a:lnTo>
                  <a:pt x="9525" y="400050"/>
                </a:lnTo>
                <a:lnTo>
                  <a:pt x="9525" y="40957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10267950" y="3419475"/>
            <a:ext cx="247651" cy="390526"/>
          </a:xfrm>
          <a:custGeom>
            <a:avLst/>
            <a:gdLst/>
            <a:ahLst/>
            <a:cxnLst/>
            <a:rect l="0" t="0" r="0" b="0"/>
            <a:pathLst>
              <a:path w="247651" h="390526">
                <a:moveTo>
                  <a:pt x="0" y="142875"/>
                </a:moveTo>
                <a:lnTo>
                  <a:pt x="0" y="142875"/>
                </a:lnTo>
                <a:lnTo>
                  <a:pt x="0" y="133350"/>
                </a:lnTo>
                <a:lnTo>
                  <a:pt x="0" y="114300"/>
                </a:lnTo>
                <a:lnTo>
                  <a:pt x="9525" y="95250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2857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52400" y="142875"/>
                </a:lnTo>
                <a:lnTo>
                  <a:pt x="142875" y="161925"/>
                </a:lnTo>
                <a:lnTo>
                  <a:pt x="133350" y="180975"/>
                </a:lnTo>
                <a:lnTo>
                  <a:pt x="123825" y="200025"/>
                </a:lnTo>
                <a:lnTo>
                  <a:pt x="114300" y="219075"/>
                </a:lnTo>
                <a:lnTo>
                  <a:pt x="95250" y="238125"/>
                </a:lnTo>
                <a:lnTo>
                  <a:pt x="85725" y="247650"/>
                </a:lnTo>
                <a:lnTo>
                  <a:pt x="76200" y="257175"/>
                </a:lnTo>
                <a:lnTo>
                  <a:pt x="57150" y="257175"/>
                </a:lnTo>
                <a:lnTo>
                  <a:pt x="47625" y="266700"/>
                </a:lnTo>
                <a:lnTo>
                  <a:pt x="38100" y="266700"/>
                </a:lnTo>
                <a:lnTo>
                  <a:pt x="28575" y="266700"/>
                </a:lnTo>
                <a:lnTo>
                  <a:pt x="28575" y="266700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57175"/>
                </a:lnTo>
                <a:lnTo>
                  <a:pt x="28575" y="247650"/>
                </a:lnTo>
                <a:lnTo>
                  <a:pt x="38100" y="247650"/>
                </a:lnTo>
                <a:lnTo>
                  <a:pt x="38100" y="238125"/>
                </a:lnTo>
                <a:lnTo>
                  <a:pt x="57150" y="238125"/>
                </a:lnTo>
                <a:lnTo>
                  <a:pt x="66675" y="228600"/>
                </a:lnTo>
                <a:lnTo>
                  <a:pt x="85725" y="228600"/>
                </a:lnTo>
                <a:lnTo>
                  <a:pt x="95250" y="238125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23825" y="266700"/>
                </a:lnTo>
                <a:lnTo>
                  <a:pt x="123825" y="285750"/>
                </a:lnTo>
                <a:lnTo>
                  <a:pt x="123825" y="304800"/>
                </a:lnTo>
                <a:lnTo>
                  <a:pt x="123825" y="323850"/>
                </a:lnTo>
                <a:lnTo>
                  <a:pt x="123825" y="333375"/>
                </a:lnTo>
                <a:lnTo>
                  <a:pt x="114300" y="352425"/>
                </a:lnTo>
                <a:lnTo>
                  <a:pt x="114300" y="361950"/>
                </a:lnTo>
                <a:lnTo>
                  <a:pt x="123825" y="371475"/>
                </a:lnTo>
                <a:lnTo>
                  <a:pt x="123825" y="381000"/>
                </a:lnTo>
                <a:lnTo>
                  <a:pt x="142875" y="390525"/>
                </a:lnTo>
                <a:lnTo>
                  <a:pt x="152400" y="390525"/>
                </a:lnTo>
                <a:lnTo>
                  <a:pt x="161925" y="390525"/>
                </a:lnTo>
                <a:lnTo>
                  <a:pt x="180975" y="381000"/>
                </a:lnTo>
                <a:lnTo>
                  <a:pt x="200025" y="371475"/>
                </a:lnTo>
                <a:lnTo>
                  <a:pt x="219075" y="361950"/>
                </a:lnTo>
                <a:lnTo>
                  <a:pt x="238125" y="352425"/>
                </a:lnTo>
                <a:lnTo>
                  <a:pt x="247650" y="342900"/>
                </a:lnTo>
                <a:lnTo>
                  <a:pt x="2476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0601325" y="355282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10610850" y="3638550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10944225" y="3409950"/>
            <a:ext cx="276226" cy="304801"/>
          </a:xfrm>
          <a:custGeom>
            <a:avLst/>
            <a:gdLst/>
            <a:ahLst/>
            <a:cxnLst/>
            <a:rect l="0" t="0" r="0" b="0"/>
            <a:pathLst>
              <a:path w="276226" h="3048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9525" y="18097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9525" y="295275"/>
                </a:lnTo>
                <a:lnTo>
                  <a:pt x="9525" y="295275"/>
                </a:lnTo>
                <a:lnTo>
                  <a:pt x="28575" y="304800"/>
                </a:lnTo>
                <a:lnTo>
                  <a:pt x="38100" y="295275"/>
                </a:lnTo>
                <a:lnTo>
                  <a:pt x="57150" y="295275"/>
                </a:lnTo>
                <a:lnTo>
                  <a:pt x="76200" y="276225"/>
                </a:lnTo>
                <a:lnTo>
                  <a:pt x="95250" y="266700"/>
                </a:lnTo>
                <a:lnTo>
                  <a:pt x="114300" y="247650"/>
                </a:lnTo>
                <a:lnTo>
                  <a:pt x="133350" y="219075"/>
                </a:lnTo>
                <a:lnTo>
                  <a:pt x="152400" y="190500"/>
                </a:lnTo>
                <a:lnTo>
                  <a:pt x="171450" y="171450"/>
                </a:lnTo>
                <a:lnTo>
                  <a:pt x="190500" y="142875"/>
                </a:lnTo>
                <a:lnTo>
                  <a:pt x="209550" y="114300"/>
                </a:lnTo>
                <a:lnTo>
                  <a:pt x="219075" y="95250"/>
                </a:lnTo>
                <a:lnTo>
                  <a:pt x="238125" y="76200"/>
                </a:lnTo>
                <a:lnTo>
                  <a:pt x="247650" y="57150"/>
                </a:lnTo>
                <a:lnTo>
                  <a:pt x="257175" y="38100"/>
                </a:lnTo>
                <a:lnTo>
                  <a:pt x="257175" y="28575"/>
                </a:lnTo>
                <a:lnTo>
                  <a:pt x="257175" y="19050"/>
                </a:lnTo>
                <a:lnTo>
                  <a:pt x="257175" y="19050"/>
                </a:lnTo>
                <a:lnTo>
                  <a:pt x="257175" y="19050"/>
                </a:lnTo>
                <a:lnTo>
                  <a:pt x="247650" y="19050"/>
                </a:lnTo>
                <a:lnTo>
                  <a:pt x="247650" y="19050"/>
                </a:lnTo>
                <a:lnTo>
                  <a:pt x="238125" y="28575"/>
                </a:lnTo>
                <a:lnTo>
                  <a:pt x="228600" y="38100"/>
                </a:lnTo>
                <a:lnTo>
                  <a:pt x="228600" y="57150"/>
                </a:lnTo>
                <a:lnTo>
                  <a:pt x="219075" y="76200"/>
                </a:lnTo>
                <a:lnTo>
                  <a:pt x="209550" y="95250"/>
                </a:lnTo>
                <a:lnTo>
                  <a:pt x="200025" y="114300"/>
                </a:lnTo>
                <a:lnTo>
                  <a:pt x="190500" y="142875"/>
                </a:lnTo>
                <a:lnTo>
                  <a:pt x="180975" y="171450"/>
                </a:lnTo>
                <a:lnTo>
                  <a:pt x="171450" y="190500"/>
                </a:lnTo>
                <a:lnTo>
                  <a:pt x="171450" y="209550"/>
                </a:lnTo>
                <a:lnTo>
                  <a:pt x="161925" y="238125"/>
                </a:lnTo>
                <a:lnTo>
                  <a:pt x="152400" y="257175"/>
                </a:lnTo>
                <a:lnTo>
                  <a:pt x="152400" y="266700"/>
                </a:lnTo>
                <a:lnTo>
                  <a:pt x="152400" y="285750"/>
                </a:lnTo>
                <a:lnTo>
                  <a:pt x="152400" y="285750"/>
                </a:lnTo>
                <a:lnTo>
                  <a:pt x="161925" y="295275"/>
                </a:lnTo>
                <a:lnTo>
                  <a:pt x="171450" y="304800"/>
                </a:lnTo>
                <a:lnTo>
                  <a:pt x="171450" y="304800"/>
                </a:lnTo>
                <a:lnTo>
                  <a:pt x="190500" y="304800"/>
                </a:lnTo>
                <a:lnTo>
                  <a:pt x="200025" y="295275"/>
                </a:lnTo>
                <a:lnTo>
                  <a:pt x="228600" y="295275"/>
                </a:lnTo>
                <a:lnTo>
                  <a:pt x="247650" y="276225"/>
                </a:lnTo>
                <a:lnTo>
                  <a:pt x="257175" y="266700"/>
                </a:lnTo>
                <a:lnTo>
                  <a:pt x="276225" y="257175"/>
                </a:lnTo>
                <a:lnTo>
                  <a:pt x="2762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>
            <a:off x="11306175" y="35433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олилиния 185"/>
          <p:cNvSpPr/>
          <p:nvPr/>
        </p:nvSpPr>
        <p:spPr>
          <a:xfrm>
            <a:off x="11353800" y="3467100"/>
            <a:ext cx="85726" cy="190501"/>
          </a:xfrm>
          <a:custGeom>
            <a:avLst/>
            <a:gdLst/>
            <a:ahLst/>
            <a:cxnLst/>
            <a:rect l="0" t="0" r="0" b="0"/>
            <a:pathLst>
              <a:path w="85726" h="190501">
                <a:moveTo>
                  <a:pt x="85725" y="0"/>
                </a:move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11477625" y="3409950"/>
            <a:ext cx="247651" cy="352426"/>
          </a:xfrm>
          <a:custGeom>
            <a:avLst/>
            <a:gdLst/>
            <a:ahLst/>
            <a:cxnLst/>
            <a:rect l="0" t="0" r="0" b="0"/>
            <a:pathLst>
              <a:path w="247651" h="352426">
                <a:moveTo>
                  <a:pt x="171450" y="104775"/>
                </a:moveTo>
                <a:lnTo>
                  <a:pt x="180975" y="95250"/>
                </a:lnTo>
                <a:lnTo>
                  <a:pt x="180975" y="95250"/>
                </a:lnTo>
                <a:lnTo>
                  <a:pt x="190500" y="76200"/>
                </a:lnTo>
                <a:lnTo>
                  <a:pt x="200025" y="66675"/>
                </a:lnTo>
                <a:lnTo>
                  <a:pt x="200025" y="47625"/>
                </a:lnTo>
                <a:lnTo>
                  <a:pt x="209550" y="38100"/>
                </a:lnTo>
                <a:lnTo>
                  <a:pt x="219075" y="28575"/>
                </a:lnTo>
                <a:lnTo>
                  <a:pt x="219075" y="19050"/>
                </a:lnTo>
                <a:lnTo>
                  <a:pt x="209550" y="9525"/>
                </a:lnTo>
                <a:lnTo>
                  <a:pt x="209550" y="9525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38100"/>
                </a:lnTo>
                <a:lnTo>
                  <a:pt x="104775" y="47625"/>
                </a:lnTo>
                <a:lnTo>
                  <a:pt x="95250" y="57150"/>
                </a:lnTo>
                <a:lnTo>
                  <a:pt x="76200" y="76200"/>
                </a:lnTo>
                <a:lnTo>
                  <a:pt x="66675" y="85725"/>
                </a:lnTo>
                <a:lnTo>
                  <a:pt x="66675" y="104775"/>
                </a:lnTo>
                <a:lnTo>
                  <a:pt x="66675" y="114300"/>
                </a:lnTo>
                <a:lnTo>
                  <a:pt x="66675" y="133350"/>
                </a:lnTo>
                <a:lnTo>
                  <a:pt x="76200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23825" y="180975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80975" y="190500"/>
                </a:lnTo>
                <a:lnTo>
                  <a:pt x="200025" y="190500"/>
                </a:lnTo>
                <a:lnTo>
                  <a:pt x="209550" y="180975"/>
                </a:lnTo>
                <a:lnTo>
                  <a:pt x="228600" y="171450"/>
                </a:lnTo>
                <a:lnTo>
                  <a:pt x="238125" y="171450"/>
                </a:lnTo>
                <a:lnTo>
                  <a:pt x="247650" y="171450"/>
                </a:lnTo>
                <a:lnTo>
                  <a:pt x="247650" y="161925"/>
                </a:lnTo>
                <a:lnTo>
                  <a:pt x="247650" y="161925"/>
                </a:lnTo>
                <a:lnTo>
                  <a:pt x="238125" y="152400"/>
                </a:lnTo>
                <a:lnTo>
                  <a:pt x="238125" y="152400"/>
                </a:lnTo>
                <a:lnTo>
                  <a:pt x="228600" y="152400"/>
                </a:lnTo>
                <a:lnTo>
                  <a:pt x="209550" y="152400"/>
                </a:lnTo>
                <a:lnTo>
                  <a:pt x="190500" y="152400"/>
                </a:lnTo>
                <a:lnTo>
                  <a:pt x="161925" y="161925"/>
                </a:lnTo>
                <a:lnTo>
                  <a:pt x="142875" y="171450"/>
                </a:lnTo>
                <a:lnTo>
                  <a:pt x="114300" y="180975"/>
                </a:lnTo>
                <a:lnTo>
                  <a:pt x="95250" y="200025"/>
                </a:lnTo>
                <a:lnTo>
                  <a:pt x="66675" y="209550"/>
                </a:lnTo>
                <a:lnTo>
                  <a:pt x="47625" y="228600"/>
                </a:lnTo>
                <a:lnTo>
                  <a:pt x="28575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9525" y="333375"/>
                </a:lnTo>
                <a:lnTo>
                  <a:pt x="28575" y="342900"/>
                </a:lnTo>
                <a:lnTo>
                  <a:pt x="47625" y="342900"/>
                </a:lnTo>
                <a:lnTo>
                  <a:pt x="76200" y="352425"/>
                </a:lnTo>
                <a:lnTo>
                  <a:pt x="95250" y="352425"/>
                </a:lnTo>
                <a:lnTo>
                  <a:pt x="133350" y="342900"/>
                </a:lnTo>
                <a:lnTo>
                  <a:pt x="161925" y="342900"/>
                </a:lnTo>
                <a:lnTo>
                  <a:pt x="200025" y="333375"/>
                </a:lnTo>
                <a:lnTo>
                  <a:pt x="219075" y="333375"/>
                </a:lnTo>
                <a:lnTo>
                  <a:pt x="238125" y="323850"/>
                </a:lnTo>
                <a:lnTo>
                  <a:pt x="2381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олилиния 187"/>
          <p:cNvSpPr/>
          <p:nvPr/>
        </p:nvSpPr>
        <p:spPr>
          <a:xfrm>
            <a:off x="9744075" y="4086225"/>
            <a:ext cx="104776" cy="447676"/>
          </a:xfrm>
          <a:custGeom>
            <a:avLst/>
            <a:gdLst/>
            <a:ahLst/>
            <a:cxnLst/>
            <a:rect l="0" t="0" r="0" b="0"/>
            <a:pathLst>
              <a:path w="104776" h="447676">
                <a:moveTo>
                  <a:pt x="104775" y="0"/>
                </a:move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76200" y="95250"/>
                </a:lnTo>
                <a:lnTo>
                  <a:pt x="76200" y="114300"/>
                </a:lnTo>
                <a:lnTo>
                  <a:pt x="66675" y="142875"/>
                </a:lnTo>
                <a:lnTo>
                  <a:pt x="66675" y="171450"/>
                </a:lnTo>
                <a:lnTo>
                  <a:pt x="57150" y="200025"/>
                </a:lnTo>
                <a:lnTo>
                  <a:pt x="47625" y="228600"/>
                </a:lnTo>
                <a:lnTo>
                  <a:pt x="47625" y="257175"/>
                </a:lnTo>
                <a:lnTo>
                  <a:pt x="38100" y="295275"/>
                </a:lnTo>
                <a:lnTo>
                  <a:pt x="38100" y="323850"/>
                </a:lnTo>
                <a:lnTo>
                  <a:pt x="28575" y="352425"/>
                </a:lnTo>
                <a:lnTo>
                  <a:pt x="19050" y="371475"/>
                </a:lnTo>
                <a:lnTo>
                  <a:pt x="19050" y="400050"/>
                </a:lnTo>
                <a:lnTo>
                  <a:pt x="9525" y="419100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9696450" y="4076700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09550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57175" y="28575"/>
                </a:lnTo>
                <a:lnTo>
                  <a:pt x="257175" y="28575"/>
                </a:lnTo>
                <a:lnTo>
                  <a:pt x="2571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олилиния 189"/>
          <p:cNvSpPr/>
          <p:nvPr/>
        </p:nvSpPr>
        <p:spPr>
          <a:xfrm>
            <a:off x="9563100" y="4486275"/>
            <a:ext cx="295276" cy="9526"/>
          </a:xfrm>
          <a:custGeom>
            <a:avLst/>
            <a:gdLst/>
            <a:ahLst/>
            <a:cxnLst/>
            <a:rect l="0" t="0" r="0" b="0"/>
            <a:pathLst>
              <a:path w="295276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9525"/>
                </a:lnTo>
                <a:lnTo>
                  <a:pt x="238125" y="9525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олилиния 190"/>
          <p:cNvSpPr/>
          <p:nvPr/>
        </p:nvSpPr>
        <p:spPr>
          <a:xfrm>
            <a:off x="9934575" y="4371975"/>
            <a:ext cx="38101" cy="200026"/>
          </a:xfrm>
          <a:custGeom>
            <a:avLst/>
            <a:gdLst/>
            <a:ahLst/>
            <a:cxnLst/>
            <a:rect l="0" t="0" r="0" b="0"/>
            <a:pathLst>
              <a:path w="38101" h="2000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олилиния 191"/>
          <p:cNvSpPr/>
          <p:nvPr/>
        </p:nvSpPr>
        <p:spPr>
          <a:xfrm>
            <a:off x="10239375" y="419100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олилиния 192"/>
          <p:cNvSpPr/>
          <p:nvPr/>
        </p:nvSpPr>
        <p:spPr>
          <a:xfrm>
            <a:off x="10201275" y="4314825"/>
            <a:ext cx="238126" cy="1"/>
          </a:xfrm>
          <a:custGeom>
            <a:avLst/>
            <a:gdLst/>
            <a:ahLst/>
            <a:cxnLst/>
            <a:rect l="0" t="0" r="0" b="0"/>
            <a:pathLst>
              <a:path w="23812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олилиния 193"/>
          <p:cNvSpPr/>
          <p:nvPr/>
        </p:nvSpPr>
        <p:spPr>
          <a:xfrm>
            <a:off x="10782300" y="3933825"/>
            <a:ext cx="314326" cy="247651"/>
          </a:xfrm>
          <a:custGeom>
            <a:avLst/>
            <a:gdLst/>
            <a:ahLst/>
            <a:cxnLst/>
            <a:rect l="0" t="0" r="0" b="0"/>
            <a:pathLst>
              <a:path w="314326" h="247651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9525" y="247650"/>
                </a:lnTo>
                <a:lnTo>
                  <a:pt x="19050" y="247650"/>
                </a:lnTo>
                <a:lnTo>
                  <a:pt x="28575" y="247650"/>
                </a:lnTo>
                <a:lnTo>
                  <a:pt x="47625" y="247650"/>
                </a:lnTo>
                <a:lnTo>
                  <a:pt x="66675" y="238125"/>
                </a:lnTo>
                <a:lnTo>
                  <a:pt x="85725" y="228600"/>
                </a:lnTo>
                <a:lnTo>
                  <a:pt x="104775" y="209550"/>
                </a:lnTo>
                <a:lnTo>
                  <a:pt x="123825" y="200025"/>
                </a:lnTo>
                <a:lnTo>
                  <a:pt x="142875" y="180975"/>
                </a:lnTo>
                <a:lnTo>
                  <a:pt x="161925" y="161925"/>
                </a:lnTo>
                <a:lnTo>
                  <a:pt x="190500" y="142875"/>
                </a:lnTo>
                <a:lnTo>
                  <a:pt x="209550" y="114300"/>
                </a:lnTo>
                <a:lnTo>
                  <a:pt x="219075" y="95250"/>
                </a:lnTo>
                <a:lnTo>
                  <a:pt x="238125" y="76200"/>
                </a:lnTo>
                <a:lnTo>
                  <a:pt x="257175" y="57150"/>
                </a:lnTo>
                <a:lnTo>
                  <a:pt x="266700" y="38100"/>
                </a:lnTo>
                <a:lnTo>
                  <a:pt x="276225" y="19050"/>
                </a:lnTo>
                <a:lnTo>
                  <a:pt x="276225" y="9525"/>
                </a:lnTo>
                <a:lnTo>
                  <a:pt x="276225" y="9525"/>
                </a:lnTo>
                <a:lnTo>
                  <a:pt x="276225" y="0"/>
                </a:lnTo>
                <a:lnTo>
                  <a:pt x="276225" y="0"/>
                </a:lnTo>
                <a:lnTo>
                  <a:pt x="266700" y="0"/>
                </a:lnTo>
                <a:lnTo>
                  <a:pt x="257175" y="0"/>
                </a:lnTo>
                <a:lnTo>
                  <a:pt x="247650" y="9525"/>
                </a:lnTo>
                <a:lnTo>
                  <a:pt x="238125" y="9525"/>
                </a:lnTo>
                <a:lnTo>
                  <a:pt x="228600" y="19050"/>
                </a:lnTo>
                <a:lnTo>
                  <a:pt x="228600" y="38100"/>
                </a:lnTo>
                <a:lnTo>
                  <a:pt x="219075" y="57150"/>
                </a:lnTo>
                <a:lnTo>
                  <a:pt x="200025" y="76200"/>
                </a:lnTo>
                <a:lnTo>
                  <a:pt x="190500" y="95250"/>
                </a:lnTo>
                <a:lnTo>
                  <a:pt x="171450" y="114300"/>
                </a:lnTo>
                <a:lnTo>
                  <a:pt x="171450" y="133350"/>
                </a:lnTo>
                <a:lnTo>
                  <a:pt x="161925" y="152400"/>
                </a:lnTo>
                <a:lnTo>
                  <a:pt x="152400" y="171450"/>
                </a:lnTo>
                <a:lnTo>
                  <a:pt x="152400" y="180975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200025" y="228600"/>
                </a:lnTo>
                <a:lnTo>
                  <a:pt x="219075" y="228600"/>
                </a:lnTo>
                <a:lnTo>
                  <a:pt x="238125" y="228600"/>
                </a:lnTo>
                <a:lnTo>
                  <a:pt x="266700" y="219075"/>
                </a:lnTo>
                <a:lnTo>
                  <a:pt x="285750" y="219075"/>
                </a:lnTo>
                <a:lnTo>
                  <a:pt x="295275" y="209550"/>
                </a:lnTo>
                <a:lnTo>
                  <a:pt x="314325" y="209550"/>
                </a:lnTo>
                <a:lnTo>
                  <a:pt x="31432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олилиния 194"/>
          <p:cNvSpPr/>
          <p:nvPr/>
        </p:nvSpPr>
        <p:spPr>
          <a:xfrm>
            <a:off x="11182350" y="40290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олилиния 195"/>
          <p:cNvSpPr/>
          <p:nvPr/>
        </p:nvSpPr>
        <p:spPr>
          <a:xfrm>
            <a:off x="11277600" y="3952875"/>
            <a:ext cx="66676" cy="161926"/>
          </a:xfrm>
          <a:custGeom>
            <a:avLst/>
            <a:gdLst/>
            <a:ahLst/>
            <a:cxnLst/>
            <a:rect l="0" t="0" r="0" b="0"/>
            <a:pathLst>
              <a:path w="66676" h="1619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85725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олилиния 196"/>
          <p:cNvSpPr/>
          <p:nvPr/>
        </p:nvSpPr>
        <p:spPr>
          <a:xfrm>
            <a:off x="11449050" y="3876675"/>
            <a:ext cx="247651" cy="314326"/>
          </a:xfrm>
          <a:custGeom>
            <a:avLst/>
            <a:gdLst/>
            <a:ahLst/>
            <a:cxnLst/>
            <a:rect l="0" t="0" r="0" b="0"/>
            <a:pathLst>
              <a:path w="247651" h="314326">
                <a:moveTo>
                  <a:pt x="161925" y="104775"/>
                </a:moveTo>
                <a:lnTo>
                  <a:pt x="161925" y="104775"/>
                </a:lnTo>
                <a:lnTo>
                  <a:pt x="171450" y="95250"/>
                </a:lnTo>
                <a:lnTo>
                  <a:pt x="190500" y="85725"/>
                </a:lnTo>
                <a:lnTo>
                  <a:pt x="200025" y="66675"/>
                </a:lnTo>
                <a:lnTo>
                  <a:pt x="209550" y="47625"/>
                </a:lnTo>
                <a:lnTo>
                  <a:pt x="209550" y="38100"/>
                </a:lnTo>
                <a:lnTo>
                  <a:pt x="219075" y="28575"/>
                </a:lnTo>
                <a:lnTo>
                  <a:pt x="209550" y="19050"/>
                </a:lnTo>
                <a:lnTo>
                  <a:pt x="209550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9525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57150"/>
                </a:lnTo>
                <a:lnTo>
                  <a:pt x="57150" y="76200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14300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85725" y="161925"/>
                </a:lnTo>
                <a:lnTo>
                  <a:pt x="104775" y="161925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61925" y="171450"/>
                </a:lnTo>
                <a:lnTo>
                  <a:pt x="180975" y="171450"/>
                </a:lnTo>
                <a:lnTo>
                  <a:pt x="190500" y="171450"/>
                </a:lnTo>
                <a:lnTo>
                  <a:pt x="209550" y="161925"/>
                </a:lnTo>
                <a:lnTo>
                  <a:pt x="219075" y="161925"/>
                </a:lnTo>
                <a:lnTo>
                  <a:pt x="219075" y="161925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19075" y="142875"/>
                </a:lnTo>
                <a:lnTo>
                  <a:pt x="219075" y="142875"/>
                </a:lnTo>
                <a:lnTo>
                  <a:pt x="209550" y="142875"/>
                </a:lnTo>
                <a:lnTo>
                  <a:pt x="190500" y="142875"/>
                </a:lnTo>
                <a:lnTo>
                  <a:pt x="171450" y="142875"/>
                </a:lnTo>
                <a:lnTo>
                  <a:pt x="152400" y="152400"/>
                </a:lnTo>
                <a:lnTo>
                  <a:pt x="123825" y="152400"/>
                </a:lnTo>
                <a:lnTo>
                  <a:pt x="95250" y="161925"/>
                </a:lnTo>
                <a:lnTo>
                  <a:pt x="76200" y="171450"/>
                </a:lnTo>
                <a:lnTo>
                  <a:pt x="47625" y="180975"/>
                </a:lnTo>
                <a:lnTo>
                  <a:pt x="2857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19050" y="266700"/>
                </a:lnTo>
                <a:lnTo>
                  <a:pt x="28575" y="276225"/>
                </a:lnTo>
                <a:lnTo>
                  <a:pt x="47625" y="285750"/>
                </a:lnTo>
                <a:lnTo>
                  <a:pt x="76200" y="295275"/>
                </a:lnTo>
                <a:lnTo>
                  <a:pt x="104775" y="295275"/>
                </a:lnTo>
                <a:lnTo>
                  <a:pt x="133350" y="304800"/>
                </a:lnTo>
                <a:lnTo>
                  <a:pt x="171450" y="304800"/>
                </a:lnTo>
                <a:lnTo>
                  <a:pt x="209550" y="314325"/>
                </a:lnTo>
                <a:lnTo>
                  <a:pt x="228600" y="314325"/>
                </a:lnTo>
                <a:lnTo>
                  <a:pt x="247650" y="314325"/>
                </a:lnTo>
                <a:lnTo>
                  <a:pt x="2476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олилиния 197"/>
          <p:cNvSpPr/>
          <p:nvPr/>
        </p:nvSpPr>
        <p:spPr>
          <a:xfrm>
            <a:off x="10715625" y="4238625"/>
            <a:ext cx="1143001" cy="9526"/>
          </a:xfrm>
          <a:custGeom>
            <a:avLst/>
            <a:gdLst/>
            <a:ahLst/>
            <a:cxnLst/>
            <a:rect l="0" t="0" r="0" b="0"/>
            <a:pathLst>
              <a:path w="11430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33375" y="9525"/>
                </a:lnTo>
                <a:lnTo>
                  <a:pt x="361950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66725" y="9525"/>
                </a:lnTo>
                <a:lnTo>
                  <a:pt x="504825" y="9525"/>
                </a:lnTo>
                <a:lnTo>
                  <a:pt x="542925" y="9525"/>
                </a:lnTo>
                <a:lnTo>
                  <a:pt x="581025" y="9525"/>
                </a:lnTo>
                <a:lnTo>
                  <a:pt x="619125" y="9525"/>
                </a:lnTo>
                <a:lnTo>
                  <a:pt x="666750" y="9525"/>
                </a:lnTo>
                <a:lnTo>
                  <a:pt x="704850" y="9525"/>
                </a:lnTo>
                <a:lnTo>
                  <a:pt x="752475" y="9525"/>
                </a:lnTo>
                <a:lnTo>
                  <a:pt x="790575" y="9525"/>
                </a:lnTo>
                <a:lnTo>
                  <a:pt x="828675" y="9525"/>
                </a:lnTo>
                <a:lnTo>
                  <a:pt x="866775" y="9525"/>
                </a:lnTo>
                <a:lnTo>
                  <a:pt x="904875" y="9525"/>
                </a:lnTo>
                <a:lnTo>
                  <a:pt x="942975" y="9525"/>
                </a:lnTo>
                <a:lnTo>
                  <a:pt x="981075" y="9525"/>
                </a:lnTo>
                <a:lnTo>
                  <a:pt x="1019175" y="9525"/>
                </a:lnTo>
                <a:lnTo>
                  <a:pt x="1047750" y="9525"/>
                </a:lnTo>
                <a:lnTo>
                  <a:pt x="1076325" y="9525"/>
                </a:lnTo>
                <a:lnTo>
                  <a:pt x="1095375" y="9525"/>
                </a:lnTo>
                <a:lnTo>
                  <a:pt x="1114425" y="9525"/>
                </a:lnTo>
                <a:lnTo>
                  <a:pt x="1133475" y="9525"/>
                </a:lnTo>
                <a:lnTo>
                  <a:pt x="1143000" y="9525"/>
                </a:lnTo>
                <a:lnTo>
                  <a:pt x="1143000" y="9525"/>
                </a:lnTo>
                <a:lnTo>
                  <a:pt x="11430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олилиния 198"/>
          <p:cNvSpPr/>
          <p:nvPr/>
        </p:nvSpPr>
        <p:spPr>
          <a:xfrm>
            <a:off x="11029950" y="4314825"/>
            <a:ext cx="76201" cy="361951"/>
          </a:xfrm>
          <a:custGeom>
            <a:avLst/>
            <a:gdLst/>
            <a:ahLst/>
            <a:cxnLst/>
            <a:rect l="0" t="0" r="0" b="0"/>
            <a:pathLst>
              <a:path w="76201" h="361951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19050" y="285750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9525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олилиния 199"/>
          <p:cNvSpPr/>
          <p:nvPr/>
        </p:nvSpPr>
        <p:spPr>
          <a:xfrm>
            <a:off x="11058525" y="4295775"/>
            <a:ext cx="333376" cy="323851"/>
          </a:xfrm>
          <a:custGeom>
            <a:avLst/>
            <a:gdLst/>
            <a:ahLst/>
            <a:cxnLst/>
            <a:rect l="0" t="0" r="0" b="0"/>
            <a:pathLst>
              <a:path w="333376" h="323851">
                <a:moveTo>
                  <a:pt x="0" y="85725"/>
                </a:moveTo>
                <a:lnTo>
                  <a:pt x="0" y="76200"/>
                </a:lnTo>
                <a:lnTo>
                  <a:pt x="0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23825" y="85725"/>
                </a:lnTo>
                <a:lnTo>
                  <a:pt x="114300" y="104775"/>
                </a:lnTo>
                <a:lnTo>
                  <a:pt x="104775" y="123825"/>
                </a:lnTo>
                <a:lnTo>
                  <a:pt x="95250" y="142875"/>
                </a:lnTo>
                <a:lnTo>
                  <a:pt x="85725" y="161925"/>
                </a:lnTo>
                <a:lnTo>
                  <a:pt x="66675" y="171450"/>
                </a:lnTo>
                <a:lnTo>
                  <a:pt x="47625" y="180975"/>
                </a:lnTo>
                <a:lnTo>
                  <a:pt x="38100" y="180975"/>
                </a:lnTo>
                <a:lnTo>
                  <a:pt x="28575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52400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52400"/>
                </a:lnTo>
                <a:lnTo>
                  <a:pt x="66675" y="161925"/>
                </a:lnTo>
                <a:lnTo>
                  <a:pt x="76200" y="180975"/>
                </a:lnTo>
                <a:lnTo>
                  <a:pt x="76200" y="200025"/>
                </a:lnTo>
                <a:lnTo>
                  <a:pt x="85725" y="219075"/>
                </a:lnTo>
                <a:lnTo>
                  <a:pt x="85725" y="238125"/>
                </a:lnTo>
                <a:lnTo>
                  <a:pt x="85725" y="266700"/>
                </a:lnTo>
                <a:lnTo>
                  <a:pt x="85725" y="285750"/>
                </a:lnTo>
                <a:lnTo>
                  <a:pt x="85725" y="304800"/>
                </a:lnTo>
                <a:lnTo>
                  <a:pt x="95250" y="314325"/>
                </a:lnTo>
                <a:lnTo>
                  <a:pt x="95250" y="323850"/>
                </a:lnTo>
                <a:lnTo>
                  <a:pt x="104775" y="323850"/>
                </a:lnTo>
                <a:lnTo>
                  <a:pt x="114300" y="323850"/>
                </a:lnTo>
                <a:lnTo>
                  <a:pt x="133350" y="323850"/>
                </a:lnTo>
                <a:lnTo>
                  <a:pt x="152400" y="314325"/>
                </a:lnTo>
                <a:lnTo>
                  <a:pt x="171450" y="295275"/>
                </a:lnTo>
                <a:lnTo>
                  <a:pt x="200025" y="285750"/>
                </a:lnTo>
                <a:lnTo>
                  <a:pt x="228600" y="257175"/>
                </a:lnTo>
                <a:lnTo>
                  <a:pt x="257175" y="238125"/>
                </a:lnTo>
                <a:lnTo>
                  <a:pt x="285750" y="219075"/>
                </a:lnTo>
                <a:lnTo>
                  <a:pt x="314325" y="200025"/>
                </a:lnTo>
                <a:lnTo>
                  <a:pt x="333375" y="180975"/>
                </a:lnTo>
                <a:lnTo>
                  <a:pt x="3333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олилиния 200"/>
          <p:cNvSpPr/>
          <p:nvPr/>
        </p:nvSpPr>
        <p:spPr>
          <a:xfrm>
            <a:off x="657225" y="3762375"/>
            <a:ext cx="266701" cy="323851"/>
          </a:xfrm>
          <a:custGeom>
            <a:avLst/>
            <a:gdLst/>
            <a:ahLst/>
            <a:cxnLst/>
            <a:rect l="0" t="0" r="0" b="0"/>
            <a:pathLst>
              <a:path w="266701" h="323851">
                <a:moveTo>
                  <a:pt x="238125" y="47625"/>
                </a:moveTo>
                <a:lnTo>
                  <a:pt x="238125" y="47625"/>
                </a:lnTo>
                <a:lnTo>
                  <a:pt x="238125" y="57150"/>
                </a:lnTo>
                <a:lnTo>
                  <a:pt x="228600" y="57150"/>
                </a:lnTo>
                <a:lnTo>
                  <a:pt x="219075" y="66675"/>
                </a:lnTo>
                <a:lnTo>
                  <a:pt x="209550" y="76200"/>
                </a:lnTo>
                <a:lnTo>
                  <a:pt x="200025" y="85725"/>
                </a:lnTo>
                <a:lnTo>
                  <a:pt x="190500" y="85725"/>
                </a:lnTo>
                <a:lnTo>
                  <a:pt x="171450" y="95250"/>
                </a:lnTo>
                <a:lnTo>
                  <a:pt x="161925" y="85725"/>
                </a:lnTo>
                <a:lnTo>
                  <a:pt x="152400" y="85725"/>
                </a:lnTo>
                <a:lnTo>
                  <a:pt x="152400" y="76200"/>
                </a:lnTo>
                <a:lnTo>
                  <a:pt x="152400" y="66675"/>
                </a:lnTo>
                <a:lnTo>
                  <a:pt x="152400" y="47625"/>
                </a:lnTo>
                <a:lnTo>
                  <a:pt x="152400" y="38100"/>
                </a:lnTo>
                <a:lnTo>
                  <a:pt x="161925" y="2857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9525"/>
                </a:lnTo>
                <a:lnTo>
                  <a:pt x="228600" y="28575"/>
                </a:lnTo>
                <a:lnTo>
                  <a:pt x="238125" y="38100"/>
                </a:lnTo>
                <a:lnTo>
                  <a:pt x="238125" y="57150"/>
                </a:lnTo>
                <a:lnTo>
                  <a:pt x="238125" y="85725"/>
                </a:lnTo>
                <a:lnTo>
                  <a:pt x="228600" y="114300"/>
                </a:lnTo>
                <a:lnTo>
                  <a:pt x="219075" y="142875"/>
                </a:lnTo>
                <a:lnTo>
                  <a:pt x="209550" y="161925"/>
                </a:lnTo>
                <a:lnTo>
                  <a:pt x="200025" y="190500"/>
                </a:lnTo>
                <a:lnTo>
                  <a:pt x="180975" y="219075"/>
                </a:lnTo>
                <a:lnTo>
                  <a:pt x="161925" y="247650"/>
                </a:lnTo>
                <a:lnTo>
                  <a:pt x="142875" y="266700"/>
                </a:lnTo>
                <a:lnTo>
                  <a:pt x="114300" y="295275"/>
                </a:lnTo>
                <a:lnTo>
                  <a:pt x="95250" y="304800"/>
                </a:lnTo>
                <a:lnTo>
                  <a:pt x="66675" y="314325"/>
                </a:lnTo>
                <a:lnTo>
                  <a:pt x="47625" y="323850"/>
                </a:lnTo>
                <a:lnTo>
                  <a:pt x="28575" y="323850"/>
                </a:lnTo>
                <a:lnTo>
                  <a:pt x="9525" y="314325"/>
                </a:lnTo>
                <a:lnTo>
                  <a:pt x="0" y="304800"/>
                </a:lnTo>
                <a:lnTo>
                  <a:pt x="0" y="295275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57175"/>
                </a:lnTo>
                <a:lnTo>
                  <a:pt x="9525" y="238125"/>
                </a:lnTo>
                <a:lnTo>
                  <a:pt x="28575" y="228600"/>
                </a:lnTo>
                <a:lnTo>
                  <a:pt x="38100" y="219075"/>
                </a:lnTo>
                <a:lnTo>
                  <a:pt x="47625" y="209550"/>
                </a:lnTo>
                <a:lnTo>
                  <a:pt x="66675" y="200025"/>
                </a:lnTo>
                <a:lnTo>
                  <a:pt x="85725" y="200025"/>
                </a:lnTo>
                <a:lnTo>
                  <a:pt x="104775" y="209550"/>
                </a:lnTo>
                <a:lnTo>
                  <a:pt x="123825" y="209550"/>
                </a:lnTo>
                <a:lnTo>
                  <a:pt x="152400" y="219075"/>
                </a:lnTo>
                <a:lnTo>
                  <a:pt x="161925" y="238125"/>
                </a:lnTo>
                <a:lnTo>
                  <a:pt x="180975" y="247650"/>
                </a:lnTo>
                <a:lnTo>
                  <a:pt x="200025" y="266700"/>
                </a:lnTo>
                <a:lnTo>
                  <a:pt x="209550" y="276225"/>
                </a:lnTo>
                <a:lnTo>
                  <a:pt x="228600" y="295275"/>
                </a:lnTo>
                <a:lnTo>
                  <a:pt x="228600" y="304800"/>
                </a:lnTo>
                <a:lnTo>
                  <a:pt x="247650" y="304800"/>
                </a:lnTo>
                <a:lnTo>
                  <a:pt x="247650" y="304800"/>
                </a:lnTo>
                <a:lnTo>
                  <a:pt x="257175" y="304800"/>
                </a:lnTo>
                <a:lnTo>
                  <a:pt x="266700" y="304800"/>
                </a:lnTo>
                <a:lnTo>
                  <a:pt x="2667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олилиния 201"/>
          <p:cNvSpPr/>
          <p:nvPr/>
        </p:nvSpPr>
        <p:spPr>
          <a:xfrm>
            <a:off x="885825" y="3676650"/>
            <a:ext cx="180976" cy="638176"/>
          </a:xfrm>
          <a:custGeom>
            <a:avLst/>
            <a:gdLst/>
            <a:ahLst/>
            <a:cxnLst/>
            <a:rect l="0" t="0" r="0" b="0"/>
            <a:pathLst>
              <a:path w="180976" h="638176">
                <a:moveTo>
                  <a:pt x="66675" y="47625"/>
                </a:moveTo>
                <a:lnTo>
                  <a:pt x="66675" y="38100"/>
                </a:lnTo>
                <a:lnTo>
                  <a:pt x="57150" y="28575"/>
                </a:lnTo>
                <a:lnTo>
                  <a:pt x="47625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38100"/>
                </a:lnTo>
                <a:lnTo>
                  <a:pt x="85725" y="57150"/>
                </a:lnTo>
                <a:lnTo>
                  <a:pt x="104775" y="85725"/>
                </a:lnTo>
                <a:lnTo>
                  <a:pt x="123825" y="114300"/>
                </a:lnTo>
                <a:lnTo>
                  <a:pt x="142875" y="142875"/>
                </a:lnTo>
                <a:lnTo>
                  <a:pt x="152400" y="180975"/>
                </a:lnTo>
                <a:lnTo>
                  <a:pt x="171450" y="228600"/>
                </a:lnTo>
                <a:lnTo>
                  <a:pt x="180975" y="266700"/>
                </a:lnTo>
                <a:lnTo>
                  <a:pt x="180975" y="314325"/>
                </a:lnTo>
                <a:lnTo>
                  <a:pt x="171450" y="352425"/>
                </a:lnTo>
                <a:lnTo>
                  <a:pt x="161925" y="400050"/>
                </a:lnTo>
                <a:lnTo>
                  <a:pt x="142875" y="447675"/>
                </a:lnTo>
                <a:lnTo>
                  <a:pt x="114300" y="495300"/>
                </a:lnTo>
                <a:lnTo>
                  <a:pt x="85725" y="542925"/>
                </a:lnTo>
                <a:lnTo>
                  <a:pt x="47625" y="581025"/>
                </a:lnTo>
                <a:lnTo>
                  <a:pt x="19050" y="619125"/>
                </a:lnTo>
                <a:lnTo>
                  <a:pt x="0" y="638175"/>
                </a:lnTo>
                <a:lnTo>
                  <a:pt x="0" y="638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олилиния 202"/>
          <p:cNvSpPr/>
          <p:nvPr/>
        </p:nvSpPr>
        <p:spPr>
          <a:xfrm>
            <a:off x="1647825" y="2228850"/>
            <a:ext cx="28576" cy="457201"/>
          </a:xfrm>
          <a:custGeom>
            <a:avLst/>
            <a:gdLst/>
            <a:ahLst/>
            <a:cxnLst/>
            <a:rect l="0" t="0" r="0" b="0"/>
            <a:pathLst>
              <a:path w="28576" h="4572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19100"/>
                </a:lnTo>
                <a:lnTo>
                  <a:pt x="9525" y="428625"/>
                </a:lnTo>
                <a:lnTo>
                  <a:pt x="9525" y="438150"/>
                </a:lnTo>
                <a:lnTo>
                  <a:pt x="9525" y="447675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олилиния 203"/>
          <p:cNvSpPr/>
          <p:nvPr/>
        </p:nvSpPr>
        <p:spPr>
          <a:xfrm>
            <a:off x="1581150" y="219075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9525" y="104775"/>
                </a:moveTo>
                <a:lnTo>
                  <a:pt x="9525" y="104775"/>
                </a:lnTo>
                <a:lnTo>
                  <a:pt x="9525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9525" y="76200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95250" y="85725"/>
                </a:lnTo>
                <a:lnTo>
                  <a:pt x="95250" y="104775"/>
                </a:lnTo>
                <a:lnTo>
                  <a:pt x="95250" y="123825"/>
                </a:lnTo>
                <a:lnTo>
                  <a:pt x="95250" y="133350"/>
                </a:lnTo>
                <a:lnTo>
                  <a:pt x="952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олилиния 204"/>
          <p:cNvSpPr/>
          <p:nvPr/>
        </p:nvSpPr>
        <p:spPr>
          <a:xfrm>
            <a:off x="866775" y="3048000"/>
            <a:ext cx="466726" cy="133351"/>
          </a:xfrm>
          <a:custGeom>
            <a:avLst/>
            <a:gdLst/>
            <a:ahLst/>
            <a:cxnLst/>
            <a:rect l="0" t="0" r="0" b="0"/>
            <a:pathLst>
              <a:path w="466726" h="133351">
                <a:moveTo>
                  <a:pt x="9525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104775" y="38100"/>
                </a:lnTo>
                <a:lnTo>
                  <a:pt x="123825" y="38100"/>
                </a:lnTo>
                <a:lnTo>
                  <a:pt x="142875" y="38100"/>
                </a:lnTo>
                <a:lnTo>
                  <a:pt x="171450" y="38100"/>
                </a:lnTo>
                <a:lnTo>
                  <a:pt x="180975" y="38100"/>
                </a:lnTo>
                <a:lnTo>
                  <a:pt x="209550" y="38100"/>
                </a:lnTo>
                <a:lnTo>
                  <a:pt x="228600" y="38100"/>
                </a:lnTo>
                <a:lnTo>
                  <a:pt x="247650" y="38100"/>
                </a:lnTo>
                <a:lnTo>
                  <a:pt x="266700" y="47625"/>
                </a:lnTo>
                <a:lnTo>
                  <a:pt x="285750" y="47625"/>
                </a:lnTo>
                <a:lnTo>
                  <a:pt x="304800" y="47625"/>
                </a:lnTo>
                <a:lnTo>
                  <a:pt x="323850" y="4762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71475" y="57150"/>
                </a:lnTo>
                <a:lnTo>
                  <a:pt x="381000" y="57150"/>
                </a:lnTo>
                <a:lnTo>
                  <a:pt x="390525" y="57150"/>
                </a:lnTo>
                <a:lnTo>
                  <a:pt x="409575" y="57150"/>
                </a:lnTo>
                <a:lnTo>
                  <a:pt x="409575" y="57150"/>
                </a:lnTo>
                <a:lnTo>
                  <a:pt x="419100" y="57150"/>
                </a:lnTo>
                <a:lnTo>
                  <a:pt x="419100" y="57150"/>
                </a:lnTo>
                <a:lnTo>
                  <a:pt x="419100" y="57150"/>
                </a:lnTo>
                <a:lnTo>
                  <a:pt x="419100" y="47625"/>
                </a:lnTo>
                <a:lnTo>
                  <a:pt x="419100" y="47625"/>
                </a:lnTo>
                <a:lnTo>
                  <a:pt x="419100" y="47625"/>
                </a:lnTo>
                <a:lnTo>
                  <a:pt x="409575" y="47625"/>
                </a:lnTo>
                <a:lnTo>
                  <a:pt x="400050" y="38100"/>
                </a:lnTo>
                <a:lnTo>
                  <a:pt x="400050" y="38100"/>
                </a:lnTo>
                <a:lnTo>
                  <a:pt x="390525" y="28575"/>
                </a:lnTo>
                <a:lnTo>
                  <a:pt x="381000" y="28575"/>
                </a:lnTo>
                <a:lnTo>
                  <a:pt x="371475" y="19050"/>
                </a:lnTo>
                <a:lnTo>
                  <a:pt x="361950" y="19050"/>
                </a:lnTo>
                <a:lnTo>
                  <a:pt x="352425" y="9525"/>
                </a:lnTo>
                <a:lnTo>
                  <a:pt x="342900" y="9525"/>
                </a:lnTo>
                <a:lnTo>
                  <a:pt x="333375" y="0"/>
                </a:lnTo>
                <a:lnTo>
                  <a:pt x="323850" y="0"/>
                </a:lnTo>
                <a:lnTo>
                  <a:pt x="323850" y="0"/>
                </a:lnTo>
                <a:lnTo>
                  <a:pt x="323850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23850" y="0"/>
                </a:lnTo>
                <a:lnTo>
                  <a:pt x="323850" y="9525"/>
                </a:lnTo>
                <a:lnTo>
                  <a:pt x="323850" y="9525"/>
                </a:lnTo>
                <a:lnTo>
                  <a:pt x="333375" y="19050"/>
                </a:lnTo>
                <a:lnTo>
                  <a:pt x="352425" y="19050"/>
                </a:lnTo>
                <a:lnTo>
                  <a:pt x="361950" y="19050"/>
                </a:lnTo>
                <a:lnTo>
                  <a:pt x="371475" y="28575"/>
                </a:lnTo>
                <a:lnTo>
                  <a:pt x="390525" y="28575"/>
                </a:lnTo>
                <a:lnTo>
                  <a:pt x="409575" y="28575"/>
                </a:lnTo>
                <a:lnTo>
                  <a:pt x="419100" y="38100"/>
                </a:lnTo>
                <a:lnTo>
                  <a:pt x="438150" y="38100"/>
                </a:lnTo>
                <a:lnTo>
                  <a:pt x="447675" y="38100"/>
                </a:lnTo>
                <a:lnTo>
                  <a:pt x="457200" y="47625"/>
                </a:lnTo>
                <a:lnTo>
                  <a:pt x="457200" y="47625"/>
                </a:lnTo>
                <a:lnTo>
                  <a:pt x="457200" y="47625"/>
                </a:lnTo>
                <a:lnTo>
                  <a:pt x="466725" y="57150"/>
                </a:lnTo>
                <a:lnTo>
                  <a:pt x="457200" y="57150"/>
                </a:lnTo>
                <a:lnTo>
                  <a:pt x="457200" y="57150"/>
                </a:lnTo>
                <a:lnTo>
                  <a:pt x="457200" y="66675"/>
                </a:lnTo>
                <a:lnTo>
                  <a:pt x="438150" y="76200"/>
                </a:lnTo>
                <a:lnTo>
                  <a:pt x="428625" y="85725"/>
                </a:lnTo>
                <a:lnTo>
                  <a:pt x="409575" y="95250"/>
                </a:lnTo>
                <a:lnTo>
                  <a:pt x="400050" y="104775"/>
                </a:lnTo>
                <a:lnTo>
                  <a:pt x="381000" y="114300"/>
                </a:lnTo>
                <a:lnTo>
                  <a:pt x="371475" y="123825"/>
                </a:lnTo>
                <a:lnTo>
                  <a:pt x="361950" y="133350"/>
                </a:lnTo>
                <a:lnTo>
                  <a:pt x="3619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олилиния 205"/>
          <p:cNvSpPr/>
          <p:nvPr/>
        </p:nvSpPr>
        <p:spPr>
          <a:xfrm>
            <a:off x="1809750" y="300037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олилиния 206"/>
          <p:cNvSpPr/>
          <p:nvPr/>
        </p:nvSpPr>
        <p:spPr>
          <a:xfrm>
            <a:off x="1828800" y="2171700"/>
            <a:ext cx="9526" cy="171451"/>
          </a:xfrm>
          <a:custGeom>
            <a:avLst/>
            <a:gdLst/>
            <a:ahLst/>
            <a:cxnLst/>
            <a:rect l="0" t="0" r="0" b="0"/>
            <a:pathLst>
              <a:path w="9526" h="171451">
                <a:moveTo>
                  <a:pt x="9525" y="38100"/>
                </a:moveTo>
                <a:lnTo>
                  <a:pt x="9525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76200"/>
                </a:lnTo>
                <a:lnTo>
                  <a:pt x="0" y="1238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олилиния 207"/>
          <p:cNvSpPr/>
          <p:nvPr/>
        </p:nvSpPr>
        <p:spPr>
          <a:xfrm>
            <a:off x="1809750" y="300037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олилиния 208"/>
          <p:cNvSpPr/>
          <p:nvPr/>
        </p:nvSpPr>
        <p:spPr>
          <a:xfrm>
            <a:off x="1847850" y="292417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олилиния 209"/>
          <p:cNvSpPr/>
          <p:nvPr/>
        </p:nvSpPr>
        <p:spPr>
          <a:xfrm>
            <a:off x="1314450" y="3962400"/>
            <a:ext cx="228601" cy="9526"/>
          </a:xfrm>
          <a:custGeom>
            <a:avLst/>
            <a:gdLst/>
            <a:ahLst/>
            <a:cxnLst/>
            <a:rect l="0" t="0" r="0" b="0"/>
            <a:pathLst>
              <a:path w="228601" h="95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олилиния 210"/>
          <p:cNvSpPr/>
          <p:nvPr/>
        </p:nvSpPr>
        <p:spPr>
          <a:xfrm>
            <a:off x="1724025" y="3800475"/>
            <a:ext cx="314326" cy="323851"/>
          </a:xfrm>
          <a:custGeom>
            <a:avLst/>
            <a:gdLst/>
            <a:ahLst/>
            <a:cxnLst/>
            <a:rect l="0" t="0" r="0" b="0"/>
            <a:pathLst>
              <a:path w="314326" h="323851">
                <a:moveTo>
                  <a:pt x="0" y="161925"/>
                </a:moveTo>
                <a:lnTo>
                  <a:pt x="0" y="161925"/>
                </a:lnTo>
                <a:lnTo>
                  <a:pt x="9525" y="152400"/>
                </a:lnTo>
                <a:lnTo>
                  <a:pt x="9525" y="142875"/>
                </a:lnTo>
                <a:lnTo>
                  <a:pt x="19050" y="133350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9525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104775"/>
                </a:lnTo>
                <a:lnTo>
                  <a:pt x="38100" y="114300"/>
                </a:lnTo>
                <a:lnTo>
                  <a:pt x="38100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14325"/>
                </a:lnTo>
                <a:lnTo>
                  <a:pt x="19050" y="314325"/>
                </a:lnTo>
                <a:lnTo>
                  <a:pt x="19050" y="323850"/>
                </a:lnTo>
                <a:lnTo>
                  <a:pt x="28575" y="323850"/>
                </a:lnTo>
                <a:lnTo>
                  <a:pt x="38100" y="323850"/>
                </a:lnTo>
                <a:lnTo>
                  <a:pt x="47625" y="314325"/>
                </a:lnTo>
                <a:lnTo>
                  <a:pt x="57150" y="314325"/>
                </a:lnTo>
                <a:lnTo>
                  <a:pt x="76200" y="304800"/>
                </a:lnTo>
                <a:lnTo>
                  <a:pt x="85725" y="285750"/>
                </a:lnTo>
                <a:lnTo>
                  <a:pt x="95250" y="276225"/>
                </a:lnTo>
                <a:lnTo>
                  <a:pt x="114300" y="257175"/>
                </a:lnTo>
                <a:lnTo>
                  <a:pt x="133350" y="238125"/>
                </a:lnTo>
                <a:lnTo>
                  <a:pt x="142875" y="219075"/>
                </a:lnTo>
                <a:lnTo>
                  <a:pt x="161925" y="190500"/>
                </a:lnTo>
                <a:lnTo>
                  <a:pt x="171450" y="171450"/>
                </a:lnTo>
                <a:lnTo>
                  <a:pt x="190500" y="152400"/>
                </a:lnTo>
                <a:lnTo>
                  <a:pt x="200025" y="123825"/>
                </a:lnTo>
                <a:lnTo>
                  <a:pt x="209550" y="104775"/>
                </a:lnTo>
                <a:lnTo>
                  <a:pt x="219075" y="95250"/>
                </a:lnTo>
                <a:lnTo>
                  <a:pt x="228600" y="76200"/>
                </a:lnTo>
                <a:lnTo>
                  <a:pt x="238125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28600" y="28575"/>
                </a:lnTo>
                <a:lnTo>
                  <a:pt x="228600" y="28575"/>
                </a:lnTo>
                <a:lnTo>
                  <a:pt x="228600" y="28575"/>
                </a:lnTo>
                <a:lnTo>
                  <a:pt x="219075" y="38100"/>
                </a:lnTo>
                <a:lnTo>
                  <a:pt x="219075" y="47625"/>
                </a:lnTo>
                <a:lnTo>
                  <a:pt x="219075" y="57150"/>
                </a:lnTo>
                <a:lnTo>
                  <a:pt x="209550" y="76200"/>
                </a:lnTo>
                <a:lnTo>
                  <a:pt x="209550" y="95250"/>
                </a:lnTo>
                <a:lnTo>
                  <a:pt x="209550" y="104775"/>
                </a:lnTo>
                <a:lnTo>
                  <a:pt x="200025" y="123825"/>
                </a:lnTo>
                <a:lnTo>
                  <a:pt x="200025" y="142875"/>
                </a:lnTo>
                <a:lnTo>
                  <a:pt x="190500" y="161925"/>
                </a:lnTo>
                <a:lnTo>
                  <a:pt x="190500" y="180975"/>
                </a:lnTo>
                <a:lnTo>
                  <a:pt x="180975" y="200025"/>
                </a:lnTo>
                <a:lnTo>
                  <a:pt x="180975" y="219075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61925" y="266700"/>
                </a:lnTo>
                <a:lnTo>
                  <a:pt x="161925" y="285750"/>
                </a:lnTo>
                <a:lnTo>
                  <a:pt x="161925" y="295275"/>
                </a:lnTo>
                <a:lnTo>
                  <a:pt x="161925" y="304800"/>
                </a:lnTo>
                <a:lnTo>
                  <a:pt x="161925" y="314325"/>
                </a:lnTo>
                <a:lnTo>
                  <a:pt x="161925" y="314325"/>
                </a:lnTo>
                <a:lnTo>
                  <a:pt x="161925" y="314325"/>
                </a:lnTo>
                <a:lnTo>
                  <a:pt x="171450" y="314325"/>
                </a:lnTo>
                <a:lnTo>
                  <a:pt x="180975" y="314325"/>
                </a:lnTo>
                <a:lnTo>
                  <a:pt x="180975" y="314325"/>
                </a:lnTo>
                <a:lnTo>
                  <a:pt x="200025" y="314325"/>
                </a:lnTo>
                <a:lnTo>
                  <a:pt x="209550" y="314325"/>
                </a:lnTo>
                <a:lnTo>
                  <a:pt x="228600" y="304800"/>
                </a:lnTo>
                <a:lnTo>
                  <a:pt x="238125" y="295275"/>
                </a:lnTo>
                <a:lnTo>
                  <a:pt x="266700" y="285750"/>
                </a:lnTo>
                <a:lnTo>
                  <a:pt x="285750" y="266700"/>
                </a:lnTo>
                <a:lnTo>
                  <a:pt x="304800" y="257175"/>
                </a:lnTo>
                <a:lnTo>
                  <a:pt x="314325" y="257175"/>
                </a:lnTo>
                <a:lnTo>
                  <a:pt x="3143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олилиния 211"/>
          <p:cNvSpPr/>
          <p:nvPr/>
        </p:nvSpPr>
        <p:spPr>
          <a:xfrm>
            <a:off x="2228850" y="394335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олилиния 212"/>
          <p:cNvSpPr/>
          <p:nvPr/>
        </p:nvSpPr>
        <p:spPr>
          <a:xfrm>
            <a:off x="2200275" y="4010025"/>
            <a:ext cx="209551" cy="1"/>
          </a:xfrm>
          <a:custGeom>
            <a:avLst/>
            <a:gdLst/>
            <a:ahLst/>
            <a:cxnLst/>
            <a:rect l="0" t="0" r="0" b="0"/>
            <a:pathLst>
              <a:path w="209551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2533650" y="3886200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19050" y="19050"/>
                </a:move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олилиния 214"/>
          <p:cNvSpPr/>
          <p:nvPr/>
        </p:nvSpPr>
        <p:spPr>
          <a:xfrm>
            <a:off x="2914650" y="3724275"/>
            <a:ext cx="266701" cy="438151"/>
          </a:xfrm>
          <a:custGeom>
            <a:avLst/>
            <a:gdLst/>
            <a:ahLst/>
            <a:cxnLst/>
            <a:rect l="0" t="0" r="0" b="0"/>
            <a:pathLst>
              <a:path w="266701" h="438151">
                <a:moveTo>
                  <a:pt x="47625" y="76200"/>
                </a:moveTo>
                <a:lnTo>
                  <a:pt x="47625" y="76200"/>
                </a:lnTo>
                <a:lnTo>
                  <a:pt x="47625" y="76200"/>
                </a:lnTo>
                <a:lnTo>
                  <a:pt x="38100" y="76200"/>
                </a:lnTo>
                <a:lnTo>
                  <a:pt x="38100" y="85725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95250"/>
                </a:lnTo>
                <a:lnTo>
                  <a:pt x="47625" y="104775"/>
                </a:lnTo>
                <a:lnTo>
                  <a:pt x="57150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104775" y="114300"/>
                </a:lnTo>
                <a:lnTo>
                  <a:pt x="133350" y="104775"/>
                </a:lnTo>
                <a:lnTo>
                  <a:pt x="152400" y="104775"/>
                </a:lnTo>
                <a:lnTo>
                  <a:pt x="171450" y="95250"/>
                </a:lnTo>
                <a:lnTo>
                  <a:pt x="190500" y="95250"/>
                </a:lnTo>
                <a:lnTo>
                  <a:pt x="200025" y="85725"/>
                </a:lnTo>
                <a:lnTo>
                  <a:pt x="219075" y="66675"/>
                </a:lnTo>
                <a:lnTo>
                  <a:pt x="228600" y="57150"/>
                </a:lnTo>
                <a:lnTo>
                  <a:pt x="238125" y="47625"/>
                </a:lnTo>
                <a:lnTo>
                  <a:pt x="238125" y="38100"/>
                </a:lnTo>
                <a:lnTo>
                  <a:pt x="238125" y="19050"/>
                </a:lnTo>
                <a:lnTo>
                  <a:pt x="238125" y="19050"/>
                </a:lnTo>
                <a:lnTo>
                  <a:pt x="238125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71450" y="0"/>
                </a:lnTo>
                <a:lnTo>
                  <a:pt x="152400" y="9525"/>
                </a:lnTo>
                <a:lnTo>
                  <a:pt x="133350" y="19050"/>
                </a:lnTo>
                <a:lnTo>
                  <a:pt x="114300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95250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42875" y="171450"/>
                </a:lnTo>
                <a:lnTo>
                  <a:pt x="161925" y="171450"/>
                </a:lnTo>
                <a:lnTo>
                  <a:pt x="180975" y="171450"/>
                </a:lnTo>
                <a:lnTo>
                  <a:pt x="200025" y="171450"/>
                </a:lnTo>
                <a:lnTo>
                  <a:pt x="219075" y="171450"/>
                </a:lnTo>
                <a:lnTo>
                  <a:pt x="238125" y="171450"/>
                </a:lnTo>
                <a:lnTo>
                  <a:pt x="247650" y="171450"/>
                </a:lnTo>
                <a:lnTo>
                  <a:pt x="257175" y="161925"/>
                </a:lnTo>
                <a:lnTo>
                  <a:pt x="257175" y="161925"/>
                </a:lnTo>
                <a:lnTo>
                  <a:pt x="266700" y="161925"/>
                </a:lnTo>
                <a:lnTo>
                  <a:pt x="257175" y="161925"/>
                </a:lnTo>
                <a:lnTo>
                  <a:pt x="257175" y="152400"/>
                </a:lnTo>
                <a:lnTo>
                  <a:pt x="238125" y="152400"/>
                </a:lnTo>
                <a:lnTo>
                  <a:pt x="228600" y="152400"/>
                </a:lnTo>
                <a:lnTo>
                  <a:pt x="209550" y="152400"/>
                </a:lnTo>
                <a:lnTo>
                  <a:pt x="190500" y="161925"/>
                </a:lnTo>
                <a:lnTo>
                  <a:pt x="161925" y="171450"/>
                </a:lnTo>
                <a:lnTo>
                  <a:pt x="142875" y="180975"/>
                </a:lnTo>
                <a:lnTo>
                  <a:pt x="114300" y="200025"/>
                </a:lnTo>
                <a:lnTo>
                  <a:pt x="85725" y="219075"/>
                </a:lnTo>
                <a:lnTo>
                  <a:pt x="66675" y="238125"/>
                </a:lnTo>
                <a:lnTo>
                  <a:pt x="47625" y="257175"/>
                </a:lnTo>
                <a:lnTo>
                  <a:pt x="28575" y="276225"/>
                </a:lnTo>
                <a:lnTo>
                  <a:pt x="19050" y="304800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9525" y="400050"/>
                </a:lnTo>
                <a:lnTo>
                  <a:pt x="28575" y="409575"/>
                </a:lnTo>
                <a:lnTo>
                  <a:pt x="38100" y="419100"/>
                </a:lnTo>
                <a:lnTo>
                  <a:pt x="57150" y="428625"/>
                </a:lnTo>
                <a:lnTo>
                  <a:pt x="85725" y="438150"/>
                </a:lnTo>
                <a:lnTo>
                  <a:pt x="104775" y="438150"/>
                </a:lnTo>
                <a:lnTo>
                  <a:pt x="123825" y="438150"/>
                </a:lnTo>
                <a:lnTo>
                  <a:pt x="142875" y="428625"/>
                </a:lnTo>
                <a:lnTo>
                  <a:pt x="171450" y="419100"/>
                </a:lnTo>
                <a:lnTo>
                  <a:pt x="180975" y="409575"/>
                </a:lnTo>
                <a:lnTo>
                  <a:pt x="209550" y="400050"/>
                </a:lnTo>
                <a:lnTo>
                  <a:pt x="219075" y="390525"/>
                </a:lnTo>
                <a:lnTo>
                  <a:pt x="228600" y="371475"/>
                </a:lnTo>
                <a:lnTo>
                  <a:pt x="238125" y="352425"/>
                </a:lnTo>
                <a:lnTo>
                  <a:pt x="247650" y="342900"/>
                </a:lnTo>
                <a:lnTo>
                  <a:pt x="247650" y="333375"/>
                </a:lnTo>
                <a:lnTo>
                  <a:pt x="238125" y="323850"/>
                </a:lnTo>
                <a:lnTo>
                  <a:pt x="228600" y="314325"/>
                </a:lnTo>
                <a:lnTo>
                  <a:pt x="219075" y="304800"/>
                </a:lnTo>
                <a:lnTo>
                  <a:pt x="209550" y="304800"/>
                </a:lnTo>
                <a:lnTo>
                  <a:pt x="190500" y="304800"/>
                </a:lnTo>
                <a:lnTo>
                  <a:pt x="171450" y="304800"/>
                </a:lnTo>
                <a:lnTo>
                  <a:pt x="152400" y="314325"/>
                </a:lnTo>
                <a:lnTo>
                  <a:pt x="133350" y="323850"/>
                </a:lnTo>
                <a:lnTo>
                  <a:pt x="123825" y="342900"/>
                </a:lnTo>
                <a:lnTo>
                  <a:pt x="104775" y="352425"/>
                </a:lnTo>
                <a:lnTo>
                  <a:pt x="95250" y="371475"/>
                </a:lnTo>
                <a:lnTo>
                  <a:pt x="85725" y="381000"/>
                </a:lnTo>
                <a:lnTo>
                  <a:pt x="85725" y="400050"/>
                </a:lnTo>
                <a:lnTo>
                  <a:pt x="85725" y="419100"/>
                </a:lnTo>
                <a:lnTo>
                  <a:pt x="85725" y="428625"/>
                </a:lnTo>
                <a:lnTo>
                  <a:pt x="85725" y="438150"/>
                </a:lnTo>
                <a:lnTo>
                  <a:pt x="85725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олилиния 215"/>
          <p:cNvSpPr/>
          <p:nvPr/>
        </p:nvSpPr>
        <p:spPr>
          <a:xfrm>
            <a:off x="3352800" y="3895725"/>
            <a:ext cx="247651" cy="9526"/>
          </a:xfrm>
          <a:custGeom>
            <a:avLst/>
            <a:gdLst/>
            <a:ahLst/>
            <a:cxnLst/>
            <a:rect l="0" t="0" r="0" b="0"/>
            <a:pathLst>
              <a:path w="2476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олилиния 216"/>
          <p:cNvSpPr/>
          <p:nvPr/>
        </p:nvSpPr>
        <p:spPr>
          <a:xfrm>
            <a:off x="3457575" y="3800475"/>
            <a:ext cx="38101" cy="228601"/>
          </a:xfrm>
          <a:custGeom>
            <a:avLst/>
            <a:gdLst/>
            <a:ahLst/>
            <a:cxnLst/>
            <a:rect l="0" t="0" r="0" b="0"/>
            <a:pathLst>
              <a:path w="38101" h="2286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олилиния 217"/>
          <p:cNvSpPr/>
          <p:nvPr/>
        </p:nvSpPr>
        <p:spPr>
          <a:xfrm>
            <a:off x="3857625" y="3752850"/>
            <a:ext cx="66676" cy="314326"/>
          </a:xfrm>
          <a:custGeom>
            <a:avLst/>
            <a:gdLst/>
            <a:ahLst/>
            <a:cxnLst/>
            <a:rect l="0" t="0" r="0" b="0"/>
            <a:pathLst>
              <a:path w="66676" h="3143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47625" y="95250"/>
                </a:lnTo>
                <a:lnTo>
                  <a:pt x="47625" y="104775"/>
                </a:lnTo>
                <a:lnTo>
                  <a:pt x="38100" y="123825"/>
                </a:lnTo>
                <a:lnTo>
                  <a:pt x="38100" y="152400"/>
                </a:lnTo>
                <a:lnTo>
                  <a:pt x="38100" y="161925"/>
                </a:lnTo>
                <a:lnTo>
                  <a:pt x="28575" y="180975"/>
                </a:lnTo>
                <a:lnTo>
                  <a:pt x="28575" y="200025"/>
                </a:lnTo>
                <a:lnTo>
                  <a:pt x="28575" y="228600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олилиния 218"/>
          <p:cNvSpPr/>
          <p:nvPr/>
        </p:nvSpPr>
        <p:spPr>
          <a:xfrm>
            <a:off x="3800475" y="3705225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28600" y="9525"/>
                </a:lnTo>
                <a:lnTo>
                  <a:pt x="238125" y="19050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олилиния 219"/>
          <p:cNvSpPr/>
          <p:nvPr/>
        </p:nvSpPr>
        <p:spPr>
          <a:xfrm>
            <a:off x="3714750" y="4019550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олилиния 220"/>
          <p:cNvSpPr/>
          <p:nvPr/>
        </p:nvSpPr>
        <p:spPr>
          <a:xfrm>
            <a:off x="3971925" y="3924300"/>
            <a:ext cx="209551" cy="161926"/>
          </a:xfrm>
          <a:custGeom>
            <a:avLst/>
            <a:gdLst/>
            <a:ahLst/>
            <a:cxnLst/>
            <a:rect l="0" t="0" r="0" b="0"/>
            <a:pathLst>
              <a:path w="209551" h="161926">
                <a:moveTo>
                  <a:pt x="38100" y="38100"/>
                </a:moveTo>
                <a:lnTo>
                  <a:pt x="38100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23825" y="66675"/>
                </a:lnTo>
                <a:lnTo>
                  <a:pt x="114300" y="76200"/>
                </a:lnTo>
                <a:lnTo>
                  <a:pt x="95250" y="95250"/>
                </a:lnTo>
                <a:lnTo>
                  <a:pt x="76200" y="104775"/>
                </a:lnTo>
                <a:lnTo>
                  <a:pt x="57150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38100" y="161925"/>
                </a:lnTo>
                <a:lnTo>
                  <a:pt x="57150" y="161925"/>
                </a:lnTo>
                <a:lnTo>
                  <a:pt x="76200" y="161925"/>
                </a:lnTo>
                <a:lnTo>
                  <a:pt x="95250" y="161925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190500" y="161925"/>
                </a:lnTo>
                <a:lnTo>
                  <a:pt x="200025" y="152400"/>
                </a:lnTo>
                <a:lnTo>
                  <a:pt x="209550" y="152400"/>
                </a:lnTo>
                <a:lnTo>
                  <a:pt x="2095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олилиния 221"/>
          <p:cNvSpPr/>
          <p:nvPr/>
        </p:nvSpPr>
        <p:spPr>
          <a:xfrm>
            <a:off x="4267200" y="3705225"/>
            <a:ext cx="66676" cy="371476"/>
          </a:xfrm>
          <a:custGeom>
            <a:avLst/>
            <a:gdLst/>
            <a:ahLst/>
            <a:cxnLst/>
            <a:rect l="0" t="0" r="0" b="0"/>
            <a:pathLst>
              <a:path w="66676" h="371476">
                <a:moveTo>
                  <a:pt x="66675" y="0"/>
                </a:move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олилиния 222"/>
          <p:cNvSpPr/>
          <p:nvPr/>
        </p:nvSpPr>
        <p:spPr>
          <a:xfrm>
            <a:off x="4219575" y="3714750"/>
            <a:ext cx="314326" cy="342901"/>
          </a:xfrm>
          <a:custGeom>
            <a:avLst/>
            <a:gdLst/>
            <a:ahLst/>
            <a:cxnLst/>
            <a:rect l="0" t="0" r="0" b="0"/>
            <a:pathLst>
              <a:path w="314326" h="342901">
                <a:moveTo>
                  <a:pt x="28575" y="142875"/>
                </a:moveTo>
                <a:lnTo>
                  <a:pt x="28575" y="133350"/>
                </a:lnTo>
                <a:lnTo>
                  <a:pt x="28575" y="123825"/>
                </a:lnTo>
                <a:lnTo>
                  <a:pt x="28575" y="104775"/>
                </a:lnTo>
                <a:lnTo>
                  <a:pt x="38100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57150" y="28575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71450" y="104775"/>
                </a:lnTo>
                <a:lnTo>
                  <a:pt x="161925" y="123825"/>
                </a:lnTo>
                <a:lnTo>
                  <a:pt x="142875" y="142875"/>
                </a:lnTo>
                <a:lnTo>
                  <a:pt x="133350" y="152400"/>
                </a:lnTo>
                <a:lnTo>
                  <a:pt x="114300" y="171450"/>
                </a:lnTo>
                <a:lnTo>
                  <a:pt x="95250" y="180975"/>
                </a:lnTo>
                <a:lnTo>
                  <a:pt x="66675" y="190500"/>
                </a:lnTo>
                <a:lnTo>
                  <a:pt x="57150" y="190500"/>
                </a:lnTo>
                <a:lnTo>
                  <a:pt x="38100" y="190500"/>
                </a:lnTo>
                <a:lnTo>
                  <a:pt x="19050" y="200025"/>
                </a:lnTo>
                <a:lnTo>
                  <a:pt x="9525" y="20002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61925"/>
                </a:lnTo>
                <a:lnTo>
                  <a:pt x="57150" y="171450"/>
                </a:lnTo>
                <a:lnTo>
                  <a:pt x="66675" y="171450"/>
                </a:lnTo>
                <a:lnTo>
                  <a:pt x="76200" y="180975"/>
                </a:lnTo>
                <a:lnTo>
                  <a:pt x="85725" y="190500"/>
                </a:lnTo>
                <a:lnTo>
                  <a:pt x="95250" y="200025"/>
                </a:lnTo>
                <a:lnTo>
                  <a:pt x="95250" y="219075"/>
                </a:lnTo>
                <a:lnTo>
                  <a:pt x="104775" y="228600"/>
                </a:lnTo>
                <a:lnTo>
                  <a:pt x="104775" y="257175"/>
                </a:lnTo>
                <a:lnTo>
                  <a:pt x="104775" y="266700"/>
                </a:lnTo>
                <a:lnTo>
                  <a:pt x="104775" y="285750"/>
                </a:lnTo>
                <a:lnTo>
                  <a:pt x="104775" y="304800"/>
                </a:lnTo>
                <a:lnTo>
                  <a:pt x="104775" y="323850"/>
                </a:lnTo>
                <a:lnTo>
                  <a:pt x="104775" y="333375"/>
                </a:lnTo>
                <a:lnTo>
                  <a:pt x="114300" y="342900"/>
                </a:lnTo>
                <a:lnTo>
                  <a:pt x="114300" y="342900"/>
                </a:lnTo>
                <a:lnTo>
                  <a:pt x="123825" y="342900"/>
                </a:lnTo>
                <a:lnTo>
                  <a:pt x="133350" y="342900"/>
                </a:lnTo>
                <a:lnTo>
                  <a:pt x="152400" y="333375"/>
                </a:lnTo>
                <a:lnTo>
                  <a:pt x="171450" y="323850"/>
                </a:lnTo>
                <a:lnTo>
                  <a:pt x="200025" y="314325"/>
                </a:lnTo>
                <a:lnTo>
                  <a:pt x="219075" y="295275"/>
                </a:lnTo>
                <a:lnTo>
                  <a:pt x="247650" y="276225"/>
                </a:lnTo>
                <a:lnTo>
                  <a:pt x="276225" y="257175"/>
                </a:lnTo>
                <a:lnTo>
                  <a:pt x="304800" y="238125"/>
                </a:lnTo>
                <a:lnTo>
                  <a:pt x="314325" y="228600"/>
                </a:lnTo>
                <a:lnTo>
                  <a:pt x="31432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олилиния 223"/>
          <p:cNvSpPr/>
          <p:nvPr/>
        </p:nvSpPr>
        <p:spPr>
          <a:xfrm>
            <a:off x="4572000" y="4019550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олилиния 224"/>
          <p:cNvSpPr/>
          <p:nvPr/>
        </p:nvSpPr>
        <p:spPr>
          <a:xfrm>
            <a:off x="4648200" y="3733800"/>
            <a:ext cx="19051" cy="95251"/>
          </a:xfrm>
          <a:custGeom>
            <a:avLst/>
            <a:gdLst/>
            <a:ahLst/>
            <a:cxnLst/>
            <a:rect l="0" t="0" r="0" b="0"/>
            <a:pathLst>
              <a:path w="19051" h="952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олилиния 228"/>
          <p:cNvSpPr/>
          <p:nvPr/>
        </p:nvSpPr>
        <p:spPr>
          <a:xfrm>
            <a:off x="1657350" y="2209800"/>
            <a:ext cx="38101" cy="104776"/>
          </a:xfrm>
          <a:custGeom>
            <a:avLst/>
            <a:gdLst/>
            <a:ahLst/>
            <a:cxnLst/>
            <a:rect l="0" t="0" r="0" b="0"/>
            <a:pathLst>
              <a:path w="38101" h="1047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381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олилиния 237"/>
          <p:cNvSpPr/>
          <p:nvPr/>
        </p:nvSpPr>
        <p:spPr>
          <a:xfrm>
            <a:off x="1638300" y="4371975"/>
            <a:ext cx="76201" cy="371476"/>
          </a:xfrm>
          <a:custGeom>
            <a:avLst/>
            <a:gdLst/>
            <a:ahLst/>
            <a:cxnLst/>
            <a:rect l="0" t="0" r="0" b="0"/>
            <a:pathLst>
              <a:path w="76201" h="371476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52400"/>
                </a:lnTo>
                <a:lnTo>
                  <a:pt x="28575" y="180975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1581150" y="4381500"/>
            <a:ext cx="304801" cy="19051"/>
          </a:xfrm>
          <a:custGeom>
            <a:avLst/>
            <a:gdLst/>
            <a:ahLst/>
            <a:cxnLst/>
            <a:rect l="0" t="0" r="0" b="0"/>
            <a:pathLst>
              <a:path w="304801" h="19051">
                <a:moveTo>
                  <a:pt x="0" y="19050"/>
                </a:move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95275" y="0"/>
                </a:lnTo>
                <a:lnTo>
                  <a:pt x="295275" y="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олилиния 239"/>
          <p:cNvSpPr/>
          <p:nvPr/>
        </p:nvSpPr>
        <p:spPr>
          <a:xfrm>
            <a:off x="1428750" y="4695825"/>
            <a:ext cx="285751" cy="28576"/>
          </a:xfrm>
          <a:custGeom>
            <a:avLst/>
            <a:gdLst/>
            <a:ahLst/>
            <a:cxnLst/>
            <a:rect l="0" t="0" r="0" b="0"/>
            <a:pathLst>
              <a:path w="285751" h="28576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19050"/>
                </a:lnTo>
                <a:lnTo>
                  <a:pt x="276225" y="19050"/>
                </a:lnTo>
                <a:lnTo>
                  <a:pt x="285750" y="28575"/>
                </a:lnTo>
                <a:lnTo>
                  <a:pt x="2857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олилиния 240"/>
          <p:cNvSpPr/>
          <p:nvPr/>
        </p:nvSpPr>
        <p:spPr>
          <a:xfrm>
            <a:off x="1714500" y="4638675"/>
            <a:ext cx="219076" cy="238126"/>
          </a:xfrm>
          <a:custGeom>
            <a:avLst/>
            <a:gdLst/>
            <a:ahLst/>
            <a:cxnLst/>
            <a:rect l="0" t="0" r="0" b="0"/>
            <a:pathLst>
              <a:path w="219076" h="238126">
                <a:moveTo>
                  <a:pt x="133350" y="57150"/>
                </a:moveTo>
                <a:lnTo>
                  <a:pt x="123825" y="57150"/>
                </a:lnTo>
                <a:lnTo>
                  <a:pt x="123825" y="57150"/>
                </a:lnTo>
                <a:lnTo>
                  <a:pt x="114300" y="57150"/>
                </a:lnTo>
                <a:lnTo>
                  <a:pt x="104775" y="57150"/>
                </a:lnTo>
                <a:lnTo>
                  <a:pt x="95250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42875" y="123825"/>
                </a:lnTo>
                <a:lnTo>
                  <a:pt x="133350" y="142875"/>
                </a:lnTo>
                <a:lnTo>
                  <a:pt x="114300" y="171450"/>
                </a:lnTo>
                <a:lnTo>
                  <a:pt x="104775" y="190500"/>
                </a:lnTo>
                <a:lnTo>
                  <a:pt x="85725" y="209550"/>
                </a:lnTo>
                <a:lnTo>
                  <a:pt x="66675" y="219075"/>
                </a:lnTo>
                <a:lnTo>
                  <a:pt x="47625" y="228600"/>
                </a:lnTo>
                <a:lnTo>
                  <a:pt x="2857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19050" y="180975"/>
                </a:lnTo>
                <a:lnTo>
                  <a:pt x="28575" y="171450"/>
                </a:lnTo>
                <a:lnTo>
                  <a:pt x="47625" y="152400"/>
                </a:lnTo>
                <a:lnTo>
                  <a:pt x="57150" y="152400"/>
                </a:lnTo>
                <a:lnTo>
                  <a:pt x="76200" y="142875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190500"/>
                </a:lnTo>
                <a:lnTo>
                  <a:pt x="142875" y="200025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90500" y="219075"/>
                </a:lnTo>
                <a:lnTo>
                  <a:pt x="200025" y="219075"/>
                </a:lnTo>
                <a:lnTo>
                  <a:pt x="209550" y="219075"/>
                </a:lnTo>
                <a:lnTo>
                  <a:pt x="219075" y="209550"/>
                </a:lnTo>
                <a:lnTo>
                  <a:pt x="2190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олилиния 241"/>
          <p:cNvSpPr/>
          <p:nvPr/>
        </p:nvSpPr>
        <p:spPr>
          <a:xfrm>
            <a:off x="2105025" y="4572000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олилиния 242"/>
          <p:cNvSpPr/>
          <p:nvPr/>
        </p:nvSpPr>
        <p:spPr>
          <a:xfrm>
            <a:off x="2124075" y="4629150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олилиния 243"/>
          <p:cNvSpPr/>
          <p:nvPr/>
        </p:nvSpPr>
        <p:spPr>
          <a:xfrm>
            <a:off x="2733675" y="4219575"/>
            <a:ext cx="238126" cy="371476"/>
          </a:xfrm>
          <a:custGeom>
            <a:avLst/>
            <a:gdLst/>
            <a:ahLst/>
            <a:cxnLst/>
            <a:rect l="0" t="0" r="0" b="0"/>
            <a:pathLst>
              <a:path w="238126" h="371476">
                <a:moveTo>
                  <a:pt x="76200" y="76200"/>
                </a:moveTo>
                <a:lnTo>
                  <a:pt x="66675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95250" y="76200"/>
                </a:lnTo>
                <a:lnTo>
                  <a:pt x="123825" y="76200"/>
                </a:lnTo>
                <a:lnTo>
                  <a:pt x="133350" y="66675"/>
                </a:lnTo>
                <a:lnTo>
                  <a:pt x="152400" y="57150"/>
                </a:lnTo>
                <a:lnTo>
                  <a:pt x="171450" y="47625"/>
                </a:lnTo>
                <a:lnTo>
                  <a:pt x="190500" y="38100"/>
                </a:lnTo>
                <a:lnTo>
                  <a:pt x="209550" y="28575"/>
                </a:lnTo>
                <a:lnTo>
                  <a:pt x="219075" y="19050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0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42875" y="28575"/>
                </a:lnTo>
                <a:lnTo>
                  <a:pt x="123825" y="47625"/>
                </a:lnTo>
                <a:lnTo>
                  <a:pt x="104775" y="66675"/>
                </a:lnTo>
                <a:lnTo>
                  <a:pt x="85725" y="76200"/>
                </a:lnTo>
                <a:lnTo>
                  <a:pt x="76200" y="95250"/>
                </a:lnTo>
                <a:lnTo>
                  <a:pt x="76200" y="114300"/>
                </a:lnTo>
                <a:lnTo>
                  <a:pt x="76200" y="133350"/>
                </a:lnTo>
                <a:lnTo>
                  <a:pt x="76200" y="142875"/>
                </a:lnTo>
                <a:lnTo>
                  <a:pt x="85725" y="161925"/>
                </a:lnTo>
                <a:lnTo>
                  <a:pt x="95250" y="171450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52400" y="190500"/>
                </a:lnTo>
                <a:lnTo>
                  <a:pt x="171450" y="200025"/>
                </a:lnTo>
                <a:lnTo>
                  <a:pt x="180975" y="200025"/>
                </a:lnTo>
                <a:lnTo>
                  <a:pt x="209550" y="190500"/>
                </a:lnTo>
                <a:lnTo>
                  <a:pt x="219075" y="190500"/>
                </a:lnTo>
                <a:lnTo>
                  <a:pt x="228600" y="190500"/>
                </a:lnTo>
                <a:lnTo>
                  <a:pt x="228600" y="180975"/>
                </a:lnTo>
                <a:lnTo>
                  <a:pt x="238125" y="180975"/>
                </a:lnTo>
                <a:lnTo>
                  <a:pt x="228600" y="171450"/>
                </a:lnTo>
                <a:lnTo>
                  <a:pt x="219075" y="171450"/>
                </a:lnTo>
                <a:lnTo>
                  <a:pt x="209550" y="161925"/>
                </a:lnTo>
                <a:lnTo>
                  <a:pt x="190500" y="161925"/>
                </a:lnTo>
                <a:lnTo>
                  <a:pt x="171450" y="171450"/>
                </a:lnTo>
                <a:lnTo>
                  <a:pt x="142875" y="180975"/>
                </a:lnTo>
                <a:lnTo>
                  <a:pt x="114300" y="190500"/>
                </a:lnTo>
                <a:lnTo>
                  <a:pt x="85725" y="200025"/>
                </a:lnTo>
                <a:lnTo>
                  <a:pt x="66675" y="219075"/>
                </a:lnTo>
                <a:lnTo>
                  <a:pt x="47625" y="238125"/>
                </a:lnTo>
                <a:lnTo>
                  <a:pt x="28575" y="257175"/>
                </a:lnTo>
                <a:lnTo>
                  <a:pt x="9525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42900"/>
                </a:lnTo>
                <a:lnTo>
                  <a:pt x="19050" y="352425"/>
                </a:lnTo>
                <a:lnTo>
                  <a:pt x="38100" y="361950"/>
                </a:lnTo>
                <a:lnTo>
                  <a:pt x="57150" y="371475"/>
                </a:lnTo>
                <a:lnTo>
                  <a:pt x="85725" y="371475"/>
                </a:lnTo>
                <a:lnTo>
                  <a:pt x="114300" y="371475"/>
                </a:lnTo>
                <a:lnTo>
                  <a:pt x="133350" y="371475"/>
                </a:lnTo>
                <a:lnTo>
                  <a:pt x="161925" y="361950"/>
                </a:lnTo>
                <a:lnTo>
                  <a:pt x="180975" y="352425"/>
                </a:lnTo>
                <a:lnTo>
                  <a:pt x="200025" y="342900"/>
                </a:lnTo>
                <a:lnTo>
                  <a:pt x="219075" y="333375"/>
                </a:lnTo>
                <a:lnTo>
                  <a:pt x="228600" y="323850"/>
                </a:lnTo>
                <a:lnTo>
                  <a:pt x="228600" y="304800"/>
                </a:lnTo>
                <a:lnTo>
                  <a:pt x="228600" y="295275"/>
                </a:lnTo>
                <a:lnTo>
                  <a:pt x="228600" y="285750"/>
                </a:lnTo>
                <a:lnTo>
                  <a:pt x="219075" y="276225"/>
                </a:lnTo>
                <a:lnTo>
                  <a:pt x="200025" y="266700"/>
                </a:lnTo>
                <a:lnTo>
                  <a:pt x="190500" y="276225"/>
                </a:lnTo>
                <a:lnTo>
                  <a:pt x="171450" y="285750"/>
                </a:lnTo>
                <a:lnTo>
                  <a:pt x="152400" y="295275"/>
                </a:lnTo>
                <a:lnTo>
                  <a:pt x="133350" y="304800"/>
                </a:lnTo>
                <a:lnTo>
                  <a:pt x="114300" y="323850"/>
                </a:lnTo>
                <a:lnTo>
                  <a:pt x="95250" y="333375"/>
                </a:lnTo>
                <a:lnTo>
                  <a:pt x="85725" y="352425"/>
                </a:lnTo>
                <a:lnTo>
                  <a:pt x="76200" y="352425"/>
                </a:lnTo>
                <a:lnTo>
                  <a:pt x="762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олилиния 244"/>
          <p:cNvSpPr/>
          <p:nvPr/>
        </p:nvSpPr>
        <p:spPr>
          <a:xfrm>
            <a:off x="3114675" y="44196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олилиния 245"/>
          <p:cNvSpPr/>
          <p:nvPr/>
        </p:nvSpPr>
        <p:spPr>
          <a:xfrm>
            <a:off x="3343275" y="4257675"/>
            <a:ext cx="466726" cy="285751"/>
          </a:xfrm>
          <a:custGeom>
            <a:avLst/>
            <a:gdLst/>
            <a:ahLst/>
            <a:cxnLst/>
            <a:rect l="0" t="0" r="0" b="0"/>
            <a:pathLst>
              <a:path w="466726" h="28575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14300"/>
                </a:lnTo>
                <a:lnTo>
                  <a:pt x="28575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76225"/>
                </a:lnTo>
                <a:lnTo>
                  <a:pt x="19050" y="285750"/>
                </a:lnTo>
                <a:lnTo>
                  <a:pt x="28575" y="285750"/>
                </a:lnTo>
                <a:lnTo>
                  <a:pt x="38100" y="276225"/>
                </a:lnTo>
                <a:lnTo>
                  <a:pt x="66675" y="266700"/>
                </a:lnTo>
                <a:lnTo>
                  <a:pt x="85725" y="247650"/>
                </a:lnTo>
                <a:lnTo>
                  <a:pt x="104775" y="219075"/>
                </a:lnTo>
                <a:lnTo>
                  <a:pt x="133350" y="200025"/>
                </a:lnTo>
                <a:lnTo>
                  <a:pt x="161925" y="171450"/>
                </a:lnTo>
                <a:lnTo>
                  <a:pt x="180975" y="142875"/>
                </a:lnTo>
                <a:lnTo>
                  <a:pt x="190500" y="114300"/>
                </a:lnTo>
                <a:lnTo>
                  <a:pt x="209550" y="85725"/>
                </a:lnTo>
                <a:lnTo>
                  <a:pt x="228600" y="66675"/>
                </a:lnTo>
                <a:lnTo>
                  <a:pt x="228600" y="47625"/>
                </a:lnTo>
                <a:lnTo>
                  <a:pt x="238125" y="38100"/>
                </a:lnTo>
                <a:lnTo>
                  <a:pt x="238125" y="28575"/>
                </a:lnTo>
                <a:lnTo>
                  <a:pt x="238125" y="19050"/>
                </a:lnTo>
                <a:lnTo>
                  <a:pt x="238125" y="19050"/>
                </a:lnTo>
                <a:lnTo>
                  <a:pt x="238125" y="28575"/>
                </a:lnTo>
                <a:lnTo>
                  <a:pt x="228600" y="38100"/>
                </a:lnTo>
                <a:lnTo>
                  <a:pt x="228600" y="47625"/>
                </a:lnTo>
                <a:lnTo>
                  <a:pt x="219075" y="66675"/>
                </a:lnTo>
                <a:lnTo>
                  <a:pt x="209550" y="85725"/>
                </a:lnTo>
                <a:lnTo>
                  <a:pt x="200025" y="114300"/>
                </a:lnTo>
                <a:lnTo>
                  <a:pt x="190500" y="133350"/>
                </a:lnTo>
                <a:lnTo>
                  <a:pt x="180975" y="161925"/>
                </a:lnTo>
                <a:lnTo>
                  <a:pt x="180975" y="190500"/>
                </a:lnTo>
                <a:lnTo>
                  <a:pt x="180975" y="209550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80975" y="247650"/>
                </a:lnTo>
                <a:lnTo>
                  <a:pt x="200025" y="257175"/>
                </a:lnTo>
                <a:lnTo>
                  <a:pt x="209550" y="266700"/>
                </a:lnTo>
                <a:lnTo>
                  <a:pt x="228600" y="266700"/>
                </a:lnTo>
                <a:lnTo>
                  <a:pt x="257175" y="257175"/>
                </a:lnTo>
                <a:lnTo>
                  <a:pt x="276225" y="257175"/>
                </a:lnTo>
                <a:lnTo>
                  <a:pt x="314325" y="247650"/>
                </a:lnTo>
                <a:lnTo>
                  <a:pt x="342900" y="228600"/>
                </a:lnTo>
                <a:lnTo>
                  <a:pt x="381000" y="219075"/>
                </a:lnTo>
                <a:lnTo>
                  <a:pt x="409575" y="200025"/>
                </a:lnTo>
                <a:lnTo>
                  <a:pt x="438150" y="190500"/>
                </a:lnTo>
                <a:lnTo>
                  <a:pt x="457200" y="190500"/>
                </a:lnTo>
                <a:lnTo>
                  <a:pt x="466725" y="180975"/>
                </a:lnTo>
                <a:lnTo>
                  <a:pt x="4667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олилиния 246"/>
          <p:cNvSpPr/>
          <p:nvPr/>
        </p:nvSpPr>
        <p:spPr>
          <a:xfrm>
            <a:off x="2781300" y="4629150"/>
            <a:ext cx="857251" cy="28576"/>
          </a:xfrm>
          <a:custGeom>
            <a:avLst/>
            <a:gdLst/>
            <a:ahLst/>
            <a:cxnLst/>
            <a:rect l="0" t="0" r="0" b="0"/>
            <a:pathLst>
              <a:path w="857251" h="28576">
                <a:moveTo>
                  <a:pt x="76200" y="0"/>
                </a:moveTo>
                <a:lnTo>
                  <a:pt x="66675" y="0"/>
                </a:lnTo>
                <a:lnTo>
                  <a:pt x="66675" y="0"/>
                </a:lnTo>
                <a:lnTo>
                  <a:pt x="4762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2382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209550" y="190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304800" y="19050"/>
                </a:lnTo>
                <a:lnTo>
                  <a:pt x="342900" y="19050"/>
                </a:lnTo>
                <a:lnTo>
                  <a:pt x="371475" y="28575"/>
                </a:lnTo>
                <a:lnTo>
                  <a:pt x="409575" y="28575"/>
                </a:lnTo>
                <a:lnTo>
                  <a:pt x="447675" y="28575"/>
                </a:lnTo>
                <a:lnTo>
                  <a:pt x="485775" y="28575"/>
                </a:lnTo>
                <a:lnTo>
                  <a:pt x="523875" y="28575"/>
                </a:lnTo>
                <a:lnTo>
                  <a:pt x="561975" y="28575"/>
                </a:lnTo>
                <a:lnTo>
                  <a:pt x="600075" y="28575"/>
                </a:lnTo>
                <a:lnTo>
                  <a:pt x="638175" y="28575"/>
                </a:lnTo>
                <a:lnTo>
                  <a:pt x="666750" y="19050"/>
                </a:lnTo>
                <a:lnTo>
                  <a:pt x="704850" y="19050"/>
                </a:lnTo>
                <a:lnTo>
                  <a:pt x="742950" y="19050"/>
                </a:lnTo>
                <a:lnTo>
                  <a:pt x="771525" y="19050"/>
                </a:lnTo>
                <a:lnTo>
                  <a:pt x="790575" y="9525"/>
                </a:lnTo>
                <a:lnTo>
                  <a:pt x="819150" y="9525"/>
                </a:lnTo>
                <a:lnTo>
                  <a:pt x="838200" y="9525"/>
                </a:lnTo>
                <a:lnTo>
                  <a:pt x="838200" y="9525"/>
                </a:lnTo>
                <a:lnTo>
                  <a:pt x="847725" y="0"/>
                </a:lnTo>
                <a:lnTo>
                  <a:pt x="847725" y="0"/>
                </a:lnTo>
                <a:lnTo>
                  <a:pt x="857250" y="0"/>
                </a:lnTo>
                <a:lnTo>
                  <a:pt x="857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олилиния 247"/>
          <p:cNvSpPr/>
          <p:nvPr/>
        </p:nvSpPr>
        <p:spPr>
          <a:xfrm>
            <a:off x="3067050" y="4714875"/>
            <a:ext cx="9526" cy="381001"/>
          </a:xfrm>
          <a:custGeom>
            <a:avLst/>
            <a:gdLst/>
            <a:ahLst/>
            <a:cxnLst/>
            <a:rect l="0" t="0" r="0" b="0"/>
            <a:pathLst>
              <a:path w="9526" h="38100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9525" y="257175"/>
                </a:lnTo>
                <a:lnTo>
                  <a:pt x="9525" y="285750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олилиния 248"/>
          <p:cNvSpPr/>
          <p:nvPr/>
        </p:nvSpPr>
        <p:spPr>
          <a:xfrm>
            <a:off x="3048000" y="4724400"/>
            <a:ext cx="523876" cy="266701"/>
          </a:xfrm>
          <a:custGeom>
            <a:avLst/>
            <a:gdLst/>
            <a:ahLst/>
            <a:cxnLst/>
            <a:rect l="0" t="0" r="0" b="0"/>
            <a:pathLst>
              <a:path w="523876" h="266701">
                <a:moveTo>
                  <a:pt x="9525" y="238125"/>
                </a:moveTo>
                <a:lnTo>
                  <a:pt x="9525" y="228600"/>
                </a:lnTo>
                <a:lnTo>
                  <a:pt x="0" y="219075"/>
                </a:lnTo>
                <a:lnTo>
                  <a:pt x="0" y="200025"/>
                </a:lnTo>
                <a:lnTo>
                  <a:pt x="0" y="171450"/>
                </a:lnTo>
                <a:lnTo>
                  <a:pt x="9525" y="142875"/>
                </a:lnTo>
                <a:lnTo>
                  <a:pt x="19050" y="114300"/>
                </a:lnTo>
                <a:lnTo>
                  <a:pt x="28575" y="85725"/>
                </a:lnTo>
                <a:lnTo>
                  <a:pt x="38100" y="66675"/>
                </a:lnTo>
                <a:lnTo>
                  <a:pt x="47625" y="47625"/>
                </a:lnTo>
                <a:lnTo>
                  <a:pt x="66675" y="38100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71450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71450" y="114300"/>
                </a:lnTo>
                <a:lnTo>
                  <a:pt x="161925" y="133350"/>
                </a:lnTo>
                <a:lnTo>
                  <a:pt x="152400" y="152400"/>
                </a:lnTo>
                <a:lnTo>
                  <a:pt x="142875" y="171450"/>
                </a:lnTo>
                <a:lnTo>
                  <a:pt x="123825" y="190500"/>
                </a:lnTo>
                <a:lnTo>
                  <a:pt x="104775" y="200025"/>
                </a:lnTo>
                <a:lnTo>
                  <a:pt x="95250" y="209550"/>
                </a:lnTo>
                <a:lnTo>
                  <a:pt x="85725" y="219075"/>
                </a:lnTo>
                <a:lnTo>
                  <a:pt x="76200" y="219075"/>
                </a:lnTo>
                <a:lnTo>
                  <a:pt x="76200" y="219075"/>
                </a:lnTo>
                <a:lnTo>
                  <a:pt x="76200" y="219075"/>
                </a:lnTo>
                <a:lnTo>
                  <a:pt x="76200" y="209550"/>
                </a:lnTo>
                <a:lnTo>
                  <a:pt x="76200" y="200025"/>
                </a:lnTo>
                <a:lnTo>
                  <a:pt x="76200" y="190500"/>
                </a:lnTo>
                <a:lnTo>
                  <a:pt x="85725" y="180975"/>
                </a:lnTo>
                <a:lnTo>
                  <a:pt x="95250" y="171450"/>
                </a:lnTo>
                <a:lnTo>
                  <a:pt x="104775" y="161925"/>
                </a:lnTo>
                <a:lnTo>
                  <a:pt x="114300" y="152400"/>
                </a:lnTo>
                <a:lnTo>
                  <a:pt x="133350" y="152400"/>
                </a:lnTo>
                <a:lnTo>
                  <a:pt x="142875" y="142875"/>
                </a:lnTo>
                <a:lnTo>
                  <a:pt x="161925" y="14287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200025" y="161925"/>
                </a:lnTo>
                <a:lnTo>
                  <a:pt x="219075" y="180975"/>
                </a:lnTo>
                <a:lnTo>
                  <a:pt x="228600" y="200025"/>
                </a:lnTo>
                <a:lnTo>
                  <a:pt x="238125" y="209550"/>
                </a:lnTo>
                <a:lnTo>
                  <a:pt x="247650" y="228600"/>
                </a:lnTo>
                <a:lnTo>
                  <a:pt x="257175" y="247650"/>
                </a:lnTo>
                <a:lnTo>
                  <a:pt x="266700" y="257175"/>
                </a:lnTo>
                <a:lnTo>
                  <a:pt x="276225" y="266700"/>
                </a:lnTo>
                <a:lnTo>
                  <a:pt x="285750" y="266700"/>
                </a:lnTo>
                <a:lnTo>
                  <a:pt x="304800" y="266700"/>
                </a:lnTo>
                <a:lnTo>
                  <a:pt x="314325" y="257175"/>
                </a:lnTo>
                <a:lnTo>
                  <a:pt x="342900" y="247650"/>
                </a:lnTo>
                <a:lnTo>
                  <a:pt x="361950" y="228600"/>
                </a:lnTo>
                <a:lnTo>
                  <a:pt x="390525" y="209550"/>
                </a:lnTo>
                <a:lnTo>
                  <a:pt x="419100" y="180975"/>
                </a:lnTo>
                <a:lnTo>
                  <a:pt x="447675" y="152400"/>
                </a:lnTo>
                <a:lnTo>
                  <a:pt x="485775" y="123825"/>
                </a:lnTo>
                <a:lnTo>
                  <a:pt x="504825" y="104775"/>
                </a:lnTo>
                <a:lnTo>
                  <a:pt x="523875" y="85725"/>
                </a:lnTo>
                <a:lnTo>
                  <a:pt x="5238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олилиния 249"/>
          <p:cNvSpPr/>
          <p:nvPr/>
        </p:nvSpPr>
        <p:spPr>
          <a:xfrm>
            <a:off x="3933825" y="4657725"/>
            <a:ext cx="57151" cy="276226"/>
          </a:xfrm>
          <a:custGeom>
            <a:avLst/>
            <a:gdLst/>
            <a:ahLst/>
            <a:cxnLst/>
            <a:rect l="0" t="0" r="0" b="0"/>
            <a:pathLst>
              <a:path w="57151" h="2762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71450"/>
                </a:lnTo>
                <a:lnTo>
                  <a:pt x="19050" y="20002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олилиния 250"/>
          <p:cNvSpPr/>
          <p:nvPr/>
        </p:nvSpPr>
        <p:spPr>
          <a:xfrm>
            <a:off x="3990975" y="4448175"/>
            <a:ext cx="19051" cy="47626"/>
          </a:xfrm>
          <a:custGeom>
            <a:avLst/>
            <a:gdLst/>
            <a:ahLst/>
            <a:cxnLst/>
            <a:rect l="0" t="0" r="0" b="0"/>
            <a:pathLst>
              <a:path w="19051" h="476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олилиния 251"/>
          <p:cNvSpPr/>
          <p:nvPr/>
        </p:nvSpPr>
        <p:spPr>
          <a:xfrm>
            <a:off x="714375" y="5162550"/>
            <a:ext cx="209551" cy="409576"/>
          </a:xfrm>
          <a:custGeom>
            <a:avLst/>
            <a:gdLst/>
            <a:ahLst/>
            <a:cxnLst/>
            <a:rect l="0" t="0" r="0" b="0"/>
            <a:pathLst>
              <a:path w="209551" h="409576">
                <a:moveTo>
                  <a:pt x="95250" y="114300"/>
                </a:moveTo>
                <a:lnTo>
                  <a:pt x="85725" y="114300"/>
                </a:lnTo>
                <a:lnTo>
                  <a:pt x="85725" y="114300"/>
                </a:lnTo>
                <a:lnTo>
                  <a:pt x="76200" y="114300"/>
                </a:lnTo>
                <a:lnTo>
                  <a:pt x="66675" y="114300"/>
                </a:lnTo>
                <a:lnTo>
                  <a:pt x="57150" y="104775"/>
                </a:lnTo>
                <a:lnTo>
                  <a:pt x="47625" y="104775"/>
                </a:lnTo>
                <a:lnTo>
                  <a:pt x="47625" y="95250"/>
                </a:lnTo>
                <a:lnTo>
                  <a:pt x="47625" y="85725"/>
                </a:lnTo>
                <a:lnTo>
                  <a:pt x="47625" y="66675"/>
                </a:lnTo>
                <a:lnTo>
                  <a:pt x="47625" y="47625"/>
                </a:lnTo>
                <a:lnTo>
                  <a:pt x="66675" y="38100"/>
                </a:lnTo>
                <a:lnTo>
                  <a:pt x="76200" y="19050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28575"/>
                </a:lnTo>
                <a:lnTo>
                  <a:pt x="171450" y="47625"/>
                </a:lnTo>
                <a:lnTo>
                  <a:pt x="180975" y="66675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71450" y="133350"/>
                </a:lnTo>
                <a:lnTo>
                  <a:pt x="171450" y="161925"/>
                </a:lnTo>
                <a:lnTo>
                  <a:pt x="152400" y="180975"/>
                </a:lnTo>
                <a:lnTo>
                  <a:pt x="142875" y="20002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04775" y="238125"/>
                </a:lnTo>
                <a:lnTo>
                  <a:pt x="95250" y="247650"/>
                </a:lnTo>
                <a:lnTo>
                  <a:pt x="95250" y="247650"/>
                </a:lnTo>
                <a:lnTo>
                  <a:pt x="85725" y="247650"/>
                </a:lnTo>
                <a:lnTo>
                  <a:pt x="76200" y="238125"/>
                </a:lnTo>
                <a:lnTo>
                  <a:pt x="76200" y="228600"/>
                </a:lnTo>
                <a:lnTo>
                  <a:pt x="66675" y="219075"/>
                </a:lnTo>
                <a:lnTo>
                  <a:pt x="66675" y="209550"/>
                </a:lnTo>
                <a:lnTo>
                  <a:pt x="66675" y="200025"/>
                </a:lnTo>
                <a:lnTo>
                  <a:pt x="66675" y="190500"/>
                </a:lnTo>
                <a:lnTo>
                  <a:pt x="76200" y="180975"/>
                </a:lnTo>
                <a:lnTo>
                  <a:pt x="76200" y="180975"/>
                </a:lnTo>
                <a:lnTo>
                  <a:pt x="95250" y="171450"/>
                </a:lnTo>
                <a:lnTo>
                  <a:pt x="95250" y="171450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42875" y="190500"/>
                </a:lnTo>
                <a:lnTo>
                  <a:pt x="152400" y="200025"/>
                </a:lnTo>
                <a:lnTo>
                  <a:pt x="171450" y="219075"/>
                </a:lnTo>
                <a:lnTo>
                  <a:pt x="180975" y="238125"/>
                </a:lnTo>
                <a:lnTo>
                  <a:pt x="190500" y="247650"/>
                </a:lnTo>
                <a:lnTo>
                  <a:pt x="200025" y="276225"/>
                </a:lnTo>
                <a:lnTo>
                  <a:pt x="209550" y="295275"/>
                </a:lnTo>
                <a:lnTo>
                  <a:pt x="209550" y="314325"/>
                </a:lnTo>
                <a:lnTo>
                  <a:pt x="209550" y="323850"/>
                </a:lnTo>
                <a:lnTo>
                  <a:pt x="209550" y="342900"/>
                </a:lnTo>
                <a:lnTo>
                  <a:pt x="200025" y="361950"/>
                </a:lnTo>
                <a:lnTo>
                  <a:pt x="180975" y="381000"/>
                </a:lnTo>
                <a:lnTo>
                  <a:pt x="161925" y="390525"/>
                </a:lnTo>
                <a:lnTo>
                  <a:pt x="142875" y="400050"/>
                </a:lnTo>
                <a:lnTo>
                  <a:pt x="123825" y="409575"/>
                </a:lnTo>
                <a:lnTo>
                  <a:pt x="95250" y="409575"/>
                </a:lnTo>
                <a:lnTo>
                  <a:pt x="76200" y="409575"/>
                </a:lnTo>
                <a:lnTo>
                  <a:pt x="57150" y="409575"/>
                </a:lnTo>
                <a:lnTo>
                  <a:pt x="38100" y="409575"/>
                </a:lnTo>
                <a:lnTo>
                  <a:pt x="28575" y="409575"/>
                </a:lnTo>
                <a:lnTo>
                  <a:pt x="19050" y="409575"/>
                </a:lnTo>
                <a:lnTo>
                  <a:pt x="9525" y="40957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9525" y="409575"/>
                </a:lnTo>
                <a:lnTo>
                  <a:pt x="19050" y="409575"/>
                </a:lnTo>
                <a:lnTo>
                  <a:pt x="19050" y="409575"/>
                </a:lnTo>
                <a:lnTo>
                  <a:pt x="1905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олилиния 252"/>
          <p:cNvSpPr/>
          <p:nvPr/>
        </p:nvSpPr>
        <p:spPr>
          <a:xfrm>
            <a:off x="904875" y="5057775"/>
            <a:ext cx="190501" cy="895351"/>
          </a:xfrm>
          <a:custGeom>
            <a:avLst/>
            <a:gdLst/>
            <a:ahLst/>
            <a:cxnLst/>
            <a:rect l="0" t="0" r="0" b="0"/>
            <a:pathLst>
              <a:path w="190501" h="895351">
                <a:moveTo>
                  <a:pt x="28575" y="9525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19050"/>
                </a:lnTo>
                <a:lnTo>
                  <a:pt x="57150" y="38100"/>
                </a:lnTo>
                <a:lnTo>
                  <a:pt x="85725" y="57150"/>
                </a:lnTo>
                <a:lnTo>
                  <a:pt x="104775" y="85725"/>
                </a:lnTo>
                <a:lnTo>
                  <a:pt x="123825" y="123825"/>
                </a:lnTo>
                <a:lnTo>
                  <a:pt x="142875" y="161925"/>
                </a:lnTo>
                <a:lnTo>
                  <a:pt x="152400" y="200025"/>
                </a:lnTo>
                <a:lnTo>
                  <a:pt x="171450" y="247650"/>
                </a:lnTo>
                <a:lnTo>
                  <a:pt x="180975" y="295275"/>
                </a:lnTo>
                <a:lnTo>
                  <a:pt x="190500" y="342900"/>
                </a:lnTo>
                <a:lnTo>
                  <a:pt x="190500" y="390525"/>
                </a:lnTo>
                <a:lnTo>
                  <a:pt x="190500" y="447675"/>
                </a:lnTo>
                <a:lnTo>
                  <a:pt x="180975" y="504825"/>
                </a:lnTo>
                <a:lnTo>
                  <a:pt x="171450" y="571500"/>
                </a:lnTo>
                <a:lnTo>
                  <a:pt x="152400" y="638175"/>
                </a:lnTo>
                <a:lnTo>
                  <a:pt x="123825" y="695325"/>
                </a:lnTo>
                <a:lnTo>
                  <a:pt x="95250" y="752475"/>
                </a:lnTo>
                <a:lnTo>
                  <a:pt x="66675" y="790575"/>
                </a:lnTo>
                <a:lnTo>
                  <a:pt x="47625" y="828675"/>
                </a:lnTo>
                <a:lnTo>
                  <a:pt x="28575" y="857250"/>
                </a:lnTo>
                <a:lnTo>
                  <a:pt x="9525" y="876300"/>
                </a:lnTo>
                <a:lnTo>
                  <a:pt x="0" y="895350"/>
                </a:lnTo>
                <a:lnTo>
                  <a:pt x="0" y="895350"/>
                </a:lnTo>
                <a:lnTo>
                  <a:pt x="0" y="895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олилиния 253"/>
          <p:cNvSpPr/>
          <p:nvPr/>
        </p:nvSpPr>
        <p:spPr>
          <a:xfrm>
            <a:off x="2809875" y="971550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38100" y="28575"/>
                </a:moveTo>
                <a:lnTo>
                  <a:pt x="38100" y="2857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66675" y="57150"/>
                </a:lnTo>
                <a:lnTo>
                  <a:pt x="76200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6667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66675"/>
                </a:lnTo>
                <a:lnTo>
                  <a:pt x="57150" y="66675"/>
                </a:lnTo>
                <a:lnTo>
                  <a:pt x="66675" y="57150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66675" y="66675"/>
                </a:lnTo>
                <a:lnTo>
                  <a:pt x="76200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олилиния 254"/>
          <p:cNvSpPr/>
          <p:nvPr/>
        </p:nvSpPr>
        <p:spPr>
          <a:xfrm>
            <a:off x="1704975" y="54102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олилиния 255"/>
          <p:cNvSpPr/>
          <p:nvPr/>
        </p:nvSpPr>
        <p:spPr>
          <a:xfrm>
            <a:off x="1619250" y="5343525"/>
            <a:ext cx="342901" cy="428626"/>
          </a:xfrm>
          <a:custGeom>
            <a:avLst/>
            <a:gdLst/>
            <a:ahLst/>
            <a:cxnLst/>
            <a:rect l="0" t="0" r="0" b="0"/>
            <a:pathLst>
              <a:path w="342901" h="42862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0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9525" y="419100"/>
                </a:lnTo>
                <a:lnTo>
                  <a:pt x="19050" y="428625"/>
                </a:lnTo>
                <a:lnTo>
                  <a:pt x="19050" y="428625"/>
                </a:lnTo>
                <a:lnTo>
                  <a:pt x="28575" y="428625"/>
                </a:lnTo>
                <a:lnTo>
                  <a:pt x="38100" y="428625"/>
                </a:lnTo>
                <a:lnTo>
                  <a:pt x="47625" y="419100"/>
                </a:lnTo>
                <a:lnTo>
                  <a:pt x="57150" y="409575"/>
                </a:lnTo>
                <a:lnTo>
                  <a:pt x="76200" y="390525"/>
                </a:lnTo>
                <a:lnTo>
                  <a:pt x="95250" y="381000"/>
                </a:lnTo>
                <a:lnTo>
                  <a:pt x="104775" y="352425"/>
                </a:lnTo>
                <a:lnTo>
                  <a:pt x="123825" y="333375"/>
                </a:lnTo>
                <a:lnTo>
                  <a:pt x="142875" y="304800"/>
                </a:lnTo>
                <a:lnTo>
                  <a:pt x="152400" y="276225"/>
                </a:lnTo>
                <a:lnTo>
                  <a:pt x="171450" y="247650"/>
                </a:lnTo>
                <a:lnTo>
                  <a:pt x="180975" y="228600"/>
                </a:lnTo>
                <a:lnTo>
                  <a:pt x="190500" y="200025"/>
                </a:lnTo>
                <a:lnTo>
                  <a:pt x="200025" y="171450"/>
                </a:lnTo>
                <a:lnTo>
                  <a:pt x="209550" y="142875"/>
                </a:lnTo>
                <a:lnTo>
                  <a:pt x="219075" y="123825"/>
                </a:lnTo>
                <a:lnTo>
                  <a:pt x="228600" y="104775"/>
                </a:lnTo>
                <a:lnTo>
                  <a:pt x="228600" y="85725"/>
                </a:lnTo>
                <a:lnTo>
                  <a:pt x="228600" y="76200"/>
                </a:lnTo>
                <a:lnTo>
                  <a:pt x="238125" y="66675"/>
                </a:lnTo>
                <a:lnTo>
                  <a:pt x="228600" y="66675"/>
                </a:lnTo>
                <a:lnTo>
                  <a:pt x="228600" y="57150"/>
                </a:lnTo>
                <a:lnTo>
                  <a:pt x="228600" y="57150"/>
                </a:lnTo>
                <a:lnTo>
                  <a:pt x="228600" y="57150"/>
                </a:lnTo>
                <a:lnTo>
                  <a:pt x="228600" y="57150"/>
                </a:lnTo>
                <a:lnTo>
                  <a:pt x="219075" y="66675"/>
                </a:lnTo>
                <a:lnTo>
                  <a:pt x="219075" y="76200"/>
                </a:lnTo>
                <a:lnTo>
                  <a:pt x="209550" y="85725"/>
                </a:lnTo>
                <a:lnTo>
                  <a:pt x="209550" y="95250"/>
                </a:lnTo>
                <a:lnTo>
                  <a:pt x="200025" y="114300"/>
                </a:lnTo>
                <a:lnTo>
                  <a:pt x="200025" y="133350"/>
                </a:lnTo>
                <a:lnTo>
                  <a:pt x="190500" y="152400"/>
                </a:lnTo>
                <a:lnTo>
                  <a:pt x="190500" y="180975"/>
                </a:lnTo>
                <a:lnTo>
                  <a:pt x="180975" y="200025"/>
                </a:lnTo>
                <a:lnTo>
                  <a:pt x="180975" y="228600"/>
                </a:lnTo>
                <a:lnTo>
                  <a:pt x="180975" y="247650"/>
                </a:lnTo>
                <a:lnTo>
                  <a:pt x="171450" y="266700"/>
                </a:lnTo>
                <a:lnTo>
                  <a:pt x="171450" y="285750"/>
                </a:lnTo>
                <a:lnTo>
                  <a:pt x="171450" y="304800"/>
                </a:lnTo>
                <a:lnTo>
                  <a:pt x="171450" y="323850"/>
                </a:lnTo>
                <a:lnTo>
                  <a:pt x="171450" y="342900"/>
                </a:lnTo>
                <a:lnTo>
                  <a:pt x="171450" y="352425"/>
                </a:lnTo>
                <a:lnTo>
                  <a:pt x="180975" y="361950"/>
                </a:lnTo>
                <a:lnTo>
                  <a:pt x="180975" y="371475"/>
                </a:lnTo>
                <a:lnTo>
                  <a:pt x="180975" y="381000"/>
                </a:lnTo>
                <a:lnTo>
                  <a:pt x="190500" y="390525"/>
                </a:lnTo>
                <a:lnTo>
                  <a:pt x="190500" y="390525"/>
                </a:lnTo>
                <a:lnTo>
                  <a:pt x="190500" y="390525"/>
                </a:lnTo>
                <a:lnTo>
                  <a:pt x="200025" y="390525"/>
                </a:lnTo>
                <a:lnTo>
                  <a:pt x="209550" y="381000"/>
                </a:lnTo>
                <a:lnTo>
                  <a:pt x="219075" y="381000"/>
                </a:lnTo>
                <a:lnTo>
                  <a:pt x="238125" y="361950"/>
                </a:lnTo>
                <a:lnTo>
                  <a:pt x="257175" y="342900"/>
                </a:lnTo>
                <a:lnTo>
                  <a:pt x="285750" y="314325"/>
                </a:lnTo>
                <a:lnTo>
                  <a:pt x="314325" y="295275"/>
                </a:lnTo>
                <a:lnTo>
                  <a:pt x="333375" y="276225"/>
                </a:lnTo>
                <a:lnTo>
                  <a:pt x="342900" y="257175"/>
                </a:lnTo>
                <a:lnTo>
                  <a:pt x="3429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олилиния 256"/>
          <p:cNvSpPr/>
          <p:nvPr/>
        </p:nvSpPr>
        <p:spPr>
          <a:xfrm>
            <a:off x="2114550" y="543877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олилиния 257"/>
          <p:cNvSpPr/>
          <p:nvPr/>
        </p:nvSpPr>
        <p:spPr>
          <a:xfrm>
            <a:off x="2114550" y="558165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олилиния 258"/>
          <p:cNvSpPr/>
          <p:nvPr/>
        </p:nvSpPr>
        <p:spPr>
          <a:xfrm>
            <a:off x="2590800" y="5229225"/>
            <a:ext cx="76201" cy="447676"/>
          </a:xfrm>
          <a:custGeom>
            <a:avLst/>
            <a:gdLst/>
            <a:ahLst/>
            <a:cxnLst/>
            <a:rect l="0" t="0" r="0" b="0"/>
            <a:pathLst>
              <a:path w="76201" h="447676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14300"/>
                </a:lnTo>
                <a:lnTo>
                  <a:pt x="28575" y="142875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85750"/>
                </a:lnTo>
                <a:lnTo>
                  <a:pt x="19050" y="314325"/>
                </a:lnTo>
                <a:lnTo>
                  <a:pt x="9525" y="342900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олилиния 259"/>
          <p:cNvSpPr/>
          <p:nvPr/>
        </p:nvSpPr>
        <p:spPr>
          <a:xfrm>
            <a:off x="2476500" y="5200650"/>
            <a:ext cx="257176" cy="66676"/>
          </a:xfrm>
          <a:custGeom>
            <a:avLst/>
            <a:gdLst/>
            <a:ahLst/>
            <a:cxnLst/>
            <a:rect l="0" t="0" r="0" b="0"/>
            <a:pathLst>
              <a:path w="257176" h="666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57175" y="19050"/>
                </a:lnTo>
                <a:lnTo>
                  <a:pt x="2571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олилиния 260"/>
          <p:cNvSpPr/>
          <p:nvPr/>
        </p:nvSpPr>
        <p:spPr>
          <a:xfrm>
            <a:off x="2466975" y="5629275"/>
            <a:ext cx="238126" cy="28576"/>
          </a:xfrm>
          <a:custGeom>
            <a:avLst/>
            <a:gdLst/>
            <a:ahLst/>
            <a:cxnLst/>
            <a:rect l="0" t="0" r="0" b="0"/>
            <a:pathLst>
              <a:path w="238126" h="28576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олилиния 261"/>
          <p:cNvSpPr/>
          <p:nvPr/>
        </p:nvSpPr>
        <p:spPr>
          <a:xfrm>
            <a:off x="2857500" y="5419725"/>
            <a:ext cx="1" cy="66676"/>
          </a:xfrm>
          <a:custGeom>
            <a:avLst/>
            <a:gdLst/>
            <a:ahLst/>
            <a:cxnLst/>
            <a:rect l="0" t="0" r="0" b="0"/>
            <a:pathLst>
              <a:path w="1" h="666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олилиния 262"/>
          <p:cNvSpPr/>
          <p:nvPr/>
        </p:nvSpPr>
        <p:spPr>
          <a:xfrm>
            <a:off x="2933700" y="5200650"/>
            <a:ext cx="247651" cy="409576"/>
          </a:xfrm>
          <a:custGeom>
            <a:avLst/>
            <a:gdLst/>
            <a:ahLst/>
            <a:cxnLst/>
            <a:rect l="0" t="0" r="0" b="0"/>
            <a:pathLst>
              <a:path w="247651" h="409576">
                <a:moveTo>
                  <a:pt x="76200" y="123825"/>
                </a:moveTo>
                <a:lnTo>
                  <a:pt x="66675" y="123825"/>
                </a:lnTo>
                <a:lnTo>
                  <a:pt x="66675" y="114300"/>
                </a:lnTo>
                <a:lnTo>
                  <a:pt x="66675" y="104775"/>
                </a:lnTo>
                <a:lnTo>
                  <a:pt x="66675" y="95250"/>
                </a:lnTo>
                <a:lnTo>
                  <a:pt x="66675" y="76200"/>
                </a:lnTo>
                <a:lnTo>
                  <a:pt x="76200" y="66675"/>
                </a:lnTo>
                <a:lnTo>
                  <a:pt x="76200" y="47625"/>
                </a:lnTo>
                <a:lnTo>
                  <a:pt x="95250" y="38100"/>
                </a:lnTo>
                <a:lnTo>
                  <a:pt x="104775" y="1905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9525"/>
                </a:lnTo>
                <a:lnTo>
                  <a:pt x="200025" y="19050"/>
                </a:lnTo>
                <a:lnTo>
                  <a:pt x="209550" y="28575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9550" y="85725"/>
                </a:lnTo>
                <a:lnTo>
                  <a:pt x="209550" y="114300"/>
                </a:lnTo>
                <a:lnTo>
                  <a:pt x="200025" y="133350"/>
                </a:lnTo>
                <a:lnTo>
                  <a:pt x="180975" y="161925"/>
                </a:lnTo>
                <a:lnTo>
                  <a:pt x="171450" y="180975"/>
                </a:lnTo>
                <a:lnTo>
                  <a:pt x="152400" y="209550"/>
                </a:lnTo>
                <a:lnTo>
                  <a:pt x="123825" y="228600"/>
                </a:lnTo>
                <a:lnTo>
                  <a:pt x="104775" y="257175"/>
                </a:lnTo>
                <a:lnTo>
                  <a:pt x="76200" y="276225"/>
                </a:lnTo>
                <a:lnTo>
                  <a:pt x="57150" y="304800"/>
                </a:lnTo>
                <a:lnTo>
                  <a:pt x="38100" y="323850"/>
                </a:lnTo>
                <a:lnTo>
                  <a:pt x="19050" y="333375"/>
                </a:lnTo>
                <a:lnTo>
                  <a:pt x="9525" y="352425"/>
                </a:lnTo>
                <a:lnTo>
                  <a:pt x="0" y="361950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71475"/>
                </a:lnTo>
                <a:lnTo>
                  <a:pt x="19050" y="381000"/>
                </a:lnTo>
                <a:lnTo>
                  <a:pt x="28575" y="381000"/>
                </a:lnTo>
                <a:lnTo>
                  <a:pt x="38100" y="390525"/>
                </a:lnTo>
                <a:lnTo>
                  <a:pt x="57150" y="390525"/>
                </a:lnTo>
                <a:lnTo>
                  <a:pt x="66675" y="390525"/>
                </a:lnTo>
                <a:lnTo>
                  <a:pt x="85725" y="400050"/>
                </a:lnTo>
                <a:lnTo>
                  <a:pt x="104775" y="400050"/>
                </a:lnTo>
                <a:lnTo>
                  <a:pt x="133350" y="409575"/>
                </a:lnTo>
                <a:lnTo>
                  <a:pt x="152400" y="409575"/>
                </a:lnTo>
                <a:lnTo>
                  <a:pt x="171450" y="409575"/>
                </a:lnTo>
                <a:lnTo>
                  <a:pt x="200025" y="400050"/>
                </a:lnTo>
                <a:lnTo>
                  <a:pt x="219075" y="390525"/>
                </a:lnTo>
                <a:lnTo>
                  <a:pt x="238125" y="371475"/>
                </a:lnTo>
                <a:lnTo>
                  <a:pt x="247650" y="361950"/>
                </a:lnTo>
                <a:lnTo>
                  <a:pt x="2476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олилиния 263"/>
          <p:cNvSpPr/>
          <p:nvPr/>
        </p:nvSpPr>
        <p:spPr>
          <a:xfrm>
            <a:off x="3190875" y="5238750"/>
            <a:ext cx="238126" cy="409576"/>
          </a:xfrm>
          <a:custGeom>
            <a:avLst/>
            <a:gdLst/>
            <a:ahLst/>
            <a:cxnLst/>
            <a:rect l="0" t="0" r="0" b="0"/>
            <a:pathLst>
              <a:path w="238126" h="409576">
                <a:moveTo>
                  <a:pt x="76200" y="47625"/>
                </a:moveTo>
                <a:lnTo>
                  <a:pt x="76200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38100"/>
                </a:lnTo>
                <a:lnTo>
                  <a:pt x="66675" y="47625"/>
                </a:lnTo>
                <a:lnTo>
                  <a:pt x="66675" y="57150"/>
                </a:lnTo>
                <a:lnTo>
                  <a:pt x="76200" y="66675"/>
                </a:lnTo>
                <a:lnTo>
                  <a:pt x="66675" y="85725"/>
                </a:lnTo>
                <a:lnTo>
                  <a:pt x="66675" y="95250"/>
                </a:lnTo>
                <a:lnTo>
                  <a:pt x="66675" y="123825"/>
                </a:lnTo>
                <a:lnTo>
                  <a:pt x="66675" y="152400"/>
                </a:lnTo>
                <a:lnTo>
                  <a:pt x="66675" y="180975"/>
                </a:lnTo>
                <a:lnTo>
                  <a:pt x="66675" y="209550"/>
                </a:lnTo>
                <a:lnTo>
                  <a:pt x="66675" y="247650"/>
                </a:lnTo>
                <a:lnTo>
                  <a:pt x="57150" y="276225"/>
                </a:lnTo>
                <a:lnTo>
                  <a:pt x="66675" y="304800"/>
                </a:lnTo>
                <a:lnTo>
                  <a:pt x="66675" y="333375"/>
                </a:lnTo>
                <a:lnTo>
                  <a:pt x="66675" y="361950"/>
                </a:lnTo>
                <a:lnTo>
                  <a:pt x="66675" y="381000"/>
                </a:lnTo>
                <a:lnTo>
                  <a:pt x="66675" y="400050"/>
                </a:lnTo>
                <a:lnTo>
                  <a:pt x="57150" y="409575"/>
                </a:lnTo>
                <a:lnTo>
                  <a:pt x="57150" y="409575"/>
                </a:lnTo>
                <a:lnTo>
                  <a:pt x="57150" y="409575"/>
                </a:lnTo>
                <a:lnTo>
                  <a:pt x="57150" y="400050"/>
                </a:lnTo>
                <a:lnTo>
                  <a:pt x="57150" y="390525"/>
                </a:lnTo>
                <a:lnTo>
                  <a:pt x="57150" y="371475"/>
                </a:lnTo>
                <a:lnTo>
                  <a:pt x="47625" y="342900"/>
                </a:lnTo>
                <a:lnTo>
                  <a:pt x="47625" y="323850"/>
                </a:lnTo>
                <a:lnTo>
                  <a:pt x="38100" y="295275"/>
                </a:lnTo>
                <a:lnTo>
                  <a:pt x="38100" y="257175"/>
                </a:lnTo>
                <a:lnTo>
                  <a:pt x="38100" y="228600"/>
                </a:lnTo>
                <a:lnTo>
                  <a:pt x="38100" y="190500"/>
                </a:lnTo>
                <a:lnTo>
                  <a:pt x="38100" y="171450"/>
                </a:lnTo>
                <a:lnTo>
                  <a:pt x="38100" y="133350"/>
                </a:lnTo>
                <a:lnTo>
                  <a:pt x="47625" y="104775"/>
                </a:lnTo>
                <a:lnTo>
                  <a:pt x="47625" y="85725"/>
                </a:lnTo>
                <a:lnTo>
                  <a:pt x="57150" y="57150"/>
                </a:lnTo>
                <a:lnTo>
                  <a:pt x="66675" y="38100"/>
                </a:lnTo>
                <a:lnTo>
                  <a:pt x="85725" y="2857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28575"/>
                </a:lnTo>
                <a:lnTo>
                  <a:pt x="180975" y="38100"/>
                </a:lnTo>
                <a:lnTo>
                  <a:pt x="190500" y="57150"/>
                </a:lnTo>
                <a:lnTo>
                  <a:pt x="190500" y="85725"/>
                </a:lnTo>
                <a:lnTo>
                  <a:pt x="180975" y="114300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42875" y="180975"/>
                </a:lnTo>
                <a:lnTo>
                  <a:pt x="123825" y="209550"/>
                </a:lnTo>
                <a:lnTo>
                  <a:pt x="114300" y="228600"/>
                </a:lnTo>
                <a:lnTo>
                  <a:pt x="95250" y="238125"/>
                </a:lnTo>
                <a:lnTo>
                  <a:pt x="76200" y="247650"/>
                </a:lnTo>
                <a:lnTo>
                  <a:pt x="57150" y="247650"/>
                </a:lnTo>
                <a:lnTo>
                  <a:pt x="47625" y="247650"/>
                </a:lnTo>
                <a:lnTo>
                  <a:pt x="28575" y="247650"/>
                </a:lnTo>
                <a:lnTo>
                  <a:pt x="19050" y="247650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9525" y="228600"/>
                </a:lnTo>
                <a:lnTo>
                  <a:pt x="19050" y="238125"/>
                </a:lnTo>
                <a:lnTo>
                  <a:pt x="28575" y="247650"/>
                </a:lnTo>
                <a:lnTo>
                  <a:pt x="38100" y="257175"/>
                </a:lnTo>
                <a:lnTo>
                  <a:pt x="47625" y="276225"/>
                </a:lnTo>
                <a:lnTo>
                  <a:pt x="57150" y="295275"/>
                </a:lnTo>
                <a:lnTo>
                  <a:pt x="66675" y="304800"/>
                </a:lnTo>
                <a:lnTo>
                  <a:pt x="76200" y="323850"/>
                </a:lnTo>
                <a:lnTo>
                  <a:pt x="95250" y="333375"/>
                </a:lnTo>
                <a:lnTo>
                  <a:pt x="104775" y="342900"/>
                </a:lnTo>
                <a:lnTo>
                  <a:pt x="114300" y="361950"/>
                </a:lnTo>
                <a:lnTo>
                  <a:pt x="123825" y="361950"/>
                </a:lnTo>
                <a:lnTo>
                  <a:pt x="142875" y="371475"/>
                </a:lnTo>
                <a:lnTo>
                  <a:pt x="161925" y="371475"/>
                </a:lnTo>
                <a:lnTo>
                  <a:pt x="171450" y="371475"/>
                </a:lnTo>
                <a:lnTo>
                  <a:pt x="190500" y="371475"/>
                </a:lnTo>
                <a:lnTo>
                  <a:pt x="209550" y="371475"/>
                </a:lnTo>
                <a:lnTo>
                  <a:pt x="219075" y="361950"/>
                </a:lnTo>
                <a:lnTo>
                  <a:pt x="238125" y="352425"/>
                </a:lnTo>
                <a:lnTo>
                  <a:pt x="238125" y="352425"/>
                </a:lnTo>
                <a:lnTo>
                  <a:pt x="2381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олилиния 264"/>
          <p:cNvSpPr/>
          <p:nvPr/>
        </p:nvSpPr>
        <p:spPr>
          <a:xfrm>
            <a:off x="3533775" y="5629275"/>
            <a:ext cx="38101" cy="200026"/>
          </a:xfrm>
          <a:custGeom>
            <a:avLst/>
            <a:gdLst/>
            <a:ahLst/>
            <a:cxnLst/>
            <a:rect l="0" t="0" r="0" b="0"/>
            <a:pathLst>
              <a:path w="38101" h="2000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47625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олилиния 265"/>
          <p:cNvSpPr/>
          <p:nvPr/>
        </p:nvSpPr>
        <p:spPr>
          <a:xfrm>
            <a:off x="3590925" y="5267325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олилиния 266"/>
          <p:cNvSpPr/>
          <p:nvPr/>
        </p:nvSpPr>
        <p:spPr>
          <a:xfrm>
            <a:off x="3857625" y="5248275"/>
            <a:ext cx="66676" cy="466726"/>
          </a:xfrm>
          <a:custGeom>
            <a:avLst/>
            <a:gdLst/>
            <a:ahLst/>
            <a:cxnLst/>
            <a:rect l="0" t="0" r="0" b="0"/>
            <a:pathLst>
              <a:path w="66676" h="466726">
                <a:moveTo>
                  <a:pt x="66675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209550"/>
                </a:lnTo>
                <a:lnTo>
                  <a:pt x="28575" y="238125"/>
                </a:lnTo>
                <a:lnTo>
                  <a:pt x="19050" y="276225"/>
                </a:lnTo>
                <a:lnTo>
                  <a:pt x="9525" y="314325"/>
                </a:lnTo>
                <a:lnTo>
                  <a:pt x="9525" y="342900"/>
                </a:lnTo>
                <a:lnTo>
                  <a:pt x="9525" y="381000"/>
                </a:lnTo>
                <a:lnTo>
                  <a:pt x="0" y="409575"/>
                </a:lnTo>
                <a:lnTo>
                  <a:pt x="0" y="438150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олилиния 267"/>
          <p:cNvSpPr/>
          <p:nvPr/>
        </p:nvSpPr>
        <p:spPr>
          <a:xfrm>
            <a:off x="3800475" y="5276850"/>
            <a:ext cx="200026" cy="38101"/>
          </a:xfrm>
          <a:custGeom>
            <a:avLst/>
            <a:gdLst/>
            <a:ahLst/>
            <a:cxnLst/>
            <a:rect l="0" t="0" r="0" b="0"/>
            <a:pathLst>
              <a:path w="200026" h="3810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28575"/>
                </a:lnTo>
                <a:lnTo>
                  <a:pt x="200025" y="28575"/>
                </a:lnTo>
                <a:lnTo>
                  <a:pt x="200025" y="38100"/>
                </a:lnTo>
                <a:lnTo>
                  <a:pt x="2000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олилиния 268"/>
          <p:cNvSpPr/>
          <p:nvPr/>
        </p:nvSpPr>
        <p:spPr>
          <a:xfrm>
            <a:off x="3771900" y="5705475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олилиния 269"/>
          <p:cNvSpPr/>
          <p:nvPr/>
        </p:nvSpPr>
        <p:spPr>
          <a:xfrm>
            <a:off x="4095750" y="5429250"/>
            <a:ext cx="123826" cy="19051"/>
          </a:xfrm>
          <a:custGeom>
            <a:avLst/>
            <a:gdLst/>
            <a:ahLst/>
            <a:cxnLst/>
            <a:rect l="0" t="0" r="0" b="0"/>
            <a:pathLst>
              <a:path w="123826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олилиния 270"/>
          <p:cNvSpPr/>
          <p:nvPr/>
        </p:nvSpPr>
        <p:spPr>
          <a:xfrm>
            <a:off x="4076700" y="5524500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6667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олилиния 271"/>
          <p:cNvSpPr/>
          <p:nvPr/>
        </p:nvSpPr>
        <p:spPr>
          <a:xfrm>
            <a:off x="4429125" y="5029200"/>
            <a:ext cx="304801" cy="361951"/>
          </a:xfrm>
          <a:custGeom>
            <a:avLst/>
            <a:gdLst/>
            <a:ahLst/>
            <a:cxnLst/>
            <a:rect l="0" t="0" r="0" b="0"/>
            <a:pathLst>
              <a:path w="304801" h="3619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9525" y="304800"/>
                </a:lnTo>
                <a:lnTo>
                  <a:pt x="9525" y="314325"/>
                </a:lnTo>
                <a:lnTo>
                  <a:pt x="19050" y="333375"/>
                </a:lnTo>
                <a:lnTo>
                  <a:pt x="28575" y="333375"/>
                </a:lnTo>
                <a:lnTo>
                  <a:pt x="38100" y="342900"/>
                </a:lnTo>
                <a:lnTo>
                  <a:pt x="47625" y="342900"/>
                </a:lnTo>
                <a:lnTo>
                  <a:pt x="57150" y="333375"/>
                </a:lnTo>
                <a:lnTo>
                  <a:pt x="66675" y="323850"/>
                </a:lnTo>
                <a:lnTo>
                  <a:pt x="85725" y="304800"/>
                </a:lnTo>
                <a:lnTo>
                  <a:pt x="95250" y="285750"/>
                </a:lnTo>
                <a:lnTo>
                  <a:pt x="104775" y="257175"/>
                </a:lnTo>
                <a:lnTo>
                  <a:pt x="123825" y="238125"/>
                </a:lnTo>
                <a:lnTo>
                  <a:pt x="142875" y="209550"/>
                </a:lnTo>
                <a:lnTo>
                  <a:pt x="152400" y="180975"/>
                </a:lnTo>
                <a:lnTo>
                  <a:pt x="171450" y="152400"/>
                </a:lnTo>
                <a:lnTo>
                  <a:pt x="180975" y="123825"/>
                </a:lnTo>
                <a:lnTo>
                  <a:pt x="190500" y="104775"/>
                </a:lnTo>
                <a:lnTo>
                  <a:pt x="200025" y="76200"/>
                </a:lnTo>
                <a:lnTo>
                  <a:pt x="209550" y="57150"/>
                </a:lnTo>
                <a:lnTo>
                  <a:pt x="209550" y="47625"/>
                </a:lnTo>
                <a:lnTo>
                  <a:pt x="209550" y="28575"/>
                </a:lnTo>
                <a:lnTo>
                  <a:pt x="219075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0025" y="28575"/>
                </a:lnTo>
                <a:lnTo>
                  <a:pt x="200025" y="38100"/>
                </a:lnTo>
                <a:lnTo>
                  <a:pt x="190500" y="57150"/>
                </a:lnTo>
                <a:lnTo>
                  <a:pt x="180975" y="66675"/>
                </a:lnTo>
                <a:lnTo>
                  <a:pt x="171450" y="95250"/>
                </a:lnTo>
                <a:lnTo>
                  <a:pt x="161925" y="123825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42875" y="200025"/>
                </a:lnTo>
                <a:lnTo>
                  <a:pt x="133350" y="228600"/>
                </a:lnTo>
                <a:lnTo>
                  <a:pt x="133350" y="257175"/>
                </a:lnTo>
                <a:lnTo>
                  <a:pt x="133350" y="276225"/>
                </a:lnTo>
                <a:lnTo>
                  <a:pt x="133350" y="295275"/>
                </a:lnTo>
                <a:lnTo>
                  <a:pt x="142875" y="314325"/>
                </a:lnTo>
                <a:lnTo>
                  <a:pt x="142875" y="323850"/>
                </a:lnTo>
                <a:lnTo>
                  <a:pt x="161925" y="342900"/>
                </a:lnTo>
                <a:lnTo>
                  <a:pt x="171450" y="352425"/>
                </a:lnTo>
                <a:lnTo>
                  <a:pt x="190500" y="352425"/>
                </a:lnTo>
                <a:lnTo>
                  <a:pt x="209550" y="361950"/>
                </a:lnTo>
                <a:lnTo>
                  <a:pt x="238125" y="361950"/>
                </a:lnTo>
                <a:lnTo>
                  <a:pt x="257175" y="361950"/>
                </a:lnTo>
                <a:lnTo>
                  <a:pt x="285750" y="361950"/>
                </a:lnTo>
                <a:lnTo>
                  <a:pt x="295275" y="361950"/>
                </a:lnTo>
                <a:lnTo>
                  <a:pt x="304800" y="361950"/>
                </a:lnTo>
                <a:lnTo>
                  <a:pt x="30480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олилиния 272"/>
          <p:cNvSpPr/>
          <p:nvPr/>
        </p:nvSpPr>
        <p:spPr>
          <a:xfrm>
            <a:off x="4343400" y="5467350"/>
            <a:ext cx="476251" cy="38101"/>
          </a:xfrm>
          <a:custGeom>
            <a:avLst/>
            <a:gdLst/>
            <a:ahLst/>
            <a:cxnLst/>
            <a:rect l="0" t="0" r="0" b="0"/>
            <a:pathLst>
              <a:path w="476251" h="38101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5240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0"/>
                </a:lnTo>
                <a:lnTo>
                  <a:pt x="266700" y="0"/>
                </a:lnTo>
                <a:lnTo>
                  <a:pt x="285750" y="0"/>
                </a:lnTo>
                <a:lnTo>
                  <a:pt x="314325" y="0"/>
                </a:lnTo>
                <a:lnTo>
                  <a:pt x="342900" y="9525"/>
                </a:lnTo>
                <a:lnTo>
                  <a:pt x="371475" y="9525"/>
                </a:lnTo>
                <a:lnTo>
                  <a:pt x="390525" y="9525"/>
                </a:lnTo>
                <a:lnTo>
                  <a:pt x="419100" y="19050"/>
                </a:lnTo>
                <a:lnTo>
                  <a:pt x="438150" y="19050"/>
                </a:lnTo>
                <a:lnTo>
                  <a:pt x="447675" y="28575"/>
                </a:lnTo>
                <a:lnTo>
                  <a:pt x="466725" y="28575"/>
                </a:lnTo>
                <a:lnTo>
                  <a:pt x="466725" y="38100"/>
                </a:lnTo>
                <a:lnTo>
                  <a:pt x="476250" y="38100"/>
                </a:lnTo>
                <a:lnTo>
                  <a:pt x="476250" y="38100"/>
                </a:lnTo>
                <a:lnTo>
                  <a:pt x="4762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олилиния 273"/>
          <p:cNvSpPr/>
          <p:nvPr/>
        </p:nvSpPr>
        <p:spPr>
          <a:xfrm>
            <a:off x="4352925" y="5581650"/>
            <a:ext cx="266701" cy="276226"/>
          </a:xfrm>
          <a:custGeom>
            <a:avLst/>
            <a:gdLst/>
            <a:ahLst/>
            <a:cxnLst/>
            <a:rect l="0" t="0" r="0" b="0"/>
            <a:pathLst>
              <a:path w="266701" h="276226">
                <a:moveTo>
                  <a:pt x="57150" y="19050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19050"/>
                </a:lnTo>
                <a:lnTo>
                  <a:pt x="200025" y="28575"/>
                </a:lnTo>
                <a:lnTo>
                  <a:pt x="209550" y="38100"/>
                </a:lnTo>
                <a:lnTo>
                  <a:pt x="209550" y="47625"/>
                </a:lnTo>
                <a:lnTo>
                  <a:pt x="219075" y="57150"/>
                </a:lnTo>
                <a:lnTo>
                  <a:pt x="209550" y="66675"/>
                </a:lnTo>
                <a:lnTo>
                  <a:pt x="209550" y="85725"/>
                </a:lnTo>
                <a:lnTo>
                  <a:pt x="190500" y="95250"/>
                </a:lnTo>
                <a:lnTo>
                  <a:pt x="171450" y="104775"/>
                </a:lnTo>
                <a:lnTo>
                  <a:pt x="161925" y="123825"/>
                </a:lnTo>
                <a:lnTo>
                  <a:pt x="133350" y="133350"/>
                </a:lnTo>
                <a:lnTo>
                  <a:pt x="114300" y="142875"/>
                </a:lnTo>
                <a:lnTo>
                  <a:pt x="85725" y="161925"/>
                </a:lnTo>
                <a:lnTo>
                  <a:pt x="66675" y="171450"/>
                </a:lnTo>
                <a:lnTo>
                  <a:pt x="38100" y="190500"/>
                </a:lnTo>
                <a:lnTo>
                  <a:pt x="28575" y="20002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38125"/>
                </a:lnTo>
                <a:lnTo>
                  <a:pt x="47625" y="238125"/>
                </a:lnTo>
                <a:lnTo>
                  <a:pt x="57150" y="238125"/>
                </a:lnTo>
                <a:lnTo>
                  <a:pt x="76200" y="247650"/>
                </a:lnTo>
                <a:lnTo>
                  <a:pt x="95250" y="257175"/>
                </a:lnTo>
                <a:lnTo>
                  <a:pt x="123825" y="257175"/>
                </a:lnTo>
                <a:lnTo>
                  <a:pt x="142875" y="266700"/>
                </a:lnTo>
                <a:lnTo>
                  <a:pt x="161925" y="266700"/>
                </a:lnTo>
                <a:lnTo>
                  <a:pt x="180975" y="276225"/>
                </a:lnTo>
                <a:lnTo>
                  <a:pt x="209550" y="276225"/>
                </a:lnTo>
                <a:lnTo>
                  <a:pt x="219075" y="276225"/>
                </a:lnTo>
                <a:lnTo>
                  <a:pt x="247650" y="276225"/>
                </a:lnTo>
                <a:lnTo>
                  <a:pt x="257175" y="276225"/>
                </a:lnTo>
                <a:lnTo>
                  <a:pt x="266700" y="266700"/>
                </a:lnTo>
                <a:lnTo>
                  <a:pt x="2667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олилиния 274"/>
          <p:cNvSpPr/>
          <p:nvPr/>
        </p:nvSpPr>
        <p:spPr>
          <a:xfrm>
            <a:off x="4619625" y="5581650"/>
            <a:ext cx="238126" cy="323851"/>
          </a:xfrm>
          <a:custGeom>
            <a:avLst/>
            <a:gdLst/>
            <a:ahLst/>
            <a:cxnLst/>
            <a:rect l="0" t="0" r="0" b="0"/>
            <a:pathLst>
              <a:path w="238126" h="323851">
                <a:moveTo>
                  <a:pt x="85725" y="9525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23825"/>
                </a:lnTo>
                <a:lnTo>
                  <a:pt x="57150" y="152400"/>
                </a:lnTo>
                <a:lnTo>
                  <a:pt x="57150" y="180975"/>
                </a:lnTo>
                <a:lnTo>
                  <a:pt x="57150" y="209550"/>
                </a:lnTo>
                <a:lnTo>
                  <a:pt x="57150" y="238125"/>
                </a:lnTo>
                <a:lnTo>
                  <a:pt x="57150" y="257175"/>
                </a:lnTo>
                <a:lnTo>
                  <a:pt x="57150" y="276225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23850"/>
                </a:lnTo>
                <a:lnTo>
                  <a:pt x="57150" y="323850"/>
                </a:lnTo>
                <a:lnTo>
                  <a:pt x="57150" y="323850"/>
                </a:lnTo>
                <a:lnTo>
                  <a:pt x="57150" y="323850"/>
                </a:lnTo>
                <a:lnTo>
                  <a:pt x="57150" y="323850"/>
                </a:lnTo>
                <a:lnTo>
                  <a:pt x="57150" y="304800"/>
                </a:lnTo>
                <a:lnTo>
                  <a:pt x="47625" y="295275"/>
                </a:lnTo>
                <a:lnTo>
                  <a:pt x="47625" y="266700"/>
                </a:lnTo>
                <a:lnTo>
                  <a:pt x="47625" y="247650"/>
                </a:lnTo>
                <a:lnTo>
                  <a:pt x="38100" y="219075"/>
                </a:lnTo>
                <a:lnTo>
                  <a:pt x="38100" y="190500"/>
                </a:lnTo>
                <a:lnTo>
                  <a:pt x="38100" y="161925"/>
                </a:lnTo>
                <a:lnTo>
                  <a:pt x="38100" y="142875"/>
                </a:lnTo>
                <a:lnTo>
                  <a:pt x="38100" y="114300"/>
                </a:lnTo>
                <a:lnTo>
                  <a:pt x="47625" y="85725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28575"/>
                </a:lnTo>
                <a:lnTo>
                  <a:pt x="171450" y="38100"/>
                </a:lnTo>
                <a:lnTo>
                  <a:pt x="190500" y="47625"/>
                </a:lnTo>
                <a:lnTo>
                  <a:pt x="190500" y="57150"/>
                </a:lnTo>
                <a:lnTo>
                  <a:pt x="200025" y="66675"/>
                </a:lnTo>
                <a:lnTo>
                  <a:pt x="209550" y="76200"/>
                </a:lnTo>
                <a:lnTo>
                  <a:pt x="209550" y="85725"/>
                </a:lnTo>
                <a:lnTo>
                  <a:pt x="209550" y="104775"/>
                </a:lnTo>
                <a:lnTo>
                  <a:pt x="200025" y="114300"/>
                </a:lnTo>
                <a:lnTo>
                  <a:pt x="190500" y="114300"/>
                </a:lnTo>
                <a:lnTo>
                  <a:pt x="180975" y="123825"/>
                </a:lnTo>
                <a:lnTo>
                  <a:pt x="152400" y="123825"/>
                </a:lnTo>
                <a:lnTo>
                  <a:pt x="133350" y="133350"/>
                </a:lnTo>
                <a:lnTo>
                  <a:pt x="114300" y="142875"/>
                </a:lnTo>
                <a:lnTo>
                  <a:pt x="85725" y="142875"/>
                </a:lnTo>
                <a:lnTo>
                  <a:pt x="66675" y="152400"/>
                </a:lnTo>
                <a:lnTo>
                  <a:pt x="47625" y="152400"/>
                </a:lnTo>
                <a:lnTo>
                  <a:pt x="28575" y="161925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80975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09550"/>
                </a:lnTo>
                <a:lnTo>
                  <a:pt x="47625" y="219075"/>
                </a:lnTo>
                <a:lnTo>
                  <a:pt x="66675" y="228600"/>
                </a:lnTo>
                <a:lnTo>
                  <a:pt x="85725" y="238125"/>
                </a:lnTo>
                <a:lnTo>
                  <a:pt x="104775" y="247650"/>
                </a:lnTo>
                <a:lnTo>
                  <a:pt x="133350" y="257175"/>
                </a:lnTo>
                <a:lnTo>
                  <a:pt x="152400" y="266700"/>
                </a:lnTo>
                <a:lnTo>
                  <a:pt x="171450" y="276225"/>
                </a:lnTo>
                <a:lnTo>
                  <a:pt x="200025" y="276225"/>
                </a:lnTo>
                <a:lnTo>
                  <a:pt x="219075" y="276225"/>
                </a:lnTo>
                <a:lnTo>
                  <a:pt x="238125" y="276225"/>
                </a:lnTo>
                <a:lnTo>
                  <a:pt x="238125" y="266700"/>
                </a:lnTo>
                <a:lnTo>
                  <a:pt x="2381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олилиния 275"/>
          <p:cNvSpPr/>
          <p:nvPr/>
        </p:nvSpPr>
        <p:spPr>
          <a:xfrm>
            <a:off x="5038725" y="558165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олилиния 276"/>
          <p:cNvSpPr/>
          <p:nvPr/>
        </p:nvSpPr>
        <p:spPr>
          <a:xfrm>
            <a:off x="5000625" y="5324475"/>
            <a:ext cx="9526" cy="19051"/>
          </a:xfrm>
          <a:custGeom>
            <a:avLst/>
            <a:gdLst/>
            <a:ahLst/>
            <a:cxnLst/>
            <a:rect l="0" t="0" r="0" b="0"/>
            <a:pathLst>
              <a:path w="9526" h="190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олилиния 277"/>
          <p:cNvSpPr/>
          <p:nvPr/>
        </p:nvSpPr>
        <p:spPr>
          <a:xfrm>
            <a:off x="3743325" y="971550"/>
            <a:ext cx="76201" cy="85726"/>
          </a:xfrm>
          <a:custGeom>
            <a:avLst/>
            <a:gdLst/>
            <a:ahLst/>
            <a:cxnLst/>
            <a:rect l="0" t="0" r="0" b="0"/>
            <a:pathLst>
              <a:path w="76201" h="85726">
                <a:moveTo>
                  <a:pt x="9525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57150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олилиния 278"/>
          <p:cNvSpPr/>
          <p:nvPr/>
        </p:nvSpPr>
        <p:spPr>
          <a:xfrm>
            <a:off x="3752850" y="287655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47625" y="19050"/>
                </a:moveTo>
                <a:lnTo>
                  <a:pt x="47625" y="19050"/>
                </a:lnTo>
                <a:lnTo>
                  <a:pt x="47625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38100" y="38100"/>
                </a:lnTo>
                <a:lnTo>
                  <a:pt x="28575" y="38100"/>
                </a:ln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олилиния 279"/>
          <p:cNvSpPr/>
          <p:nvPr/>
        </p:nvSpPr>
        <p:spPr>
          <a:xfrm>
            <a:off x="5991225" y="4152900"/>
            <a:ext cx="133351" cy="390526"/>
          </a:xfrm>
          <a:custGeom>
            <a:avLst/>
            <a:gdLst/>
            <a:ahLst/>
            <a:cxnLst/>
            <a:rect l="0" t="0" r="0" b="0"/>
            <a:pathLst>
              <a:path w="133351" h="39052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38100" y="180975"/>
                </a:lnTo>
                <a:lnTo>
                  <a:pt x="28575" y="200025"/>
                </a:lnTo>
                <a:lnTo>
                  <a:pt x="19050" y="228600"/>
                </a:lnTo>
                <a:lnTo>
                  <a:pt x="19050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85750"/>
                </a:lnTo>
                <a:lnTo>
                  <a:pt x="19050" y="276225"/>
                </a:lnTo>
                <a:lnTo>
                  <a:pt x="38100" y="266700"/>
                </a:lnTo>
                <a:lnTo>
                  <a:pt x="47625" y="266700"/>
                </a:lnTo>
                <a:lnTo>
                  <a:pt x="57150" y="257175"/>
                </a:lnTo>
                <a:lnTo>
                  <a:pt x="76200" y="257175"/>
                </a:lnTo>
                <a:lnTo>
                  <a:pt x="95250" y="257175"/>
                </a:lnTo>
                <a:lnTo>
                  <a:pt x="104775" y="257175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23825" y="257175"/>
                </a:lnTo>
                <a:lnTo>
                  <a:pt x="133350" y="247650"/>
                </a:lnTo>
                <a:lnTo>
                  <a:pt x="133350" y="247650"/>
                </a:lnTo>
                <a:lnTo>
                  <a:pt x="133350" y="247650"/>
                </a:lnTo>
                <a:lnTo>
                  <a:pt x="133350" y="238125"/>
                </a:lnTo>
                <a:lnTo>
                  <a:pt x="133350" y="228600"/>
                </a:lnTo>
                <a:lnTo>
                  <a:pt x="133350" y="209550"/>
                </a:lnTo>
                <a:lnTo>
                  <a:pt x="133350" y="200025"/>
                </a:lnTo>
                <a:lnTo>
                  <a:pt x="133350" y="190500"/>
                </a:lnTo>
                <a:lnTo>
                  <a:pt x="133350" y="180975"/>
                </a:lnTo>
                <a:lnTo>
                  <a:pt x="133350" y="171450"/>
                </a:lnTo>
                <a:lnTo>
                  <a:pt x="133350" y="171450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14300" y="276225"/>
                </a:lnTo>
                <a:lnTo>
                  <a:pt x="114300" y="304800"/>
                </a:lnTo>
                <a:lnTo>
                  <a:pt x="104775" y="323850"/>
                </a:lnTo>
                <a:lnTo>
                  <a:pt x="104775" y="352425"/>
                </a:lnTo>
                <a:lnTo>
                  <a:pt x="104775" y="381000"/>
                </a:lnTo>
                <a:lnTo>
                  <a:pt x="104775" y="390525"/>
                </a:lnTo>
                <a:lnTo>
                  <a:pt x="1047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олилиния 280"/>
          <p:cNvSpPr/>
          <p:nvPr/>
        </p:nvSpPr>
        <p:spPr>
          <a:xfrm>
            <a:off x="6086475" y="4048125"/>
            <a:ext cx="200026" cy="781051"/>
          </a:xfrm>
          <a:custGeom>
            <a:avLst/>
            <a:gdLst/>
            <a:ahLst/>
            <a:cxnLst/>
            <a:rect l="0" t="0" r="0" b="0"/>
            <a:pathLst>
              <a:path w="200026" h="781051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95250" y="76200"/>
                </a:lnTo>
                <a:lnTo>
                  <a:pt x="114300" y="95250"/>
                </a:lnTo>
                <a:lnTo>
                  <a:pt x="133350" y="123825"/>
                </a:lnTo>
                <a:lnTo>
                  <a:pt x="152400" y="152400"/>
                </a:lnTo>
                <a:lnTo>
                  <a:pt x="161925" y="190500"/>
                </a:lnTo>
                <a:lnTo>
                  <a:pt x="180975" y="228600"/>
                </a:lnTo>
                <a:lnTo>
                  <a:pt x="190500" y="276225"/>
                </a:lnTo>
                <a:lnTo>
                  <a:pt x="200025" y="323850"/>
                </a:lnTo>
                <a:lnTo>
                  <a:pt x="200025" y="371475"/>
                </a:lnTo>
                <a:lnTo>
                  <a:pt x="190500" y="428625"/>
                </a:lnTo>
                <a:lnTo>
                  <a:pt x="171450" y="485775"/>
                </a:lnTo>
                <a:lnTo>
                  <a:pt x="152400" y="533400"/>
                </a:lnTo>
                <a:lnTo>
                  <a:pt x="123825" y="590550"/>
                </a:lnTo>
                <a:lnTo>
                  <a:pt x="85725" y="647700"/>
                </a:lnTo>
                <a:lnTo>
                  <a:pt x="47625" y="704850"/>
                </a:lnTo>
                <a:lnTo>
                  <a:pt x="19050" y="752475"/>
                </a:lnTo>
                <a:lnTo>
                  <a:pt x="0" y="781050"/>
                </a:lnTo>
                <a:lnTo>
                  <a:pt x="0" y="781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олилиния 281"/>
          <p:cNvSpPr/>
          <p:nvPr/>
        </p:nvSpPr>
        <p:spPr>
          <a:xfrm>
            <a:off x="6496050" y="4152900"/>
            <a:ext cx="285751" cy="333376"/>
          </a:xfrm>
          <a:custGeom>
            <a:avLst/>
            <a:gdLst/>
            <a:ahLst/>
            <a:cxnLst/>
            <a:rect l="0" t="0" r="0" b="0"/>
            <a:pathLst>
              <a:path w="285751" h="333376">
                <a:moveTo>
                  <a:pt x="0" y="219075"/>
                </a:moveTo>
                <a:lnTo>
                  <a:pt x="0" y="219075"/>
                </a:lnTo>
                <a:lnTo>
                  <a:pt x="0" y="209550"/>
                </a:lnTo>
                <a:lnTo>
                  <a:pt x="9525" y="200025"/>
                </a:lnTo>
                <a:lnTo>
                  <a:pt x="19050" y="190500"/>
                </a:lnTo>
                <a:lnTo>
                  <a:pt x="28575" y="171450"/>
                </a:lnTo>
                <a:lnTo>
                  <a:pt x="38100" y="161925"/>
                </a:lnTo>
                <a:lnTo>
                  <a:pt x="57150" y="142875"/>
                </a:lnTo>
                <a:lnTo>
                  <a:pt x="76200" y="123825"/>
                </a:lnTo>
                <a:lnTo>
                  <a:pt x="85725" y="104775"/>
                </a:lnTo>
                <a:lnTo>
                  <a:pt x="104775" y="76200"/>
                </a:lnTo>
                <a:lnTo>
                  <a:pt x="123825" y="66675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114300"/>
                </a:lnTo>
                <a:lnTo>
                  <a:pt x="95250" y="142875"/>
                </a:lnTo>
                <a:lnTo>
                  <a:pt x="85725" y="161925"/>
                </a:lnTo>
                <a:lnTo>
                  <a:pt x="76200" y="200025"/>
                </a:lnTo>
                <a:lnTo>
                  <a:pt x="66675" y="219075"/>
                </a:lnTo>
                <a:lnTo>
                  <a:pt x="66675" y="247650"/>
                </a:lnTo>
                <a:lnTo>
                  <a:pt x="57150" y="276225"/>
                </a:lnTo>
                <a:lnTo>
                  <a:pt x="57150" y="295275"/>
                </a:lnTo>
                <a:lnTo>
                  <a:pt x="57150" y="314325"/>
                </a:lnTo>
                <a:lnTo>
                  <a:pt x="57150" y="323850"/>
                </a:lnTo>
                <a:lnTo>
                  <a:pt x="66675" y="333375"/>
                </a:lnTo>
                <a:lnTo>
                  <a:pt x="66675" y="333375"/>
                </a:lnTo>
                <a:lnTo>
                  <a:pt x="76200" y="333375"/>
                </a:lnTo>
                <a:lnTo>
                  <a:pt x="76200" y="333375"/>
                </a:lnTo>
                <a:lnTo>
                  <a:pt x="95250" y="323850"/>
                </a:lnTo>
                <a:lnTo>
                  <a:pt x="104775" y="304800"/>
                </a:lnTo>
                <a:lnTo>
                  <a:pt x="123825" y="285750"/>
                </a:lnTo>
                <a:lnTo>
                  <a:pt x="142875" y="257175"/>
                </a:lnTo>
                <a:lnTo>
                  <a:pt x="161925" y="228600"/>
                </a:lnTo>
                <a:lnTo>
                  <a:pt x="180975" y="209550"/>
                </a:lnTo>
                <a:lnTo>
                  <a:pt x="190500" y="180975"/>
                </a:lnTo>
                <a:lnTo>
                  <a:pt x="219075" y="152400"/>
                </a:lnTo>
                <a:lnTo>
                  <a:pt x="228600" y="123825"/>
                </a:lnTo>
                <a:lnTo>
                  <a:pt x="238125" y="104775"/>
                </a:lnTo>
                <a:lnTo>
                  <a:pt x="257175" y="76200"/>
                </a:lnTo>
                <a:lnTo>
                  <a:pt x="266700" y="66675"/>
                </a:lnTo>
                <a:lnTo>
                  <a:pt x="276225" y="47625"/>
                </a:lnTo>
                <a:lnTo>
                  <a:pt x="276225" y="38100"/>
                </a:lnTo>
                <a:lnTo>
                  <a:pt x="285750" y="38100"/>
                </a:lnTo>
                <a:lnTo>
                  <a:pt x="285750" y="28575"/>
                </a:lnTo>
                <a:lnTo>
                  <a:pt x="285750" y="28575"/>
                </a:lnTo>
                <a:lnTo>
                  <a:pt x="276225" y="38100"/>
                </a:lnTo>
                <a:lnTo>
                  <a:pt x="276225" y="38100"/>
                </a:lnTo>
                <a:lnTo>
                  <a:pt x="266700" y="47625"/>
                </a:lnTo>
                <a:lnTo>
                  <a:pt x="257175" y="66675"/>
                </a:lnTo>
                <a:lnTo>
                  <a:pt x="247650" y="85725"/>
                </a:lnTo>
                <a:lnTo>
                  <a:pt x="238125" y="114300"/>
                </a:lnTo>
                <a:lnTo>
                  <a:pt x="228600" y="142875"/>
                </a:lnTo>
                <a:lnTo>
                  <a:pt x="219075" y="171450"/>
                </a:lnTo>
                <a:lnTo>
                  <a:pt x="219075" y="200025"/>
                </a:lnTo>
                <a:lnTo>
                  <a:pt x="209550" y="228600"/>
                </a:lnTo>
                <a:lnTo>
                  <a:pt x="200025" y="257175"/>
                </a:lnTo>
                <a:lnTo>
                  <a:pt x="200025" y="276225"/>
                </a:lnTo>
                <a:lnTo>
                  <a:pt x="190500" y="295275"/>
                </a:lnTo>
                <a:lnTo>
                  <a:pt x="190500" y="304800"/>
                </a:lnTo>
                <a:lnTo>
                  <a:pt x="200025" y="314325"/>
                </a:lnTo>
                <a:lnTo>
                  <a:pt x="200025" y="323850"/>
                </a:lnTo>
                <a:lnTo>
                  <a:pt x="209550" y="323850"/>
                </a:lnTo>
                <a:lnTo>
                  <a:pt x="219075" y="323850"/>
                </a:lnTo>
                <a:lnTo>
                  <a:pt x="228600" y="323850"/>
                </a:lnTo>
                <a:lnTo>
                  <a:pt x="247650" y="314325"/>
                </a:lnTo>
                <a:lnTo>
                  <a:pt x="266700" y="304800"/>
                </a:lnTo>
                <a:lnTo>
                  <a:pt x="276225" y="295275"/>
                </a:lnTo>
                <a:lnTo>
                  <a:pt x="285750" y="285750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олилиния 282"/>
          <p:cNvSpPr/>
          <p:nvPr/>
        </p:nvSpPr>
        <p:spPr>
          <a:xfrm>
            <a:off x="6905625" y="4238625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олилиния 283"/>
          <p:cNvSpPr/>
          <p:nvPr/>
        </p:nvSpPr>
        <p:spPr>
          <a:xfrm>
            <a:off x="6943725" y="43338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олилиния 284"/>
          <p:cNvSpPr/>
          <p:nvPr/>
        </p:nvSpPr>
        <p:spPr>
          <a:xfrm>
            <a:off x="7334250" y="4191000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38125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олилиния 285"/>
          <p:cNvSpPr/>
          <p:nvPr/>
        </p:nvSpPr>
        <p:spPr>
          <a:xfrm>
            <a:off x="7286625" y="4152900"/>
            <a:ext cx="238126" cy="28576"/>
          </a:xfrm>
          <a:custGeom>
            <a:avLst/>
            <a:gdLst/>
            <a:ahLst/>
            <a:cxnLst/>
            <a:rect l="0" t="0" r="0" b="0"/>
            <a:pathLst>
              <a:path w="238126" h="28576">
                <a:moveTo>
                  <a:pt x="9525" y="19050"/>
                </a:move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28575"/>
                </a:lnTo>
                <a:lnTo>
                  <a:pt x="238125" y="28575"/>
                </a:lnTo>
                <a:lnTo>
                  <a:pt x="2381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олилиния 286"/>
          <p:cNvSpPr/>
          <p:nvPr/>
        </p:nvSpPr>
        <p:spPr>
          <a:xfrm>
            <a:off x="7200900" y="4467225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олилиния 287"/>
          <p:cNvSpPr/>
          <p:nvPr/>
        </p:nvSpPr>
        <p:spPr>
          <a:xfrm>
            <a:off x="7458075" y="4400550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38100" y="76200"/>
                </a:lnTo>
                <a:lnTo>
                  <a:pt x="28575" y="85725"/>
                </a:lnTo>
                <a:lnTo>
                  <a:pt x="19050" y="85725"/>
                </a:ln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95250"/>
                </a:lnTo>
                <a:lnTo>
                  <a:pt x="57150" y="95250"/>
                </a:lnTo>
                <a:lnTo>
                  <a:pt x="66675" y="104775"/>
                </a:lnTo>
                <a:lnTo>
                  <a:pt x="85725" y="104775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23825" y="142875"/>
                </a:lnTo>
                <a:lnTo>
                  <a:pt x="123825" y="152400"/>
                </a:lnTo>
                <a:lnTo>
                  <a:pt x="123825" y="161925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04775" y="180975"/>
                </a:lnTo>
                <a:lnTo>
                  <a:pt x="85725" y="190500"/>
                </a:lnTo>
                <a:lnTo>
                  <a:pt x="66675" y="190500"/>
                </a:lnTo>
                <a:lnTo>
                  <a:pt x="47625" y="200025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олилиния 288"/>
          <p:cNvSpPr/>
          <p:nvPr/>
        </p:nvSpPr>
        <p:spPr>
          <a:xfrm>
            <a:off x="7705725" y="4191000"/>
            <a:ext cx="85726" cy="371476"/>
          </a:xfrm>
          <a:custGeom>
            <a:avLst/>
            <a:gdLst/>
            <a:ahLst/>
            <a:cxnLst/>
            <a:rect l="0" t="0" r="0" b="0"/>
            <a:pathLst>
              <a:path w="85726" h="3714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14300"/>
                </a:lnTo>
                <a:lnTo>
                  <a:pt x="47625" y="142875"/>
                </a:lnTo>
                <a:lnTo>
                  <a:pt x="38100" y="161925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олилиния 289"/>
          <p:cNvSpPr/>
          <p:nvPr/>
        </p:nvSpPr>
        <p:spPr>
          <a:xfrm>
            <a:off x="7715250" y="4162425"/>
            <a:ext cx="257176" cy="323851"/>
          </a:xfrm>
          <a:custGeom>
            <a:avLst/>
            <a:gdLst/>
            <a:ahLst/>
            <a:cxnLst/>
            <a:rect l="0" t="0" r="0" b="0"/>
            <a:pathLst>
              <a:path w="257176" h="323851">
                <a:moveTo>
                  <a:pt x="19050" y="104775"/>
                </a:moveTo>
                <a:lnTo>
                  <a:pt x="19050" y="95250"/>
                </a:lnTo>
                <a:lnTo>
                  <a:pt x="19050" y="85725"/>
                </a:lnTo>
                <a:lnTo>
                  <a:pt x="19050" y="66675"/>
                </a:lnTo>
                <a:lnTo>
                  <a:pt x="28575" y="47625"/>
                </a:lnTo>
                <a:lnTo>
                  <a:pt x="28575" y="38100"/>
                </a:lnTo>
                <a:lnTo>
                  <a:pt x="4762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52400" y="47625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61925" y="104775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33350" y="142875"/>
                </a:lnTo>
                <a:lnTo>
                  <a:pt x="114300" y="152400"/>
                </a:lnTo>
                <a:lnTo>
                  <a:pt x="95250" y="152400"/>
                </a:lnTo>
                <a:lnTo>
                  <a:pt x="85725" y="161925"/>
                </a:lnTo>
                <a:lnTo>
                  <a:pt x="66675" y="171450"/>
                </a:lnTo>
                <a:lnTo>
                  <a:pt x="57150" y="171450"/>
                </a:lnTo>
                <a:lnTo>
                  <a:pt x="47625" y="180975"/>
                </a:lnTo>
                <a:lnTo>
                  <a:pt x="38100" y="180975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76225"/>
                </a:lnTo>
                <a:lnTo>
                  <a:pt x="19050" y="285750"/>
                </a:lnTo>
                <a:lnTo>
                  <a:pt x="38100" y="295275"/>
                </a:lnTo>
                <a:lnTo>
                  <a:pt x="47625" y="304800"/>
                </a:lnTo>
                <a:lnTo>
                  <a:pt x="57150" y="314325"/>
                </a:lnTo>
                <a:lnTo>
                  <a:pt x="76200" y="323850"/>
                </a:lnTo>
                <a:lnTo>
                  <a:pt x="104775" y="323850"/>
                </a:lnTo>
                <a:lnTo>
                  <a:pt x="123825" y="323850"/>
                </a:lnTo>
                <a:lnTo>
                  <a:pt x="152400" y="323850"/>
                </a:lnTo>
                <a:lnTo>
                  <a:pt x="180975" y="323850"/>
                </a:lnTo>
                <a:lnTo>
                  <a:pt x="200025" y="323850"/>
                </a:lnTo>
                <a:lnTo>
                  <a:pt x="219075" y="314325"/>
                </a:lnTo>
                <a:lnTo>
                  <a:pt x="238125" y="304800"/>
                </a:lnTo>
                <a:lnTo>
                  <a:pt x="247650" y="304800"/>
                </a:lnTo>
                <a:lnTo>
                  <a:pt x="257175" y="295275"/>
                </a:lnTo>
                <a:lnTo>
                  <a:pt x="2571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олилиния 290"/>
          <p:cNvSpPr/>
          <p:nvPr/>
        </p:nvSpPr>
        <p:spPr>
          <a:xfrm>
            <a:off x="6400800" y="4962525"/>
            <a:ext cx="66676" cy="371476"/>
          </a:xfrm>
          <a:custGeom>
            <a:avLst/>
            <a:gdLst/>
            <a:ahLst/>
            <a:cxnLst/>
            <a:rect l="0" t="0" r="0" b="0"/>
            <a:pathLst>
              <a:path w="66676" h="3714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олилиния 291"/>
          <p:cNvSpPr/>
          <p:nvPr/>
        </p:nvSpPr>
        <p:spPr>
          <a:xfrm>
            <a:off x="6296025" y="4962525"/>
            <a:ext cx="323851" cy="28576"/>
          </a:xfrm>
          <a:custGeom>
            <a:avLst/>
            <a:gdLst/>
            <a:ahLst/>
            <a:cxnLst/>
            <a:rect l="0" t="0" r="0" b="0"/>
            <a:pathLst>
              <a:path w="3238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57175" y="0"/>
                </a:lnTo>
                <a:lnTo>
                  <a:pt x="276225" y="0"/>
                </a:lnTo>
                <a:lnTo>
                  <a:pt x="295275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238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олилиния 292"/>
          <p:cNvSpPr/>
          <p:nvPr/>
        </p:nvSpPr>
        <p:spPr>
          <a:xfrm>
            <a:off x="6229350" y="535305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4287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олилиния 293"/>
          <p:cNvSpPr/>
          <p:nvPr/>
        </p:nvSpPr>
        <p:spPr>
          <a:xfrm>
            <a:off x="6467475" y="5219700"/>
            <a:ext cx="190501" cy="323851"/>
          </a:xfrm>
          <a:custGeom>
            <a:avLst/>
            <a:gdLst/>
            <a:ahLst/>
            <a:cxnLst/>
            <a:rect l="0" t="0" r="0" b="0"/>
            <a:pathLst>
              <a:path w="190501" h="323851">
                <a:moveTo>
                  <a:pt x="95250" y="19050"/>
                </a:move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80975" y="28575"/>
                </a:lnTo>
                <a:lnTo>
                  <a:pt x="180975" y="47625"/>
                </a:lnTo>
                <a:lnTo>
                  <a:pt x="180975" y="57150"/>
                </a:lnTo>
                <a:lnTo>
                  <a:pt x="180975" y="76200"/>
                </a:lnTo>
                <a:lnTo>
                  <a:pt x="171450" y="85725"/>
                </a:lnTo>
                <a:lnTo>
                  <a:pt x="161925" y="104775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42875"/>
                </a:lnTo>
                <a:lnTo>
                  <a:pt x="104775" y="152400"/>
                </a:lnTo>
                <a:lnTo>
                  <a:pt x="95250" y="161925"/>
                </a:lnTo>
                <a:lnTo>
                  <a:pt x="76200" y="171450"/>
                </a:lnTo>
                <a:lnTo>
                  <a:pt x="66675" y="171450"/>
                </a:lnTo>
                <a:lnTo>
                  <a:pt x="66675" y="171450"/>
                </a:lnTo>
                <a:lnTo>
                  <a:pt x="66675" y="171450"/>
                </a:lnTo>
                <a:lnTo>
                  <a:pt x="66675" y="171450"/>
                </a:lnTo>
                <a:lnTo>
                  <a:pt x="66675" y="161925"/>
                </a:lnTo>
                <a:lnTo>
                  <a:pt x="76200" y="161925"/>
                </a:lnTo>
                <a:lnTo>
                  <a:pt x="76200" y="161925"/>
                </a:lnTo>
                <a:lnTo>
                  <a:pt x="85725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42875" y="161925"/>
                </a:lnTo>
                <a:lnTo>
                  <a:pt x="152400" y="171450"/>
                </a:lnTo>
                <a:lnTo>
                  <a:pt x="161925" y="171450"/>
                </a:lnTo>
                <a:lnTo>
                  <a:pt x="171450" y="190500"/>
                </a:lnTo>
                <a:lnTo>
                  <a:pt x="180975" y="200025"/>
                </a:lnTo>
                <a:lnTo>
                  <a:pt x="180975" y="209550"/>
                </a:lnTo>
                <a:lnTo>
                  <a:pt x="190500" y="219075"/>
                </a:lnTo>
                <a:lnTo>
                  <a:pt x="190500" y="238125"/>
                </a:lnTo>
                <a:lnTo>
                  <a:pt x="190500" y="247650"/>
                </a:lnTo>
                <a:lnTo>
                  <a:pt x="180975" y="257175"/>
                </a:lnTo>
                <a:lnTo>
                  <a:pt x="171450" y="266700"/>
                </a:lnTo>
                <a:lnTo>
                  <a:pt x="161925" y="276225"/>
                </a:lnTo>
                <a:lnTo>
                  <a:pt x="152400" y="285750"/>
                </a:lnTo>
                <a:lnTo>
                  <a:pt x="133350" y="295275"/>
                </a:lnTo>
                <a:lnTo>
                  <a:pt x="114300" y="304800"/>
                </a:lnTo>
                <a:lnTo>
                  <a:pt x="95250" y="314325"/>
                </a:lnTo>
                <a:lnTo>
                  <a:pt x="76200" y="314325"/>
                </a:lnTo>
                <a:lnTo>
                  <a:pt x="57150" y="323850"/>
                </a:lnTo>
                <a:lnTo>
                  <a:pt x="38100" y="323850"/>
                </a:lnTo>
                <a:lnTo>
                  <a:pt x="28575" y="323850"/>
                </a:lnTo>
                <a:lnTo>
                  <a:pt x="19050" y="323850"/>
                </a:lnTo>
                <a:lnTo>
                  <a:pt x="9525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олилиния 294"/>
          <p:cNvSpPr/>
          <p:nvPr/>
        </p:nvSpPr>
        <p:spPr>
          <a:xfrm>
            <a:off x="6848475" y="5200650"/>
            <a:ext cx="200026" cy="1"/>
          </a:xfrm>
          <a:custGeom>
            <a:avLst/>
            <a:gdLst/>
            <a:ahLst/>
            <a:cxnLst/>
            <a:rect l="0" t="0" r="0" b="0"/>
            <a:pathLst>
              <a:path w="200026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олилиния 295"/>
          <p:cNvSpPr/>
          <p:nvPr/>
        </p:nvSpPr>
        <p:spPr>
          <a:xfrm>
            <a:off x="6848475" y="5295900"/>
            <a:ext cx="161926" cy="9526"/>
          </a:xfrm>
          <a:custGeom>
            <a:avLst/>
            <a:gdLst/>
            <a:ahLst/>
            <a:cxnLst/>
            <a:rect l="0" t="0" r="0" b="0"/>
            <a:pathLst>
              <a:path w="1619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олилиния 296"/>
          <p:cNvSpPr/>
          <p:nvPr/>
        </p:nvSpPr>
        <p:spPr>
          <a:xfrm>
            <a:off x="7229475" y="4848225"/>
            <a:ext cx="371476" cy="304801"/>
          </a:xfrm>
          <a:custGeom>
            <a:avLst/>
            <a:gdLst/>
            <a:ahLst/>
            <a:cxnLst/>
            <a:rect l="0" t="0" r="0" b="0"/>
            <a:pathLst>
              <a:path w="371476" h="304801">
                <a:moveTo>
                  <a:pt x="66675" y="0"/>
                </a:move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19050" y="295275"/>
                </a:lnTo>
                <a:lnTo>
                  <a:pt x="19050" y="304800"/>
                </a:lnTo>
                <a:lnTo>
                  <a:pt x="28575" y="304800"/>
                </a:lnTo>
                <a:lnTo>
                  <a:pt x="38100" y="304800"/>
                </a:lnTo>
                <a:lnTo>
                  <a:pt x="47625" y="295275"/>
                </a:lnTo>
                <a:lnTo>
                  <a:pt x="57150" y="285750"/>
                </a:lnTo>
                <a:lnTo>
                  <a:pt x="66675" y="266700"/>
                </a:lnTo>
                <a:lnTo>
                  <a:pt x="85725" y="257175"/>
                </a:lnTo>
                <a:lnTo>
                  <a:pt x="95250" y="238125"/>
                </a:lnTo>
                <a:lnTo>
                  <a:pt x="104775" y="209550"/>
                </a:lnTo>
                <a:lnTo>
                  <a:pt x="123825" y="190500"/>
                </a:lnTo>
                <a:lnTo>
                  <a:pt x="133350" y="161925"/>
                </a:lnTo>
                <a:lnTo>
                  <a:pt x="152400" y="142875"/>
                </a:lnTo>
                <a:lnTo>
                  <a:pt x="161925" y="123825"/>
                </a:lnTo>
                <a:lnTo>
                  <a:pt x="171450" y="95250"/>
                </a:lnTo>
                <a:lnTo>
                  <a:pt x="180975" y="76200"/>
                </a:lnTo>
                <a:lnTo>
                  <a:pt x="190500" y="57150"/>
                </a:lnTo>
                <a:lnTo>
                  <a:pt x="200025" y="47625"/>
                </a:lnTo>
                <a:lnTo>
                  <a:pt x="200025" y="28575"/>
                </a:lnTo>
                <a:lnTo>
                  <a:pt x="200025" y="28575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0025" y="19050"/>
                </a:lnTo>
                <a:lnTo>
                  <a:pt x="190500" y="28575"/>
                </a:lnTo>
                <a:lnTo>
                  <a:pt x="190500" y="28575"/>
                </a:lnTo>
                <a:lnTo>
                  <a:pt x="180975" y="47625"/>
                </a:lnTo>
                <a:lnTo>
                  <a:pt x="180975" y="57150"/>
                </a:lnTo>
                <a:lnTo>
                  <a:pt x="171450" y="76200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42875" y="161925"/>
                </a:lnTo>
                <a:lnTo>
                  <a:pt x="133350" y="180975"/>
                </a:lnTo>
                <a:lnTo>
                  <a:pt x="133350" y="200025"/>
                </a:lnTo>
                <a:lnTo>
                  <a:pt x="133350" y="219075"/>
                </a:lnTo>
                <a:lnTo>
                  <a:pt x="123825" y="228600"/>
                </a:lnTo>
                <a:lnTo>
                  <a:pt x="133350" y="238125"/>
                </a:lnTo>
                <a:lnTo>
                  <a:pt x="133350" y="247650"/>
                </a:lnTo>
                <a:lnTo>
                  <a:pt x="142875" y="257175"/>
                </a:lnTo>
                <a:lnTo>
                  <a:pt x="142875" y="257175"/>
                </a:lnTo>
                <a:lnTo>
                  <a:pt x="152400" y="266700"/>
                </a:lnTo>
                <a:lnTo>
                  <a:pt x="161925" y="266700"/>
                </a:lnTo>
                <a:lnTo>
                  <a:pt x="171450" y="257175"/>
                </a:lnTo>
                <a:lnTo>
                  <a:pt x="190500" y="257175"/>
                </a:lnTo>
                <a:lnTo>
                  <a:pt x="200025" y="257175"/>
                </a:lnTo>
                <a:lnTo>
                  <a:pt x="219075" y="247650"/>
                </a:lnTo>
                <a:lnTo>
                  <a:pt x="238125" y="247650"/>
                </a:lnTo>
                <a:lnTo>
                  <a:pt x="266700" y="238125"/>
                </a:lnTo>
                <a:lnTo>
                  <a:pt x="285750" y="228600"/>
                </a:lnTo>
                <a:lnTo>
                  <a:pt x="314325" y="228600"/>
                </a:lnTo>
                <a:lnTo>
                  <a:pt x="333375" y="228600"/>
                </a:lnTo>
                <a:lnTo>
                  <a:pt x="352425" y="228600"/>
                </a:lnTo>
                <a:lnTo>
                  <a:pt x="361950" y="228600"/>
                </a:lnTo>
                <a:lnTo>
                  <a:pt x="371475" y="228600"/>
                </a:lnTo>
                <a:lnTo>
                  <a:pt x="3714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олилиния 297"/>
          <p:cNvSpPr/>
          <p:nvPr/>
        </p:nvSpPr>
        <p:spPr>
          <a:xfrm>
            <a:off x="7153275" y="5219700"/>
            <a:ext cx="400051" cy="28576"/>
          </a:xfrm>
          <a:custGeom>
            <a:avLst/>
            <a:gdLst/>
            <a:ahLst/>
            <a:cxnLst/>
            <a:rect l="0" t="0" r="0" b="0"/>
            <a:pathLst>
              <a:path w="400051" h="28576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85725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0"/>
                </a:lnTo>
                <a:lnTo>
                  <a:pt x="285750" y="0"/>
                </a:lnTo>
                <a:lnTo>
                  <a:pt x="314325" y="0"/>
                </a:lnTo>
                <a:lnTo>
                  <a:pt x="333375" y="0"/>
                </a:lnTo>
                <a:lnTo>
                  <a:pt x="352425" y="0"/>
                </a:lnTo>
                <a:lnTo>
                  <a:pt x="371475" y="0"/>
                </a:lnTo>
                <a:lnTo>
                  <a:pt x="381000" y="0"/>
                </a:lnTo>
                <a:lnTo>
                  <a:pt x="390525" y="0"/>
                </a:lnTo>
                <a:lnTo>
                  <a:pt x="400050" y="0"/>
                </a:lnTo>
                <a:lnTo>
                  <a:pt x="4000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олилиния 298"/>
          <p:cNvSpPr/>
          <p:nvPr/>
        </p:nvSpPr>
        <p:spPr>
          <a:xfrm>
            <a:off x="7219950" y="5343525"/>
            <a:ext cx="76201" cy="323851"/>
          </a:xfrm>
          <a:custGeom>
            <a:avLst/>
            <a:gdLst/>
            <a:ahLst/>
            <a:cxnLst/>
            <a:rect l="0" t="0" r="0" b="0"/>
            <a:pathLst>
              <a:path w="76201" h="323851">
                <a:moveTo>
                  <a:pt x="76200" y="0"/>
                </a:move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19050" y="209550"/>
                </a:lnTo>
                <a:lnTo>
                  <a:pt x="19050" y="228600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олилиния 299"/>
          <p:cNvSpPr/>
          <p:nvPr/>
        </p:nvSpPr>
        <p:spPr>
          <a:xfrm>
            <a:off x="7191375" y="5305425"/>
            <a:ext cx="381001" cy="304801"/>
          </a:xfrm>
          <a:custGeom>
            <a:avLst/>
            <a:gdLst/>
            <a:ahLst/>
            <a:cxnLst/>
            <a:rect l="0" t="0" r="0" b="0"/>
            <a:pathLst>
              <a:path w="381001" h="304801">
                <a:moveTo>
                  <a:pt x="28575" y="76200"/>
                </a:moveTo>
                <a:lnTo>
                  <a:pt x="28575" y="66675"/>
                </a:lnTo>
                <a:lnTo>
                  <a:pt x="38100" y="57150"/>
                </a:lnTo>
                <a:lnTo>
                  <a:pt x="38100" y="47625"/>
                </a:lnTo>
                <a:lnTo>
                  <a:pt x="47625" y="28575"/>
                </a:lnTo>
                <a:lnTo>
                  <a:pt x="57150" y="19050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38100"/>
                </a:lnTo>
                <a:lnTo>
                  <a:pt x="180975" y="57150"/>
                </a:lnTo>
                <a:lnTo>
                  <a:pt x="180975" y="66675"/>
                </a:lnTo>
                <a:lnTo>
                  <a:pt x="190500" y="85725"/>
                </a:lnTo>
                <a:lnTo>
                  <a:pt x="190500" y="104775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61925" y="161925"/>
                </a:lnTo>
                <a:lnTo>
                  <a:pt x="152400" y="180975"/>
                </a:lnTo>
                <a:lnTo>
                  <a:pt x="133350" y="190500"/>
                </a:lnTo>
                <a:lnTo>
                  <a:pt x="114300" y="200025"/>
                </a:lnTo>
                <a:lnTo>
                  <a:pt x="95250" y="200025"/>
                </a:lnTo>
                <a:lnTo>
                  <a:pt x="76200" y="209550"/>
                </a:lnTo>
                <a:lnTo>
                  <a:pt x="57150" y="219075"/>
                </a:lnTo>
                <a:lnTo>
                  <a:pt x="38100" y="219075"/>
                </a:lnTo>
                <a:lnTo>
                  <a:pt x="28575" y="219075"/>
                </a:lnTo>
                <a:lnTo>
                  <a:pt x="9525" y="219075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28575" y="257175"/>
                </a:lnTo>
                <a:lnTo>
                  <a:pt x="47625" y="266700"/>
                </a:lnTo>
                <a:lnTo>
                  <a:pt x="57150" y="276225"/>
                </a:lnTo>
                <a:lnTo>
                  <a:pt x="66675" y="285750"/>
                </a:lnTo>
                <a:lnTo>
                  <a:pt x="85725" y="285750"/>
                </a:lnTo>
                <a:lnTo>
                  <a:pt x="104775" y="295275"/>
                </a:lnTo>
                <a:lnTo>
                  <a:pt x="123825" y="295275"/>
                </a:lnTo>
                <a:lnTo>
                  <a:pt x="142875" y="304800"/>
                </a:lnTo>
                <a:lnTo>
                  <a:pt x="171450" y="304800"/>
                </a:lnTo>
                <a:lnTo>
                  <a:pt x="190500" y="304800"/>
                </a:lnTo>
                <a:lnTo>
                  <a:pt x="209550" y="304800"/>
                </a:lnTo>
                <a:lnTo>
                  <a:pt x="238125" y="304800"/>
                </a:lnTo>
                <a:lnTo>
                  <a:pt x="257175" y="304800"/>
                </a:lnTo>
                <a:lnTo>
                  <a:pt x="285750" y="295275"/>
                </a:lnTo>
                <a:lnTo>
                  <a:pt x="304800" y="295275"/>
                </a:lnTo>
                <a:lnTo>
                  <a:pt x="323850" y="285750"/>
                </a:lnTo>
                <a:lnTo>
                  <a:pt x="342900" y="266700"/>
                </a:lnTo>
                <a:lnTo>
                  <a:pt x="361950" y="257175"/>
                </a:lnTo>
                <a:lnTo>
                  <a:pt x="371475" y="247650"/>
                </a:lnTo>
                <a:lnTo>
                  <a:pt x="381000" y="238125"/>
                </a:lnTo>
                <a:lnTo>
                  <a:pt x="3810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олилиния 300"/>
          <p:cNvSpPr/>
          <p:nvPr/>
        </p:nvSpPr>
        <p:spPr>
          <a:xfrm>
            <a:off x="7715250" y="5353050"/>
            <a:ext cx="19051" cy="257176"/>
          </a:xfrm>
          <a:custGeom>
            <a:avLst/>
            <a:gdLst/>
            <a:ahLst/>
            <a:cxnLst/>
            <a:rect l="0" t="0" r="0" b="0"/>
            <a:pathLst>
              <a:path w="19051" h="2571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38100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олилиния 301"/>
          <p:cNvSpPr/>
          <p:nvPr/>
        </p:nvSpPr>
        <p:spPr>
          <a:xfrm>
            <a:off x="7743825" y="5086350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олилиния 302"/>
          <p:cNvSpPr/>
          <p:nvPr/>
        </p:nvSpPr>
        <p:spPr>
          <a:xfrm>
            <a:off x="8429625" y="4695825"/>
            <a:ext cx="152401" cy="323851"/>
          </a:xfrm>
          <a:custGeom>
            <a:avLst/>
            <a:gdLst/>
            <a:ahLst/>
            <a:cxnLst/>
            <a:rect l="0" t="0" r="0" b="0"/>
            <a:pathLst>
              <a:path w="152401" h="32385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33350"/>
                </a:lnTo>
                <a:lnTo>
                  <a:pt x="66675" y="142875"/>
                </a:lnTo>
                <a:lnTo>
                  <a:pt x="57150" y="152400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61925"/>
                </a:lnTo>
                <a:lnTo>
                  <a:pt x="47625" y="152400"/>
                </a:lnTo>
                <a:lnTo>
                  <a:pt x="47625" y="142875"/>
                </a:lnTo>
                <a:lnTo>
                  <a:pt x="57150" y="133350"/>
                </a:lnTo>
                <a:lnTo>
                  <a:pt x="57150" y="123825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23825" y="104775"/>
                </a:lnTo>
                <a:lnTo>
                  <a:pt x="133350" y="114300"/>
                </a:lnTo>
                <a:lnTo>
                  <a:pt x="142875" y="133350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52400" y="180975"/>
                </a:lnTo>
                <a:lnTo>
                  <a:pt x="152400" y="209550"/>
                </a:lnTo>
                <a:lnTo>
                  <a:pt x="142875" y="238125"/>
                </a:lnTo>
                <a:lnTo>
                  <a:pt x="142875" y="257175"/>
                </a:lnTo>
                <a:lnTo>
                  <a:pt x="123825" y="276225"/>
                </a:lnTo>
                <a:lnTo>
                  <a:pt x="104775" y="295275"/>
                </a:lnTo>
                <a:lnTo>
                  <a:pt x="95250" y="314325"/>
                </a:lnTo>
                <a:lnTo>
                  <a:pt x="76200" y="323850"/>
                </a:lnTo>
                <a:lnTo>
                  <a:pt x="66675" y="323850"/>
                </a:lnTo>
                <a:lnTo>
                  <a:pt x="47625" y="323850"/>
                </a:lnTo>
                <a:lnTo>
                  <a:pt x="47625" y="323850"/>
                </a:lnTo>
                <a:lnTo>
                  <a:pt x="28575" y="314325"/>
                </a:lnTo>
                <a:lnTo>
                  <a:pt x="19050" y="314325"/>
                </a:lnTo>
                <a:lnTo>
                  <a:pt x="19050" y="304800"/>
                </a:lnTo>
                <a:lnTo>
                  <a:pt x="9525" y="295275"/>
                </a:lnTo>
                <a:lnTo>
                  <a:pt x="9525" y="285750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олилиния 303"/>
          <p:cNvSpPr/>
          <p:nvPr/>
        </p:nvSpPr>
        <p:spPr>
          <a:xfrm>
            <a:off x="8534400" y="4676775"/>
            <a:ext cx="114301" cy="38101"/>
          </a:xfrm>
          <a:custGeom>
            <a:avLst/>
            <a:gdLst/>
            <a:ahLst/>
            <a:cxnLst/>
            <a:rect l="0" t="0" r="0" b="0"/>
            <a:pathLst>
              <a:path w="11430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28575"/>
                </a:lnTo>
                <a:lnTo>
                  <a:pt x="95250" y="2857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олилиния 304"/>
          <p:cNvSpPr/>
          <p:nvPr/>
        </p:nvSpPr>
        <p:spPr>
          <a:xfrm>
            <a:off x="8439150" y="4524375"/>
            <a:ext cx="323851" cy="990601"/>
          </a:xfrm>
          <a:custGeom>
            <a:avLst/>
            <a:gdLst/>
            <a:ahLst/>
            <a:cxnLst/>
            <a:rect l="0" t="0" r="0" b="0"/>
            <a:pathLst>
              <a:path w="323851" h="990601">
                <a:moveTo>
                  <a:pt x="228600" y="0"/>
                </a:moveTo>
                <a:lnTo>
                  <a:pt x="219075" y="0"/>
                </a:lnTo>
                <a:lnTo>
                  <a:pt x="209550" y="0"/>
                </a:lnTo>
                <a:lnTo>
                  <a:pt x="20002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200025" y="38100"/>
                </a:lnTo>
                <a:lnTo>
                  <a:pt x="209550" y="47625"/>
                </a:lnTo>
                <a:lnTo>
                  <a:pt x="228600" y="66675"/>
                </a:lnTo>
                <a:lnTo>
                  <a:pt x="238125" y="95250"/>
                </a:lnTo>
                <a:lnTo>
                  <a:pt x="257175" y="123825"/>
                </a:lnTo>
                <a:lnTo>
                  <a:pt x="276225" y="161925"/>
                </a:lnTo>
                <a:lnTo>
                  <a:pt x="295275" y="200025"/>
                </a:lnTo>
                <a:lnTo>
                  <a:pt x="304800" y="238125"/>
                </a:lnTo>
                <a:lnTo>
                  <a:pt x="323850" y="295275"/>
                </a:lnTo>
                <a:lnTo>
                  <a:pt x="323850" y="342900"/>
                </a:lnTo>
                <a:lnTo>
                  <a:pt x="323850" y="409575"/>
                </a:lnTo>
                <a:lnTo>
                  <a:pt x="323850" y="466725"/>
                </a:lnTo>
                <a:lnTo>
                  <a:pt x="314325" y="523875"/>
                </a:lnTo>
                <a:lnTo>
                  <a:pt x="285750" y="590550"/>
                </a:lnTo>
                <a:lnTo>
                  <a:pt x="266700" y="657225"/>
                </a:lnTo>
                <a:lnTo>
                  <a:pt x="228600" y="714375"/>
                </a:lnTo>
                <a:lnTo>
                  <a:pt x="200025" y="771525"/>
                </a:lnTo>
                <a:lnTo>
                  <a:pt x="152400" y="828675"/>
                </a:lnTo>
                <a:lnTo>
                  <a:pt x="104775" y="885825"/>
                </a:lnTo>
                <a:lnTo>
                  <a:pt x="57150" y="933450"/>
                </a:lnTo>
                <a:lnTo>
                  <a:pt x="28575" y="962025"/>
                </a:lnTo>
                <a:lnTo>
                  <a:pt x="0" y="990600"/>
                </a:lnTo>
                <a:lnTo>
                  <a:pt x="0" y="990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олилиния 305"/>
          <p:cNvSpPr/>
          <p:nvPr/>
        </p:nvSpPr>
        <p:spPr>
          <a:xfrm>
            <a:off x="3695700" y="962025"/>
            <a:ext cx="123826" cy="104776"/>
          </a:xfrm>
          <a:custGeom>
            <a:avLst/>
            <a:gdLst/>
            <a:ahLst/>
            <a:cxnLst/>
            <a:rect l="0" t="0" r="0" b="0"/>
            <a:pathLst>
              <a:path w="123826" h="104776">
                <a:moveTo>
                  <a:pt x="19050" y="38100"/>
                </a:moveTo>
                <a:lnTo>
                  <a:pt x="19050" y="38100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85725"/>
                </a:lnTo>
                <a:lnTo>
                  <a:pt x="95250" y="76200"/>
                </a:lnTo>
                <a:lnTo>
                  <a:pt x="95250" y="76200"/>
                </a:lnTo>
                <a:lnTo>
                  <a:pt x="104775" y="66675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476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олилиния 306"/>
          <p:cNvSpPr/>
          <p:nvPr/>
        </p:nvSpPr>
        <p:spPr>
          <a:xfrm>
            <a:off x="3743325" y="2886075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28575" y="28575"/>
                </a:moveTo>
                <a:lnTo>
                  <a:pt x="2857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47625" y="85725"/>
                </a:lnTo>
                <a:lnTo>
                  <a:pt x="66675" y="85725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66675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76200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олилиния 307"/>
          <p:cNvSpPr/>
          <p:nvPr/>
        </p:nvSpPr>
        <p:spPr>
          <a:xfrm>
            <a:off x="8963025" y="4886325"/>
            <a:ext cx="333376" cy="476251"/>
          </a:xfrm>
          <a:custGeom>
            <a:avLst/>
            <a:gdLst/>
            <a:ahLst/>
            <a:cxnLst/>
            <a:rect l="0" t="0" r="0" b="0"/>
            <a:pathLst>
              <a:path w="333376" h="476251">
                <a:moveTo>
                  <a:pt x="142875" y="0"/>
                </a:moveTo>
                <a:lnTo>
                  <a:pt x="142875" y="0"/>
                </a:lnTo>
                <a:lnTo>
                  <a:pt x="142875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95250"/>
                </a:lnTo>
                <a:lnTo>
                  <a:pt x="85725" y="123825"/>
                </a:lnTo>
                <a:lnTo>
                  <a:pt x="76200" y="142875"/>
                </a:lnTo>
                <a:lnTo>
                  <a:pt x="66675" y="171450"/>
                </a:lnTo>
                <a:lnTo>
                  <a:pt x="57150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28575" y="295275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71475"/>
                </a:lnTo>
                <a:lnTo>
                  <a:pt x="0" y="390525"/>
                </a:lnTo>
                <a:lnTo>
                  <a:pt x="0" y="409575"/>
                </a:lnTo>
                <a:lnTo>
                  <a:pt x="0" y="428625"/>
                </a:lnTo>
                <a:lnTo>
                  <a:pt x="0" y="438150"/>
                </a:lnTo>
                <a:lnTo>
                  <a:pt x="9525" y="438150"/>
                </a:lnTo>
                <a:lnTo>
                  <a:pt x="19050" y="447675"/>
                </a:lnTo>
                <a:lnTo>
                  <a:pt x="19050" y="447675"/>
                </a:lnTo>
                <a:lnTo>
                  <a:pt x="38100" y="438150"/>
                </a:lnTo>
                <a:lnTo>
                  <a:pt x="38100" y="438150"/>
                </a:lnTo>
                <a:lnTo>
                  <a:pt x="57150" y="428625"/>
                </a:lnTo>
                <a:lnTo>
                  <a:pt x="76200" y="409575"/>
                </a:lnTo>
                <a:lnTo>
                  <a:pt x="85725" y="390525"/>
                </a:lnTo>
                <a:lnTo>
                  <a:pt x="104775" y="371475"/>
                </a:lnTo>
                <a:lnTo>
                  <a:pt x="123825" y="352425"/>
                </a:lnTo>
                <a:lnTo>
                  <a:pt x="142875" y="323850"/>
                </a:lnTo>
                <a:lnTo>
                  <a:pt x="161925" y="295275"/>
                </a:lnTo>
                <a:lnTo>
                  <a:pt x="190500" y="276225"/>
                </a:lnTo>
                <a:lnTo>
                  <a:pt x="209550" y="247650"/>
                </a:lnTo>
                <a:lnTo>
                  <a:pt x="228600" y="209550"/>
                </a:lnTo>
                <a:lnTo>
                  <a:pt x="238125" y="190500"/>
                </a:lnTo>
                <a:lnTo>
                  <a:pt x="257175" y="161925"/>
                </a:lnTo>
                <a:lnTo>
                  <a:pt x="276225" y="133350"/>
                </a:lnTo>
                <a:lnTo>
                  <a:pt x="276225" y="114300"/>
                </a:lnTo>
                <a:lnTo>
                  <a:pt x="285750" y="95250"/>
                </a:lnTo>
                <a:lnTo>
                  <a:pt x="295275" y="85725"/>
                </a:lnTo>
                <a:lnTo>
                  <a:pt x="295275" y="76200"/>
                </a:lnTo>
                <a:lnTo>
                  <a:pt x="295275" y="66675"/>
                </a:lnTo>
                <a:lnTo>
                  <a:pt x="295275" y="57150"/>
                </a:lnTo>
                <a:lnTo>
                  <a:pt x="295275" y="57150"/>
                </a:lnTo>
                <a:lnTo>
                  <a:pt x="285750" y="57150"/>
                </a:lnTo>
                <a:lnTo>
                  <a:pt x="285750" y="57150"/>
                </a:lnTo>
                <a:lnTo>
                  <a:pt x="276225" y="66675"/>
                </a:lnTo>
                <a:lnTo>
                  <a:pt x="276225" y="76200"/>
                </a:lnTo>
                <a:lnTo>
                  <a:pt x="266700" y="85725"/>
                </a:lnTo>
                <a:lnTo>
                  <a:pt x="257175" y="95250"/>
                </a:lnTo>
                <a:lnTo>
                  <a:pt x="247650" y="114300"/>
                </a:lnTo>
                <a:lnTo>
                  <a:pt x="238125" y="133350"/>
                </a:lnTo>
                <a:lnTo>
                  <a:pt x="228600" y="152400"/>
                </a:lnTo>
                <a:lnTo>
                  <a:pt x="228600" y="180975"/>
                </a:lnTo>
                <a:lnTo>
                  <a:pt x="219075" y="209550"/>
                </a:lnTo>
                <a:lnTo>
                  <a:pt x="209550" y="228600"/>
                </a:lnTo>
                <a:lnTo>
                  <a:pt x="200025" y="257175"/>
                </a:lnTo>
                <a:lnTo>
                  <a:pt x="190500" y="276225"/>
                </a:lnTo>
                <a:lnTo>
                  <a:pt x="190500" y="304800"/>
                </a:lnTo>
                <a:lnTo>
                  <a:pt x="180975" y="333375"/>
                </a:lnTo>
                <a:lnTo>
                  <a:pt x="171450" y="352425"/>
                </a:lnTo>
                <a:lnTo>
                  <a:pt x="171450" y="381000"/>
                </a:lnTo>
                <a:lnTo>
                  <a:pt x="171450" y="400050"/>
                </a:lnTo>
                <a:lnTo>
                  <a:pt x="161925" y="419100"/>
                </a:lnTo>
                <a:lnTo>
                  <a:pt x="161925" y="438150"/>
                </a:lnTo>
                <a:lnTo>
                  <a:pt x="161925" y="457200"/>
                </a:lnTo>
                <a:lnTo>
                  <a:pt x="161925" y="466725"/>
                </a:lnTo>
                <a:lnTo>
                  <a:pt x="171450" y="476250"/>
                </a:lnTo>
                <a:lnTo>
                  <a:pt x="171450" y="476250"/>
                </a:lnTo>
                <a:lnTo>
                  <a:pt x="180975" y="476250"/>
                </a:lnTo>
                <a:lnTo>
                  <a:pt x="190500" y="476250"/>
                </a:lnTo>
                <a:lnTo>
                  <a:pt x="200025" y="466725"/>
                </a:lnTo>
                <a:lnTo>
                  <a:pt x="219075" y="457200"/>
                </a:lnTo>
                <a:lnTo>
                  <a:pt x="238125" y="447675"/>
                </a:lnTo>
                <a:lnTo>
                  <a:pt x="266700" y="428625"/>
                </a:lnTo>
                <a:lnTo>
                  <a:pt x="285750" y="409575"/>
                </a:lnTo>
                <a:lnTo>
                  <a:pt x="304800" y="390525"/>
                </a:lnTo>
                <a:lnTo>
                  <a:pt x="323850" y="371475"/>
                </a:lnTo>
                <a:lnTo>
                  <a:pt x="333375" y="361950"/>
                </a:lnTo>
                <a:lnTo>
                  <a:pt x="33337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олилиния 308"/>
          <p:cNvSpPr/>
          <p:nvPr/>
        </p:nvSpPr>
        <p:spPr>
          <a:xfrm>
            <a:off x="9410700" y="5048250"/>
            <a:ext cx="228601" cy="38101"/>
          </a:xfrm>
          <a:custGeom>
            <a:avLst/>
            <a:gdLst/>
            <a:ahLst/>
            <a:cxnLst/>
            <a:rect l="0" t="0" r="0" b="0"/>
            <a:pathLst>
              <a:path w="228601" h="3810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олилиния 309"/>
          <p:cNvSpPr/>
          <p:nvPr/>
        </p:nvSpPr>
        <p:spPr>
          <a:xfrm>
            <a:off x="9420225" y="5153025"/>
            <a:ext cx="266701" cy="66676"/>
          </a:xfrm>
          <a:custGeom>
            <a:avLst/>
            <a:gdLst/>
            <a:ahLst/>
            <a:cxnLst/>
            <a:rect l="0" t="0" r="0" b="0"/>
            <a:pathLst>
              <a:path w="266701" h="6667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47625"/>
                </a:lnTo>
                <a:lnTo>
                  <a:pt x="38100" y="47625"/>
                </a:lnTo>
                <a:lnTo>
                  <a:pt x="57150" y="38100"/>
                </a:lnTo>
                <a:lnTo>
                  <a:pt x="76200" y="38100"/>
                </a:lnTo>
                <a:lnTo>
                  <a:pt x="95250" y="2857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0"/>
                </a:lnTo>
                <a:lnTo>
                  <a:pt x="228600" y="0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66700" y="9525"/>
                </a:lnTo>
                <a:lnTo>
                  <a:pt x="257175" y="9525"/>
                </a:lnTo>
                <a:lnTo>
                  <a:pt x="257175" y="9525"/>
                </a:lnTo>
                <a:lnTo>
                  <a:pt x="257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олилиния 310"/>
          <p:cNvSpPr/>
          <p:nvPr/>
        </p:nvSpPr>
        <p:spPr>
          <a:xfrm>
            <a:off x="4133850" y="781050"/>
            <a:ext cx="638176" cy="9526"/>
          </a:xfrm>
          <a:custGeom>
            <a:avLst/>
            <a:gdLst/>
            <a:ahLst/>
            <a:cxnLst/>
            <a:rect l="0" t="0" r="0" b="0"/>
            <a:pathLst>
              <a:path w="638176" h="9526">
                <a:moveTo>
                  <a:pt x="9525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71475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47675" y="9525"/>
                </a:lnTo>
                <a:lnTo>
                  <a:pt x="476250" y="9525"/>
                </a:lnTo>
                <a:lnTo>
                  <a:pt x="504825" y="9525"/>
                </a:lnTo>
                <a:lnTo>
                  <a:pt x="533400" y="9525"/>
                </a:lnTo>
                <a:lnTo>
                  <a:pt x="552450" y="9525"/>
                </a:lnTo>
                <a:lnTo>
                  <a:pt x="581025" y="9525"/>
                </a:lnTo>
                <a:lnTo>
                  <a:pt x="590550" y="9525"/>
                </a:lnTo>
                <a:lnTo>
                  <a:pt x="609600" y="9525"/>
                </a:lnTo>
                <a:lnTo>
                  <a:pt x="628650" y="0"/>
                </a:lnTo>
                <a:lnTo>
                  <a:pt x="628650" y="0"/>
                </a:lnTo>
                <a:lnTo>
                  <a:pt x="638175" y="0"/>
                </a:lnTo>
                <a:lnTo>
                  <a:pt x="638175" y="0"/>
                </a:lnTo>
                <a:lnTo>
                  <a:pt x="638175" y="0"/>
                </a:lnTo>
                <a:lnTo>
                  <a:pt x="638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олилиния 311"/>
          <p:cNvSpPr/>
          <p:nvPr/>
        </p:nvSpPr>
        <p:spPr>
          <a:xfrm>
            <a:off x="4095750" y="733425"/>
            <a:ext cx="238126" cy="142876"/>
          </a:xfrm>
          <a:custGeom>
            <a:avLst/>
            <a:gdLst/>
            <a:ahLst/>
            <a:cxnLst/>
            <a:rect l="0" t="0" r="0" b="0"/>
            <a:pathLst>
              <a:path w="238126" h="142876">
                <a:moveTo>
                  <a:pt x="133350" y="9525"/>
                </a:moveTo>
                <a:lnTo>
                  <a:pt x="13335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19050"/>
                </a:lnTo>
                <a:lnTo>
                  <a:pt x="95250" y="28575"/>
                </a:lnTo>
                <a:lnTo>
                  <a:pt x="76200" y="38100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57150"/>
                </a:lnTo>
                <a:lnTo>
                  <a:pt x="19050" y="66675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85725"/>
                </a:lnTo>
                <a:lnTo>
                  <a:pt x="19050" y="95250"/>
                </a:lnTo>
                <a:lnTo>
                  <a:pt x="28575" y="95250"/>
                </a:lnTo>
                <a:lnTo>
                  <a:pt x="47625" y="104775"/>
                </a:lnTo>
                <a:lnTo>
                  <a:pt x="57150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104775" y="114300"/>
                </a:lnTo>
                <a:lnTo>
                  <a:pt x="123825" y="123825"/>
                </a:lnTo>
                <a:lnTo>
                  <a:pt x="142875" y="123825"/>
                </a:lnTo>
                <a:lnTo>
                  <a:pt x="161925" y="133350"/>
                </a:lnTo>
                <a:lnTo>
                  <a:pt x="180975" y="133350"/>
                </a:lnTo>
                <a:lnTo>
                  <a:pt x="200025" y="133350"/>
                </a:lnTo>
                <a:lnTo>
                  <a:pt x="209550" y="133350"/>
                </a:lnTo>
                <a:lnTo>
                  <a:pt x="21907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  <a:lnTo>
                  <a:pt x="2381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Полилиния 312"/>
          <p:cNvSpPr/>
          <p:nvPr/>
        </p:nvSpPr>
        <p:spPr>
          <a:xfrm>
            <a:off x="9772650" y="4867275"/>
            <a:ext cx="219076" cy="457201"/>
          </a:xfrm>
          <a:custGeom>
            <a:avLst/>
            <a:gdLst/>
            <a:ahLst/>
            <a:cxnLst/>
            <a:rect l="0" t="0" r="0" b="0"/>
            <a:pathLst>
              <a:path w="219076" h="457201">
                <a:moveTo>
                  <a:pt x="200025" y="19050"/>
                </a:moveTo>
                <a:lnTo>
                  <a:pt x="200025" y="19050"/>
                </a:lnTo>
                <a:lnTo>
                  <a:pt x="200025" y="28575"/>
                </a:lnTo>
                <a:lnTo>
                  <a:pt x="190500" y="38100"/>
                </a:lnTo>
                <a:lnTo>
                  <a:pt x="190500" y="57150"/>
                </a:lnTo>
                <a:lnTo>
                  <a:pt x="180975" y="66675"/>
                </a:lnTo>
                <a:lnTo>
                  <a:pt x="180975" y="85725"/>
                </a:lnTo>
                <a:lnTo>
                  <a:pt x="171450" y="95250"/>
                </a:lnTo>
                <a:lnTo>
                  <a:pt x="152400" y="114300"/>
                </a:lnTo>
                <a:lnTo>
                  <a:pt x="142875" y="123825"/>
                </a:lnTo>
                <a:lnTo>
                  <a:pt x="133350" y="133350"/>
                </a:lnTo>
                <a:lnTo>
                  <a:pt x="123825" y="133350"/>
                </a:lnTo>
                <a:lnTo>
                  <a:pt x="114300" y="133350"/>
                </a:lnTo>
                <a:lnTo>
                  <a:pt x="104775" y="133350"/>
                </a:lnTo>
                <a:lnTo>
                  <a:pt x="104775" y="123825"/>
                </a:lnTo>
                <a:lnTo>
                  <a:pt x="104775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19075" y="19050"/>
                </a:lnTo>
                <a:lnTo>
                  <a:pt x="219075" y="38100"/>
                </a:lnTo>
                <a:lnTo>
                  <a:pt x="219075" y="57150"/>
                </a:lnTo>
                <a:lnTo>
                  <a:pt x="219075" y="76200"/>
                </a:lnTo>
                <a:lnTo>
                  <a:pt x="219075" y="104775"/>
                </a:lnTo>
                <a:lnTo>
                  <a:pt x="219075" y="133350"/>
                </a:lnTo>
                <a:lnTo>
                  <a:pt x="209550" y="161925"/>
                </a:lnTo>
                <a:lnTo>
                  <a:pt x="190500" y="190500"/>
                </a:lnTo>
                <a:lnTo>
                  <a:pt x="180975" y="228600"/>
                </a:lnTo>
                <a:lnTo>
                  <a:pt x="161925" y="257175"/>
                </a:lnTo>
                <a:lnTo>
                  <a:pt x="142875" y="285750"/>
                </a:lnTo>
                <a:lnTo>
                  <a:pt x="133350" y="314325"/>
                </a:lnTo>
                <a:lnTo>
                  <a:pt x="114300" y="342900"/>
                </a:lnTo>
                <a:lnTo>
                  <a:pt x="95250" y="361950"/>
                </a:lnTo>
                <a:lnTo>
                  <a:pt x="76200" y="381000"/>
                </a:lnTo>
                <a:lnTo>
                  <a:pt x="66675" y="390525"/>
                </a:lnTo>
                <a:lnTo>
                  <a:pt x="47625" y="409575"/>
                </a:lnTo>
                <a:lnTo>
                  <a:pt x="38100" y="409575"/>
                </a:lnTo>
                <a:lnTo>
                  <a:pt x="28575" y="409575"/>
                </a:lnTo>
                <a:lnTo>
                  <a:pt x="19050" y="409575"/>
                </a:lnTo>
                <a:lnTo>
                  <a:pt x="9525" y="400050"/>
                </a:lnTo>
                <a:lnTo>
                  <a:pt x="9525" y="381000"/>
                </a:lnTo>
                <a:lnTo>
                  <a:pt x="0" y="371475"/>
                </a:lnTo>
                <a:lnTo>
                  <a:pt x="9525" y="352425"/>
                </a:lnTo>
                <a:lnTo>
                  <a:pt x="9525" y="333375"/>
                </a:lnTo>
                <a:lnTo>
                  <a:pt x="19050" y="314325"/>
                </a:lnTo>
                <a:lnTo>
                  <a:pt x="28575" y="304800"/>
                </a:lnTo>
                <a:lnTo>
                  <a:pt x="38100" y="285750"/>
                </a:lnTo>
                <a:lnTo>
                  <a:pt x="38100" y="285750"/>
                </a:lnTo>
                <a:lnTo>
                  <a:pt x="57150" y="276225"/>
                </a:lnTo>
                <a:lnTo>
                  <a:pt x="66675" y="285750"/>
                </a:lnTo>
                <a:lnTo>
                  <a:pt x="76200" y="285750"/>
                </a:lnTo>
                <a:lnTo>
                  <a:pt x="85725" y="295275"/>
                </a:lnTo>
                <a:lnTo>
                  <a:pt x="95250" y="304800"/>
                </a:lnTo>
                <a:lnTo>
                  <a:pt x="104775" y="323850"/>
                </a:lnTo>
                <a:lnTo>
                  <a:pt x="114300" y="342900"/>
                </a:lnTo>
                <a:lnTo>
                  <a:pt x="123825" y="361950"/>
                </a:lnTo>
                <a:lnTo>
                  <a:pt x="133350" y="381000"/>
                </a:lnTo>
                <a:lnTo>
                  <a:pt x="133350" y="409575"/>
                </a:lnTo>
                <a:lnTo>
                  <a:pt x="142875" y="428625"/>
                </a:lnTo>
                <a:lnTo>
                  <a:pt x="142875" y="447675"/>
                </a:lnTo>
                <a:lnTo>
                  <a:pt x="152400" y="447675"/>
                </a:lnTo>
                <a:lnTo>
                  <a:pt x="161925" y="457200"/>
                </a:lnTo>
                <a:lnTo>
                  <a:pt x="171450" y="457200"/>
                </a:lnTo>
                <a:lnTo>
                  <a:pt x="17145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Полилиния 313"/>
          <p:cNvSpPr/>
          <p:nvPr/>
        </p:nvSpPr>
        <p:spPr>
          <a:xfrm>
            <a:off x="10020300" y="4848225"/>
            <a:ext cx="266701" cy="542926"/>
          </a:xfrm>
          <a:custGeom>
            <a:avLst/>
            <a:gdLst/>
            <a:ahLst/>
            <a:cxnLst/>
            <a:rect l="0" t="0" r="0" b="0"/>
            <a:pathLst>
              <a:path w="266701" h="542926">
                <a:moveTo>
                  <a:pt x="123825" y="85725"/>
                </a:moveTo>
                <a:lnTo>
                  <a:pt x="123825" y="85725"/>
                </a:lnTo>
                <a:lnTo>
                  <a:pt x="133350" y="85725"/>
                </a:lnTo>
                <a:lnTo>
                  <a:pt x="133350" y="85725"/>
                </a:lnTo>
                <a:lnTo>
                  <a:pt x="133350" y="76200"/>
                </a:lnTo>
                <a:lnTo>
                  <a:pt x="133350" y="85725"/>
                </a:lnTo>
                <a:lnTo>
                  <a:pt x="123825" y="85725"/>
                </a:lnTo>
                <a:lnTo>
                  <a:pt x="123825" y="95250"/>
                </a:lnTo>
                <a:lnTo>
                  <a:pt x="123825" y="104775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33350" y="152400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71450" y="161925"/>
                </a:lnTo>
                <a:lnTo>
                  <a:pt x="180975" y="161925"/>
                </a:lnTo>
                <a:lnTo>
                  <a:pt x="200025" y="152400"/>
                </a:lnTo>
                <a:lnTo>
                  <a:pt x="209550" y="142875"/>
                </a:lnTo>
                <a:lnTo>
                  <a:pt x="219075" y="123825"/>
                </a:lnTo>
                <a:lnTo>
                  <a:pt x="228600" y="114300"/>
                </a:lnTo>
                <a:lnTo>
                  <a:pt x="247650" y="95250"/>
                </a:lnTo>
                <a:lnTo>
                  <a:pt x="257175" y="76200"/>
                </a:lnTo>
                <a:lnTo>
                  <a:pt x="257175" y="57150"/>
                </a:lnTo>
                <a:lnTo>
                  <a:pt x="266700" y="38100"/>
                </a:lnTo>
                <a:lnTo>
                  <a:pt x="266700" y="19050"/>
                </a:lnTo>
                <a:lnTo>
                  <a:pt x="266700" y="9525"/>
                </a:lnTo>
                <a:lnTo>
                  <a:pt x="257175" y="0"/>
                </a:lnTo>
                <a:lnTo>
                  <a:pt x="247650" y="0"/>
                </a:lnTo>
                <a:lnTo>
                  <a:pt x="228600" y="0"/>
                </a:lnTo>
                <a:lnTo>
                  <a:pt x="209550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61925" y="38100"/>
                </a:lnTo>
                <a:lnTo>
                  <a:pt x="142875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33350" y="152400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61925" y="180975"/>
                </a:lnTo>
                <a:lnTo>
                  <a:pt x="180975" y="190500"/>
                </a:lnTo>
                <a:lnTo>
                  <a:pt x="190500" y="200025"/>
                </a:lnTo>
                <a:lnTo>
                  <a:pt x="209550" y="200025"/>
                </a:lnTo>
                <a:lnTo>
                  <a:pt x="228600" y="200025"/>
                </a:lnTo>
                <a:lnTo>
                  <a:pt x="238125" y="200025"/>
                </a:lnTo>
                <a:lnTo>
                  <a:pt x="247650" y="200025"/>
                </a:lnTo>
                <a:lnTo>
                  <a:pt x="247650" y="200025"/>
                </a:lnTo>
                <a:lnTo>
                  <a:pt x="257175" y="200025"/>
                </a:lnTo>
                <a:lnTo>
                  <a:pt x="257175" y="200025"/>
                </a:lnTo>
                <a:lnTo>
                  <a:pt x="247650" y="190500"/>
                </a:lnTo>
                <a:lnTo>
                  <a:pt x="247650" y="190500"/>
                </a:lnTo>
                <a:lnTo>
                  <a:pt x="228600" y="180975"/>
                </a:lnTo>
                <a:lnTo>
                  <a:pt x="219075" y="180975"/>
                </a:lnTo>
                <a:lnTo>
                  <a:pt x="200025" y="180975"/>
                </a:lnTo>
                <a:lnTo>
                  <a:pt x="180975" y="190500"/>
                </a:lnTo>
                <a:lnTo>
                  <a:pt x="161925" y="200025"/>
                </a:lnTo>
                <a:lnTo>
                  <a:pt x="142875" y="209550"/>
                </a:lnTo>
                <a:lnTo>
                  <a:pt x="123825" y="219075"/>
                </a:lnTo>
                <a:lnTo>
                  <a:pt x="95250" y="238125"/>
                </a:lnTo>
                <a:lnTo>
                  <a:pt x="76200" y="247650"/>
                </a:lnTo>
                <a:lnTo>
                  <a:pt x="57150" y="276225"/>
                </a:lnTo>
                <a:lnTo>
                  <a:pt x="38100" y="295275"/>
                </a:lnTo>
                <a:lnTo>
                  <a:pt x="28575" y="323850"/>
                </a:lnTo>
                <a:lnTo>
                  <a:pt x="19050" y="352425"/>
                </a:lnTo>
                <a:lnTo>
                  <a:pt x="0" y="381000"/>
                </a:lnTo>
                <a:lnTo>
                  <a:pt x="0" y="409575"/>
                </a:lnTo>
                <a:lnTo>
                  <a:pt x="0" y="438150"/>
                </a:lnTo>
                <a:lnTo>
                  <a:pt x="9525" y="457200"/>
                </a:lnTo>
                <a:lnTo>
                  <a:pt x="9525" y="485775"/>
                </a:lnTo>
                <a:lnTo>
                  <a:pt x="19050" y="504825"/>
                </a:lnTo>
                <a:lnTo>
                  <a:pt x="28575" y="514350"/>
                </a:lnTo>
                <a:lnTo>
                  <a:pt x="47625" y="533400"/>
                </a:lnTo>
                <a:lnTo>
                  <a:pt x="76200" y="542925"/>
                </a:lnTo>
                <a:lnTo>
                  <a:pt x="95250" y="542925"/>
                </a:lnTo>
                <a:lnTo>
                  <a:pt x="114300" y="542925"/>
                </a:lnTo>
                <a:lnTo>
                  <a:pt x="142875" y="542925"/>
                </a:lnTo>
                <a:lnTo>
                  <a:pt x="161925" y="533400"/>
                </a:lnTo>
                <a:lnTo>
                  <a:pt x="180975" y="523875"/>
                </a:lnTo>
                <a:lnTo>
                  <a:pt x="209550" y="504825"/>
                </a:lnTo>
                <a:lnTo>
                  <a:pt x="219075" y="485775"/>
                </a:lnTo>
                <a:lnTo>
                  <a:pt x="238125" y="466725"/>
                </a:lnTo>
                <a:lnTo>
                  <a:pt x="247650" y="447675"/>
                </a:lnTo>
                <a:lnTo>
                  <a:pt x="257175" y="419100"/>
                </a:lnTo>
                <a:lnTo>
                  <a:pt x="257175" y="400050"/>
                </a:lnTo>
                <a:lnTo>
                  <a:pt x="257175" y="381000"/>
                </a:lnTo>
                <a:lnTo>
                  <a:pt x="257175" y="361950"/>
                </a:lnTo>
                <a:lnTo>
                  <a:pt x="247650" y="352425"/>
                </a:lnTo>
                <a:lnTo>
                  <a:pt x="228600" y="342900"/>
                </a:lnTo>
                <a:lnTo>
                  <a:pt x="219075" y="342900"/>
                </a:lnTo>
                <a:lnTo>
                  <a:pt x="200025" y="342900"/>
                </a:lnTo>
                <a:lnTo>
                  <a:pt x="180975" y="361950"/>
                </a:lnTo>
                <a:lnTo>
                  <a:pt x="161925" y="371475"/>
                </a:lnTo>
                <a:lnTo>
                  <a:pt x="152400" y="390525"/>
                </a:lnTo>
                <a:lnTo>
                  <a:pt x="133350" y="419100"/>
                </a:lnTo>
                <a:lnTo>
                  <a:pt x="123825" y="447675"/>
                </a:lnTo>
                <a:lnTo>
                  <a:pt x="104775" y="476250"/>
                </a:lnTo>
                <a:lnTo>
                  <a:pt x="95250" y="504825"/>
                </a:lnTo>
                <a:lnTo>
                  <a:pt x="95250" y="523875"/>
                </a:lnTo>
                <a:lnTo>
                  <a:pt x="95250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Полилиния 314"/>
          <p:cNvSpPr/>
          <p:nvPr/>
        </p:nvSpPr>
        <p:spPr>
          <a:xfrm>
            <a:off x="10439400" y="511492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61925" y="9525"/>
                </a:lnTo>
                <a:lnTo>
                  <a:pt x="161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Полилиния 315"/>
          <p:cNvSpPr/>
          <p:nvPr/>
        </p:nvSpPr>
        <p:spPr>
          <a:xfrm>
            <a:off x="10763250" y="4962525"/>
            <a:ext cx="57151" cy="390526"/>
          </a:xfrm>
          <a:custGeom>
            <a:avLst/>
            <a:gdLst/>
            <a:ahLst/>
            <a:cxnLst/>
            <a:rect l="0" t="0" r="0" b="0"/>
            <a:pathLst>
              <a:path w="57151" h="39052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олилиния 316"/>
          <p:cNvSpPr/>
          <p:nvPr/>
        </p:nvSpPr>
        <p:spPr>
          <a:xfrm>
            <a:off x="10715625" y="4895850"/>
            <a:ext cx="247651" cy="28576"/>
          </a:xfrm>
          <a:custGeom>
            <a:avLst/>
            <a:gdLst/>
            <a:ahLst/>
            <a:cxnLst/>
            <a:rect l="0" t="0" r="0" b="0"/>
            <a:pathLst>
              <a:path w="247651" h="2857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Полилиния 317"/>
          <p:cNvSpPr/>
          <p:nvPr/>
        </p:nvSpPr>
        <p:spPr>
          <a:xfrm>
            <a:off x="10629900" y="5305425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Полилиния 318"/>
          <p:cNvSpPr/>
          <p:nvPr/>
        </p:nvSpPr>
        <p:spPr>
          <a:xfrm>
            <a:off x="10915650" y="5191125"/>
            <a:ext cx="133351" cy="314326"/>
          </a:xfrm>
          <a:custGeom>
            <a:avLst/>
            <a:gdLst/>
            <a:ahLst/>
            <a:cxnLst/>
            <a:rect l="0" t="0" r="0" b="0"/>
            <a:pathLst>
              <a:path w="133351" h="314326">
                <a:moveTo>
                  <a:pt x="19050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28575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47625" y="152400"/>
                </a:lnTo>
                <a:lnTo>
                  <a:pt x="57150" y="142875"/>
                </a:lnTo>
                <a:lnTo>
                  <a:pt x="66675" y="142875"/>
                </a:lnTo>
                <a:lnTo>
                  <a:pt x="85725" y="133350"/>
                </a:lnTo>
                <a:lnTo>
                  <a:pt x="95250" y="123825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23825" y="4762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14300"/>
                </a:lnTo>
                <a:lnTo>
                  <a:pt x="85725" y="142875"/>
                </a:lnTo>
                <a:lnTo>
                  <a:pt x="85725" y="161925"/>
                </a:lnTo>
                <a:lnTo>
                  <a:pt x="85725" y="190500"/>
                </a:lnTo>
                <a:lnTo>
                  <a:pt x="85725" y="209550"/>
                </a:lnTo>
                <a:lnTo>
                  <a:pt x="85725" y="238125"/>
                </a:lnTo>
                <a:lnTo>
                  <a:pt x="85725" y="266700"/>
                </a:lnTo>
                <a:lnTo>
                  <a:pt x="85725" y="285750"/>
                </a:lnTo>
                <a:lnTo>
                  <a:pt x="85725" y="304800"/>
                </a:lnTo>
                <a:lnTo>
                  <a:pt x="85725" y="314325"/>
                </a:lnTo>
                <a:lnTo>
                  <a:pt x="857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Полилиния 319"/>
          <p:cNvSpPr/>
          <p:nvPr/>
        </p:nvSpPr>
        <p:spPr>
          <a:xfrm>
            <a:off x="11144250" y="4886325"/>
            <a:ext cx="304801" cy="447676"/>
          </a:xfrm>
          <a:custGeom>
            <a:avLst/>
            <a:gdLst/>
            <a:ahLst/>
            <a:cxnLst/>
            <a:rect l="0" t="0" r="0" b="0"/>
            <a:pathLst>
              <a:path w="304801" h="447676">
                <a:moveTo>
                  <a:pt x="85725" y="57150"/>
                </a:moveTo>
                <a:lnTo>
                  <a:pt x="85725" y="47625"/>
                </a:lnTo>
                <a:lnTo>
                  <a:pt x="85725" y="4762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47625" y="133350"/>
                </a:lnTo>
                <a:lnTo>
                  <a:pt x="47625" y="161925"/>
                </a:lnTo>
                <a:lnTo>
                  <a:pt x="38100" y="190500"/>
                </a:lnTo>
                <a:lnTo>
                  <a:pt x="47625" y="219075"/>
                </a:lnTo>
                <a:lnTo>
                  <a:pt x="47625" y="247650"/>
                </a:lnTo>
                <a:lnTo>
                  <a:pt x="47625" y="285750"/>
                </a:lnTo>
                <a:lnTo>
                  <a:pt x="47625" y="314325"/>
                </a:lnTo>
                <a:lnTo>
                  <a:pt x="38100" y="342900"/>
                </a:lnTo>
                <a:lnTo>
                  <a:pt x="38100" y="361950"/>
                </a:lnTo>
                <a:lnTo>
                  <a:pt x="38100" y="390525"/>
                </a:lnTo>
                <a:lnTo>
                  <a:pt x="38100" y="409575"/>
                </a:lnTo>
                <a:lnTo>
                  <a:pt x="28575" y="428625"/>
                </a:lnTo>
                <a:lnTo>
                  <a:pt x="28575" y="438150"/>
                </a:lnTo>
                <a:lnTo>
                  <a:pt x="28575" y="438150"/>
                </a:lnTo>
                <a:lnTo>
                  <a:pt x="28575" y="447675"/>
                </a:lnTo>
                <a:lnTo>
                  <a:pt x="28575" y="438150"/>
                </a:lnTo>
                <a:lnTo>
                  <a:pt x="28575" y="428625"/>
                </a:lnTo>
                <a:lnTo>
                  <a:pt x="28575" y="419100"/>
                </a:lnTo>
                <a:lnTo>
                  <a:pt x="19050" y="400050"/>
                </a:lnTo>
                <a:lnTo>
                  <a:pt x="9525" y="381000"/>
                </a:lnTo>
                <a:lnTo>
                  <a:pt x="9525" y="361950"/>
                </a:lnTo>
                <a:lnTo>
                  <a:pt x="9525" y="333375"/>
                </a:lnTo>
                <a:lnTo>
                  <a:pt x="0" y="304800"/>
                </a:lnTo>
                <a:lnTo>
                  <a:pt x="0" y="276225"/>
                </a:lnTo>
                <a:lnTo>
                  <a:pt x="0" y="238125"/>
                </a:lnTo>
                <a:lnTo>
                  <a:pt x="0" y="209550"/>
                </a:lnTo>
                <a:lnTo>
                  <a:pt x="9525" y="171450"/>
                </a:lnTo>
                <a:lnTo>
                  <a:pt x="9525" y="142875"/>
                </a:lnTo>
                <a:lnTo>
                  <a:pt x="19050" y="104775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28575"/>
                </a:lnTo>
                <a:lnTo>
                  <a:pt x="57150" y="19050"/>
                </a:lnTo>
                <a:lnTo>
                  <a:pt x="76200" y="9525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42875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23825" y="219075"/>
                </a:lnTo>
                <a:lnTo>
                  <a:pt x="114300" y="238125"/>
                </a:lnTo>
                <a:lnTo>
                  <a:pt x="95250" y="257175"/>
                </a:lnTo>
                <a:lnTo>
                  <a:pt x="76200" y="266700"/>
                </a:lnTo>
                <a:lnTo>
                  <a:pt x="66675" y="276225"/>
                </a:lnTo>
                <a:lnTo>
                  <a:pt x="47625" y="285750"/>
                </a:lnTo>
                <a:lnTo>
                  <a:pt x="28575" y="285750"/>
                </a:lnTo>
                <a:lnTo>
                  <a:pt x="19050" y="276225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28600"/>
                </a:lnTo>
                <a:lnTo>
                  <a:pt x="9525" y="228600"/>
                </a:lnTo>
                <a:lnTo>
                  <a:pt x="9525" y="219075"/>
                </a:lnTo>
                <a:lnTo>
                  <a:pt x="9525" y="219075"/>
                </a:lnTo>
                <a:lnTo>
                  <a:pt x="19050" y="228600"/>
                </a:lnTo>
                <a:lnTo>
                  <a:pt x="19050" y="228600"/>
                </a:lnTo>
                <a:lnTo>
                  <a:pt x="28575" y="247650"/>
                </a:lnTo>
                <a:lnTo>
                  <a:pt x="28575" y="266700"/>
                </a:lnTo>
                <a:lnTo>
                  <a:pt x="38100" y="285750"/>
                </a:lnTo>
                <a:lnTo>
                  <a:pt x="47625" y="304800"/>
                </a:lnTo>
                <a:lnTo>
                  <a:pt x="57150" y="323850"/>
                </a:lnTo>
                <a:lnTo>
                  <a:pt x="66675" y="342900"/>
                </a:lnTo>
                <a:lnTo>
                  <a:pt x="76200" y="361950"/>
                </a:lnTo>
                <a:lnTo>
                  <a:pt x="95250" y="371475"/>
                </a:lnTo>
                <a:lnTo>
                  <a:pt x="114300" y="381000"/>
                </a:lnTo>
                <a:lnTo>
                  <a:pt x="133350" y="381000"/>
                </a:lnTo>
                <a:lnTo>
                  <a:pt x="152400" y="381000"/>
                </a:lnTo>
                <a:lnTo>
                  <a:pt x="180975" y="381000"/>
                </a:lnTo>
                <a:lnTo>
                  <a:pt x="200025" y="371475"/>
                </a:lnTo>
                <a:lnTo>
                  <a:pt x="228600" y="361950"/>
                </a:lnTo>
                <a:lnTo>
                  <a:pt x="247650" y="342900"/>
                </a:lnTo>
                <a:lnTo>
                  <a:pt x="276225" y="333375"/>
                </a:lnTo>
                <a:lnTo>
                  <a:pt x="285750" y="323850"/>
                </a:lnTo>
                <a:lnTo>
                  <a:pt x="304800" y="314325"/>
                </a:lnTo>
                <a:lnTo>
                  <a:pt x="3048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Полилиния 320"/>
          <p:cNvSpPr/>
          <p:nvPr/>
        </p:nvSpPr>
        <p:spPr>
          <a:xfrm>
            <a:off x="8572500" y="5734050"/>
            <a:ext cx="381001" cy="400051"/>
          </a:xfrm>
          <a:custGeom>
            <a:avLst/>
            <a:gdLst/>
            <a:ahLst/>
            <a:cxnLst/>
            <a:rect l="0" t="0" r="0" b="0"/>
            <a:pathLst>
              <a:path w="381001" h="400051">
                <a:moveTo>
                  <a:pt x="200025" y="19050"/>
                </a:moveTo>
                <a:lnTo>
                  <a:pt x="200025" y="19050"/>
                </a:lnTo>
                <a:lnTo>
                  <a:pt x="200025" y="28575"/>
                </a:lnTo>
                <a:lnTo>
                  <a:pt x="190500" y="57150"/>
                </a:lnTo>
                <a:lnTo>
                  <a:pt x="190500" y="85725"/>
                </a:lnTo>
                <a:lnTo>
                  <a:pt x="190500" y="114300"/>
                </a:lnTo>
                <a:lnTo>
                  <a:pt x="190500" y="152400"/>
                </a:lnTo>
                <a:lnTo>
                  <a:pt x="190500" y="190500"/>
                </a:lnTo>
                <a:lnTo>
                  <a:pt x="180975" y="219075"/>
                </a:lnTo>
                <a:lnTo>
                  <a:pt x="180975" y="257175"/>
                </a:lnTo>
                <a:lnTo>
                  <a:pt x="171450" y="295275"/>
                </a:lnTo>
                <a:lnTo>
                  <a:pt x="171450" y="323850"/>
                </a:lnTo>
                <a:lnTo>
                  <a:pt x="171450" y="352425"/>
                </a:lnTo>
                <a:lnTo>
                  <a:pt x="171450" y="371475"/>
                </a:lnTo>
                <a:lnTo>
                  <a:pt x="171450" y="390525"/>
                </a:lnTo>
                <a:lnTo>
                  <a:pt x="171450" y="400050"/>
                </a:lnTo>
                <a:lnTo>
                  <a:pt x="171450" y="400050"/>
                </a:lnTo>
                <a:lnTo>
                  <a:pt x="171450" y="400050"/>
                </a:lnTo>
                <a:lnTo>
                  <a:pt x="171450" y="400050"/>
                </a:lnTo>
                <a:lnTo>
                  <a:pt x="171450" y="390525"/>
                </a:lnTo>
                <a:lnTo>
                  <a:pt x="171450" y="371475"/>
                </a:lnTo>
                <a:lnTo>
                  <a:pt x="171450" y="352425"/>
                </a:lnTo>
                <a:lnTo>
                  <a:pt x="161925" y="323850"/>
                </a:lnTo>
                <a:lnTo>
                  <a:pt x="161925" y="295275"/>
                </a:lnTo>
                <a:lnTo>
                  <a:pt x="161925" y="257175"/>
                </a:lnTo>
                <a:lnTo>
                  <a:pt x="152400" y="228600"/>
                </a:lnTo>
                <a:lnTo>
                  <a:pt x="142875" y="200025"/>
                </a:lnTo>
                <a:lnTo>
                  <a:pt x="142875" y="171450"/>
                </a:lnTo>
                <a:lnTo>
                  <a:pt x="133350" y="152400"/>
                </a:lnTo>
                <a:lnTo>
                  <a:pt x="114300" y="123825"/>
                </a:lnTo>
                <a:lnTo>
                  <a:pt x="104775" y="104775"/>
                </a:lnTo>
                <a:lnTo>
                  <a:pt x="85725" y="85725"/>
                </a:lnTo>
                <a:lnTo>
                  <a:pt x="76200" y="76200"/>
                </a:lnTo>
                <a:lnTo>
                  <a:pt x="47625" y="66675"/>
                </a:lnTo>
                <a:lnTo>
                  <a:pt x="38100" y="57150"/>
                </a:lnTo>
                <a:lnTo>
                  <a:pt x="28575" y="57150"/>
                </a:lnTo>
                <a:lnTo>
                  <a:pt x="19050" y="47625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47625" y="57150"/>
                </a:lnTo>
                <a:lnTo>
                  <a:pt x="66675" y="47625"/>
                </a:lnTo>
                <a:lnTo>
                  <a:pt x="85725" y="38100"/>
                </a:lnTo>
                <a:lnTo>
                  <a:pt x="114300" y="38100"/>
                </a:lnTo>
                <a:lnTo>
                  <a:pt x="142875" y="28575"/>
                </a:lnTo>
                <a:lnTo>
                  <a:pt x="161925" y="19050"/>
                </a:lnTo>
                <a:lnTo>
                  <a:pt x="190500" y="19050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0"/>
                </a:lnTo>
                <a:lnTo>
                  <a:pt x="304800" y="0"/>
                </a:lnTo>
                <a:lnTo>
                  <a:pt x="333375" y="0"/>
                </a:lnTo>
                <a:lnTo>
                  <a:pt x="352425" y="0"/>
                </a:lnTo>
                <a:lnTo>
                  <a:pt x="361950" y="0"/>
                </a:ln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Полилиния 321"/>
          <p:cNvSpPr/>
          <p:nvPr/>
        </p:nvSpPr>
        <p:spPr>
          <a:xfrm>
            <a:off x="8572500" y="6115050"/>
            <a:ext cx="276226" cy="9526"/>
          </a:xfrm>
          <a:custGeom>
            <a:avLst/>
            <a:gdLst/>
            <a:ahLst/>
            <a:cxnLst/>
            <a:rect l="0" t="0" r="0" b="0"/>
            <a:pathLst>
              <a:path w="2762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Полилиния 322"/>
          <p:cNvSpPr/>
          <p:nvPr/>
        </p:nvSpPr>
        <p:spPr>
          <a:xfrm>
            <a:off x="8924925" y="6029325"/>
            <a:ext cx="152401" cy="342901"/>
          </a:xfrm>
          <a:custGeom>
            <a:avLst/>
            <a:gdLst/>
            <a:ahLst/>
            <a:cxnLst/>
            <a:rect l="0" t="0" r="0" b="0"/>
            <a:pathLst>
              <a:path w="152401" h="3429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61925"/>
                </a:lnTo>
                <a:lnTo>
                  <a:pt x="38100" y="161925"/>
                </a:lnTo>
                <a:lnTo>
                  <a:pt x="47625" y="161925"/>
                </a:lnTo>
                <a:lnTo>
                  <a:pt x="66675" y="161925"/>
                </a:lnTo>
                <a:lnTo>
                  <a:pt x="76200" y="152400"/>
                </a:lnTo>
                <a:lnTo>
                  <a:pt x="85725" y="142875"/>
                </a:lnTo>
                <a:lnTo>
                  <a:pt x="104775" y="133350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52400" y="4762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33350" y="66675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52400"/>
                </a:lnTo>
                <a:lnTo>
                  <a:pt x="123825" y="180975"/>
                </a:lnTo>
                <a:lnTo>
                  <a:pt x="123825" y="219075"/>
                </a:lnTo>
                <a:lnTo>
                  <a:pt x="123825" y="247650"/>
                </a:lnTo>
                <a:lnTo>
                  <a:pt x="123825" y="285750"/>
                </a:lnTo>
                <a:lnTo>
                  <a:pt x="123825" y="314325"/>
                </a:lnTo>
                <a:lnTo>
                  <a:pt x="133350" y="333375"/>
                </a:lnTo>
                <a:lnTo>
                  <a:pt x="133350" y="342900"/>
                </a:lnTo>
                <a:lnTo>
                  <a:pt x="1333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Полилиния 323"/>
          <p:cNvSpPr/>
          <p:nvPr/>
        </p:nvSpPr>
        <p:spPr>
          <a:xfrm>
            <a:off x="9286875" y="5838825"/>
            <a:ext cx="228601" cy="19051"/>
          </a:xfrm>
          <a:custGeom>
            <a:avLst/>
            <a:gdLst/>
            <a:ahLst/>
            <a:cxnLst/>
            <a:rect l="0" t="0" r="0" b="0"/>
            <a:pathLst>
              <a:path w="228601" h="19051">
                <a:moveTo>
                  <a:pt x="0" y="1905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19050"/>
                </a:lnTo>
                <a:lnTo>
                  <a:pt x="2286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Полилиния 324"/>
          <p:cNvSpPr/>
          <p:nvPr/>
        </p:nvSpPr>
        <p:spPr>
          <a:xfrm>
            <a:off x="9324975" y="5943600"/>
            <a:ext cx="238126" cy="19051"/>
          </a:xfrm>
          <a:custGeom>
            <a:avLst/>
            <a:gdLst/>
            <a:ahLst/>
            <a:cxnLst/>
            <a:rect l="0" t="0" r="0" b="0"/>
            <a:pathLst>
              <a:path w="238126" h="1905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19050"/>
                </a:lnTo>
                <a:lnTo>
                  <a:pt x="228600" y="19050"/>
                </a:lnTo>
                <a:lnTo>
                  <a:pt x="238125" y="19050"/>
                </a:lnTo>
                <a:lnTo>
                  <a:pt x="2381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Полилиния 327"/>
          <p:cNvSpPr/>
          <p:nvPr/>
        </p:nvSpPr>
        <p:spPr>
          <a:xfrm>
            <a:off x="9791700" y="5486400"/>
            <a:ext cx="180976" cy="323851"/>
          </a:xfrm>
          <a:custGeom>
            <a:avLst/>
            <a:gdLst/>
            <a:ahLst/>
            <a:cxnLst/>
            <a:rect l="0" t="0" r="0" b="0"/>
            <a:pathLst>
              <a:path w="180976" h="323851">
                <a:moveTo>
                  <a:pt x="142875" y="19050"/>
                </a:moveTo>
                <a:lnTo>
                  <a:pt x="142875" y="28575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57150"/>
                </a:lnTo>
                <a:lnTo>
                  <a:pt x="114300" y="66675"/>
                </a:lnTo>
                <a:lnTo>
                  <a:pt x="104775" y="76200"/>
                </a:lnTo>
                <a:lnTo>
                  <a:pt x="95250" y="76200"/>
                </a:lnTo>
                <a:lnTo>
                  <a:pt x="85725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95250"/>
                </a:lnTo>
                <a:lnTo>
                  <a:pt x="142875" y="123825"/>
                </a:lnTo>
                <a:lnTo>
                  <a:pt x="133350" y="152400"/>
                </a:lnTo>
                <a:lnTo>
                  <a:pt x="123825" y="180975"/>
                </a:lnTo>
                <a:lnTo>
                  <a:pt x="114300" y="209550"/>
                </a:lnTo>
                <a:lnTo>
                  <a:pt x="104775" y="228600"/>
                </a:lnTo>
                <a:lnTo>
                  <a:pt x="85725" y="257175"/>
                </a:lnTo>
                <a:lnTo>
                  <a:pt x="76200" y="276225"/>
                </a:lnTo>
                <a:lnTo>
                  <a:pt x="57150" y="295275"/>
                </a:lnTo>
                <a:lnTo>
                  <a:pt x="47625" y="304800"/>
                </a:lnTo>
                <a:lnTo>
                  <a:pt x="28575" y="314325"/>
                </a:lnTo>
                <a:lnTo>
                  <a:pt x="28575" y="314325"/>
                </a:lnTo>
                <a:lnTo>
                  <a:pt x="19050" y="314325"/>
                </a:lnTo>
                <a:lnTo>
                  <a:pt x="19050" y="314325"/>
                </a:lnTo>
                <a:lnTo>
                  <a:pt x="9525" y="304800"/>
                </a:lnTo>
                <a:lnTo>
                  <a:pt x="0" y="285750"/>
                </a:lnTo>
                <a:lnTo>
                  <a:pt x="0" y="276225"/>
                </a:lnTo>
                <a:lnTo>
                  <a:pt x="0" y="257175"/>
                </a:lnTo>
                <a:lnTo>
                  <a:pt x="9525" y="238125"/>
                </a:lnTo>
                <a:lnTo>
                  <a:pt x="19050" y="219075"/>
                </a:lnTo>
                <a:lnTo>
                  <a:pt x="28575" y="200025"/>
                </a:lnTo>
                <a:lnTo>
                  <a:pt x="38100" y="180975"/>
                </a:lnTo>
                <a:lnTo>
                  <a:pt x="57150" y="171450"/>
                </a:lnTo>
                <a:lnTo>
                  <a:pt x="66675" y="171450"/>
                </a:lnTo>
                <a:lnTo>
                  <a:pt x="85725" y="161925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23825" y="209550"/>
                </a:lnTo>
                <a:lnTo>
                  <a:pt x="133350" y="228600"/>
                </a:lnTo>
                <a:lnTo>
                  <a:pt x="133350" y="247650"/>
                </a:lnTo>
                <a:lnTo>
                  <a:pt x="142875" y="266700"/>
                </a:lnTo>
                <a:lnTo>
                  <a:pt x="152400" y="295275"/>
                </a:lnTo>
                <a:lnTo>
                  <a:pt x="161925" y="304800"/>
                </a:lnTo>
                <a:lnTo>
                  <a:pt x="171450" y="314325"/>
                </a:lnTo>
                <a:lnTo>
                  <a:pt x="180975" y="323850"/>
                </a:lnTo>
                <a:lnTo>
                  <a:pt x="1809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Полилиния 328"/>
          <p:cNvSpPr/>
          <p:nvPr/>
        </p:nvSpPr>
        <p:spPr>
          <a:xfrm>
            <a:off x="10086975" y="5438775"/>
            <a:ext cx="190501" cy="409576"/>
          </a:xfrm>
          <a:custGeom>
            <a:avLst/>
            <a:gdLst/>
            <a:ahLst/>
            <a:cxnLst/>
            <a:rect l="0" t="0" r="0" b="0"/>
            <a:pathLst>
              <a:path w="190501" h="409576">
                <a:moveTo>
                  <a:pt x="171450" y="57150"/>
                </a:moveTo>
                <a:lnTo>
                  <a:pt x="171450" y="47625"/>
                </a:lnTo>
                <a:lnTo>
                  <a:pt x="180975" y="38100"/>
                </a:lnTo>
                <a:lnTo>
                  <a:pt x="180975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23825" y="9525"/>
                </a:lnTo>
                <a:lnTo>
                  <a:pt x="104775" y="28575"/>
                </a:lnTo>
                <a:lnTo>
                  <a:pt x="85725" y="38100"/>
                </a:lnTo>
                <a:lnTo>
                  <a:pt x="76200" y="57150"/>
                </a:lnTo>
                <a:lnTo>
                  <a:pt x="57150" y="76200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09550"/>
                </a:lnTo>
                <a:lnTo>
                  <a:pt x="57150" y="209550"/>
                </a:lnTo>
                <a:lnTo>
                  <a:pt x="66675" y="219075"/>
                </a:lnTo>
                <a:lnTo>
                  <a:pt x="85725" y="219075"/>
                </a:lnTo>
                <a:lnTo>
                  <a:pt x="104775" y="219075"/>
                </a:lnTo>
                <a:lnTo>
                  <a:pt x="123825" y="219075"/>
                </a:lnTo>
                <a:lnTo>
                  <a:pt x="142875" y="209550"/>
                </a:lnTo>
                <a:lnTo>
                  <a:pt x="152400" y="200025"/>
                </a:lnTo>
                <a:lnTo>
                  <a:pt x="171450" y="200025"/>
                </a:lnTo>
                <a:lnTo>
                  <a:pt x="180975" y="190500"/>
                </a:lnTo>
                <a:lnTo>
                  <a:pt x="190500" y="180975"/>
                </a:lnTo>
                <a:lnTo>
                  <a:pt x="190500" y="180975"/>
                </a:lnTo>
                <a:lnTo>
                  <a:pt x="190500" y="180975"/>
                </a:lnTo>
                <a:lnTo>
                  <a:pt x="190500" y="171450"/>
                </a:lnTo>
                <a:lnTo>
                  <a:pt x="171450" y="180975"/>
                </a:lnTo>
                <a:lnTo>
                  <a:pt x="161925" y="180975"/>
                </a:lnTo>
                <a:lnTo>
                  <a:pt x="152400" y="190500"/>
                </a:lnTo>
                <a:lnTo>
                  <a:pt x="133350" y="200025"/>
                </a:lnTo>
                <a:lnTo>
                  <a:pt x="114300" y="209550"/>
                </a:lnTo>
                <a:lnTo>
                  <a:pt x="95250" y="219075"/>
                </a:lnTo>
                <a:lnTo>
                  <a:pt x="76200" y="228600"/>
                </a:lnTo>
                <a:lnTo>
                  <a:pt x="66675" y="247650"/>
                </a:lnTo>
                <a:lnTo>
                  <a:pt x="47625" y="266700"/>
                </a:lnTo>
                <a:lnTo>
                  <a:pt x="28575" y="285750"/>
                </a:lnTo>
                <a:lnTo>
                  <a:pt x="19050" y="304800"/>
                </a:lnTo>
                <a:lnTo>
                  <a:pt x="9525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71475"/>
                </a:lnTo>
                <a:lnTo>
                  <a:pt x="0" y="381000"/>
                </a:lnTo>
                <a:lnTo>
                  <a:pt x="0" y="390525"/>
                </a:lnTo>
                <a:lnTo>
                  <a:pt x="9525" y="400050"/>
                </a:lnTo>
                <a:lnTo>
                  <a:pt x="19050" y="409575"/>
                </a:lnTo>
                <a:lnTo>
                  <a:pt x="28575" y="409575"/>
                </a:lnTo>
                <a:lnTo>
                  <a:pt x="47625" y="409575"/>
                </a:lnTo>
                <a:lnTo>
                  <a:pt x="66675" y="409575"/>
                </a:lnTo>
                <a:lnTo>
                  <a:pt x="85725" y="409575"/>
                </a:lnTo>
                <a:lnTo>
                  <a:pt x="104775" y="409575"/>
                </a:lnTo>
                <a:lnTo>
                  <a:pt x="114300" y="409575"/>
                </a:lnTo>
                <a:lnTo>
                  <a:pt x="11430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Полилиния 329"/>
          <p:cNvSpPr/>
          <p:nvPr/>
        </p:nvSpPr>
        <p:spPr>
          <a:xfrm>
            <a:off x="10363200" y="5686425"/>
            <a:ext cx="152401" cy="28576"/>
          </a:xfrm>
          <a:custGeom>
            <a:avLst/>
            <a:gdLst/>
            <a:ahLst/>
            <a:cxnLst/>
            <a:rect l="0" t="0" r="0" b="0"/>
            <a:pathLst>
              <a:path w="152401" h="28576">
                <a:moveTo>
                  <a:pt x="0" y="28575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Полилиния 330"/>
          <p:cNvSpPr/>
          <p:nvPr/>
        </p:nvSpPr>
        <p:spPr>
          <a:xfrm>
            <a:off x="10601325" y="5495925"/>
            <a:ext cx="342901" cy="304801"/>
          </a:xfrm>
          <a:custGeom>
            <a:avLst/>
            <a:gdLst/>
            <a:ahLst/>
            <a:cxnLst/>
            <a:rect l="0" t="0" r="0" b="0"/>
            <a:pathLst>
              <a:path w="342901" h="3048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19050" y="304800"/>
                </a:lnTo>
                <a:lnTo>
                  <a:pt x="28575" y="304800"/>
                </a:lnTo>
                <a:lnTo>
                  <a:pt x="47625" y="304800"/>
                </a:lnTo>
                <a:lnTo>
                  <a:pt x="66675" y="295275"/>
                </a:lnTo>
                <a:lnTo>
                  <a:pt x="85725" y="276225"/>
                </a:lnTo>
                <a:lnTo>
                  <a:pt x="104775" y="257175"/>
                </a:lnTo>
                <a:lnTo>
                  <a:pt x="123825" y="238125"/>
                </a:lnTo>
                <a:lnTo>
                  <a:pt x="142875" y="219075"/>
                </a:lnTo>
                <a:lnTo>
                  <a:pt x="152400" y="190500"/>
                </a:lnTo>
                <a:lnTo>
                  <a:pt x="171450" y="161925"/>
                </a:lnTo>
                <a:lnTo>
                  <a:pt x="180975" y="142875"/>
                </a:lnTo>
                <a:lnTo>
                  <a:pt x="200025" y="114300"/>
                </a:lnTo>
                <a:lnTo>
                  <a:pt x="200025" y="95250"/>
                </a:lnTo>
                <a:lnTo>
                  <a:pt x="209550" y="76200"/>
                </a:lnTo>
                <a:lnTo>
                  <a:pt x="209550" y="57150"/>
                </a:lnTo>
                <a:lnTo>
                  <a:pt x="209550" y="47625"/>
                </a:lnTo>
                <a:lnTo>
                  <a:pt x="209550" y="38100"/>
                </a:lnTo>
                <a:lnTo>
                  <a:pt x="209550" y="38100"/>
                </a:lnTo>
                <a:lnTo>
                  <a:pt x="209550" y="38100"/>
                </a:lnTo>
                <a:lnTo>
                  <a:pt x="209550" y="38100"/>
                </a:lnTo>
                <a:lnTo>
                  <a:pt x="209550" y="38100"/>
                </a:lnTo>
                <a:lnTo>
                  <a:pt x="209550" y="38100"/>
                </a:lnTo>
                <a:lnTo>
                  <a:pt x="209550" y="47625"/>
                </a:lnTo>
                <a:lnTo>
                  <a:pt x="200025" y="66675"/>
                </a:lnTo>
                <a:lnTo>
                  <a:pt x="190500" y="76200"/>
                </a:lnTo>
                <a:lnTo>
                  <a:pt x="190500" y="95250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71450" y="161925"/>
                </a:lnTo>
                <a:lnTo>
                  <a:pt x="161925" y="190500"/>
                </a:lnTo>
                <a:lnTo>
                  <a:pt x="161925" y="209550"/>
                </a:lnTo>
                <a:lnTo>
                  <a:pt x="161925" y="228600"/>
                </a:lnTo>
                <a:lnTo>
                  <a:pt x="161925" y="238125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71450" y="276225"/>
                </a:lnTo>
                <a:lnTo>
                  <a:pt x="180975" y="276225"/>
                </a:lnTo>
                <a:lnTo>
                  <a:pt x="190500" y="285750"/>
                </a:lnTo>
                <a:lnTo>
                  <a:pt x="200025" y="285750"/>
                </a:lnTo>
                <a:lnTo>
                  <a:pt x="219075" y="285750"/>
                </a:lnTo>
                <a:lnTo>
                  <a:pt x="238125" y="285750"/>
                </a:lnTo>
                <a:lnTo>
                  <a:pt x="257175" y="276225"/>
                </a:lnTo>
                <a:lnTo>
                  <a:pt x="285750" y="266700"/>
                </a:lnTo>
                <a:lnTo>
                  <a:pt x="304800" y="257175"/>
                </a:lnTo>
                <a:lnTo>
                  <a:pt x="323850" y="257175"/>
                </a:lnTo>
                <a:lnTo>
                  <a:pt x="342900" y="247650"/>
                </a:lnTo>
                <a:lnTo>
                  <a:pt x="3429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олилиния 331"/>
          <p:cNvSpPr/>
          <p:nvPr/>
        </p:nvSpPr>
        <p:spPr>
          <a:xfrm>
            <a:off x="9829800" y="5819775"/>
            <a:ext cx="1028701" cy="57151"/>
          </a:xfrm>
          <a:custGeom>
            <a:avLst/>
            <a:gdLst/>
            <a:ahLst/>
            <a:cxnLst/>
            <a:rect l="0" t="0" r="0" b="0"/>
            <a:pathLst>
              <a:path w="1028701" h="57151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57150" y="47625"/>
                </a:lnTo>
                <a:lnTo>
                  <a:pt x="76200" y="47625"/>
                </a:lnTo>
                <a:lnTo>
                  <a:pt x="95250" y="47625"/>
                </a:lnTo>
                <a:lnTo>
                  <a:pt x="123825" y="5715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90500" y="57150"/>
                </a:lnTo>
                <a:lnTo>
                  <a:pt x="219075" y="57150"/>
                </a:lnTo>
                <a:lnTo>
                  <a:pt x="247650" y="57150"/>
                </a:lnTo>
                <a:lnTo>
                  <a:pt x="276225" y="57150"/>
                </a:lnTo>
                <a:lnTo>
                  <a:pt x="304800" y="57150"/>
                </a:lnTo>
                <a:lnTo>
                  <a:pt x="333375" y="57150"/>
                </a:lnTo>
                <a:lnTo>
                  <a:pt x="371475" y="47625"/>
                </a:lnTo>
                <a:lnTo>
                  <a:pt x="409575" y="47625"/>
                </a:lnTo>
                <a:lnTo>
                  <a:pt x="438150" y="47625"/>
                </a:lnTo>
                <a:lnTo>
                  <a:pt x="476250" y="47625"/>
                </a:lnTo>
                <a:lnTo>
                  <a:pt x="514350" y="47625"/>
                </a:lnTo>
                <a:lnTo>
                  <a:pt x="542925" y="38100"/>
                </a:lnTo>
                <a:lnTo>
                  <a:pt x="581025" y="38100"/>
                </a:lnTo>
                <a:lnTo>
                  <a:pt x="609600" y="38100"/>
                </a:lnTo>
                <a:lnTo>
                  <a:pt x="647700" y="38100"/>
                </a:lnTo>
                <a:lnTo>
                  <a:pt x="685800" y="28575"/>
                </a:lnTo>
                <a:lnTo>
                  <a:pt x="714375" y="28575"/>
                </a:lnTo>
                <a:lnTo>
                  <a:pt x="752475" y="28575"/>
                </a:lnTo>
                <a:lnTo>
                  <a:pt x="781050" y="19050"/>
                </a:lnTo>
                <a:lnTo>
                  <a:pt x="809625" y="19050"/>
                </a:lnTo>
                <a:lnTo>
                  <a:pt x="847725" y="19050"/>
                </a:lnTo>
                <a:lnTo>
                  <a:pt x="885825" y="19050"/>
                </a:lnTo>
                <a:lnTo>
                  <a:pt x="904875" y="9525"/>
                </a:lnTo>
                <a:lnTo>
                  <a:pt x="933450" y="9525"/>
                </a:lnTo>
                <a:lnTo>
                  <a:pt x="952500" y="9525"/>
                </a:lnTo>
                <a:lnTo>
                  <a:pt x="971550" y="9525"/>
                </a:lnTo>
                <a:lnTo>
                  <a:pt x="990600" y="0"/>
                </a:lnTo>
                <a:lnTo>
                  <a:pt x="1009650" y="0"/>
                </a:lnTo>
                <a:lnTo>
                  <a:pt x="1019175" y="0"/>
                </a:lnTo>
                <a:lnTo>
                  <a:pt x="1028700" y="9525"/>
                </a:lnTo>
                <a:lnTo>
                  <a:pt x="1028700" y="9525"/>
                </a:lnTo>
                <a:lnTo>
                  <a:pt x="10287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олилиния 332"/>
          <p:cNvSpPr/>
          <p:nvPr/>
        </p:nvSpPr>
        <p:spPr>
          <a:xfrm>
            <a:off x="10096500" y="5943600"/>
            <a:ext cx="28576" cy="476251"/>
          </a:xfrm>
          <a:custGeom>
            <a:avLst/>
            <a:gdLst/>
            <a:ahLst/>
            <a:cxnLst/>
            <a:rect l="0" t="0" r="0" b="0"/>
            <a:pathLst>
              <a:path w="28576" h="476251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0" y="419100"/>
                </a:lnTo>
                <a:lnTo>
                  <a:pt x="9525" y="438150"/>
                </a:lnTo>
                <a:lnTo>
                  <a:pt x="9525" y="457200"/>
                </a:lnTo>
                <a:lnTo>
                  <a:pt x="9525" y="466725"/>
                </a:lnTo>
                <a:lnTo>
                  <a:pt x="19050" y="476250"/>
                </a:lnTo>
                <a:lnTo>
                  <a:pt x="1905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Полилиния 333"/>
          <p:cNvSpPr/>
          <p:nvPr/>
        </p:nvSpPr>
        <p:spPr>
          <a:xfrm>
            <a:off x="10058400" y="5943600"/>
            <a:ext cx="552451" cy="495301"/>
          </a:xfrm>
          <a:custGeom>
            <a:avLst/>
            <a:gdLst/>
            <a:ahLst/>
            <a:cxnLst/>
            <a:rect l="0" t="0" r="0" b="0"/>
            <a:pathLst>
              <a:path w="552451" h="495301">
                <a:moveTo>
                  <a:pt x="38100" y="123825"/>
                </a:moveTo>
                <a:lnTo>
                  <a:pt x="38100" y="123825"/>
                </a:lnTo>
                <a:lnTo>
                  <a:pt x="47625" y="104775"/>
                </a:lnTo>
                <a:lnTo>
                  <a:pt x="57150" y="85725"/>
                </a:lnTo>
                <a:lnTo>
                  <a:pt x="66675" y="57150"/>
                </a:lnTo>
                <a:lnTo>
                  <a:pt x="85725" y="3810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61925" y="142875"/>
                </a:lnTo>
                <a:lnTo>
                  <a:pt x="152400" y="171450"/>
                </a:lnTo>
                <a:lnTo>
                  <a:pt x="133350" y="190500"/>
                </a:lnTo>
                <a:lnTo>
                  <a:pt x="123825" y="219075"/>
                </a:lnTo>
                <a:lnTo>
                  <a:pt x="114300" y="247650"/>
                </a:lnTo>
                <a:lnTo>
                  <a:pt x="95250" y="266700"/>
                </a:lnTo>
                <a:lnTo>
                  <a:pt x="76200" y="285750"/>
                </a:lnTo>
                <a:lnTo>
                  <a:pt x="57150" y="295275"/>
                </a:lnTo>
                <a:lnTo>
                  <a:pt x="38100" y="304800"/>
                </a:lnTo>
                <a:lnTo>
                  <a:pt x="28575" y="304800"/>
                </a:lnTo>
                <a:lnTo>
                  <a:pt x="19050" y="304800"/>
                </a:lnTo>
                <a:lnTo>
                  <a:pt x="9525" y="30480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0" y="276225"/>
                </a:lnTo>
                <a:lnTo>
                  <a:pt x="0" y="266700"/>
                </a:lnTo>
                <a:lnTo>
                  <a:pt x="9525" y="257175"/>
                </a:lnTo>
                <a:lnTo>
                  <a:pt x="19050" y="257175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57175"/>
                </a:lnTo>
                <a:lnTo>
                  <a:pt x="57150" y="257175"/>
                </a:lnTo>
                <a:lnTo>
                  <a:pt x="76200" y="266700"/>
                </a:lnTo>
                <a:lnTo>
                  <a:pt x="85725" y="285750"/>
                </a:lnTo>
                <a:lnTo>
                  <a:pt x="85725" y="295275"/>
                </a:lnTo>
                <a:lnTo>
                  <a:pt x="104775" y="323850"/>
                </a:lnTo>
                <a:lnTo>
                  <a:pt x="114300" y="342900"/>
                </a:lnTo>
                <a:lnTo>
                  <a:pt x="133350" y="371475"/>
                </a:lnTo>
                <a:lnTo>
                  <a:pt x="142875" y="390525"/>
                </a:lnTo>
                <a:lnTo>
                  <a:pt x="152400" y="419100"/>
                </a:lnTo>
                <a:lnTo>
                  <a:pt x="171450" y="438150"/>
                </a:lnTo>
                <a:lnTo>
                  <a:pt x="180975" y="457200"/>
                </a:lnTo>
                <a:lnTo>
                  <a:pt x="200025" y="476250"/>
                </a:lnTo>
                <a:lnTo>
                  <a:pt x="219075" y="485775"/>
                </a:lnTo>
                <a:lnTo>
                  <a:pt x="238125" y="495300"/>
                </a:lnTo>
                <a:lnTo>
                  <a:pt x="257175" y="495300"/>
                </a:lnTo>
                <a:lnTo>
                  <a:pt x="276225" y="485775"/>
                </a:lnTo>
                <a:lnTo>
                  <a:pt x="304800" y="466725"/>
                </a:lnTo>
                <a:lnTo>
                  <a:pt x="333375" y="438150"/>
                </a:lnTo>
                <a:lnTo>
                  <a:pt x="371475" y="390525"/>
                </a:lnTo>
                <a:lnTo>
                  <a:pt x="409575" y="342900"/>
                </a:lnTo>
                <a:lnTo>
                  <a:pt x="447675" y="276225"/>
                </a:lnTo>
                <a:lnTo>
                  <a:pt x="495300" y="209550"/>
                </a:lnTo>
                <a:lnTo>
                  <a:pt x="533400" y="161925"/>
                </a:lnTo>
                <a:lnTo>
                  <a:pt x="552450" y="133350"/>
                </a:lnTo>
                <a:lnTo>
                  <a:pt x="5524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Полилиния 334"/>
          <p:cNvSpPr/>
          <p:nvPr/>
        </p:nvSpPr>
        <p:spPr>
          <a:xfrm>
            <a:off x="9429750" y="3886200"/>
            <a:ext cx="28576" cy="809626"/>
          </a:xfrm>
          <a:custGeom>
            <a:avLst/>
            <a:gdLst/>
            <a:ahLst/>
            <a:cxnLst/>
            <a:rect l="0" t="0" r="0" b="0"/>
            <a:pathLst>
              <a:path w="28576" h="8096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0" y="419100"/>
                </a:lnTo>
                <a:lnTo>
                  <a:pt x="0" y="447675"/>
                </a:lnTo>
                <a:lnTo>
                  <a:pt x="0" y="476250"/>
                </a:lnTo>
                <a:lnTo>
                  <a:pt x="0" y="504825"/>
                </a:lnTo>
                <a:lnTo>
                  <a:pt x="0" y="533400"/>
                </a:lnTo>
                <a:lnTo>
                  <a:pt x="0" y="561975"/>
                </a:lnTo>
                <a:lnTo>
                  <a:pt x="0" y="581025"/>
                </a:lnTo>
                <a:lnTo>
                  <a:pt x="0" y="619125"/>
                </a:lnTo>
                <a:lnTo>
                  <a:pt x="9525" y="647700"/>
                </a:lnTo>
                <a:lnTo>
                  <a:pt x="9525" y="666750"/>
                </a:lnTo>
                <a:lnTo>
                  <a:pt x="9525" y="695325"/>
                </a:lnTo>
                <a:lnTo>
                  <a:pt x="9525" y="714375"/>
                </a:lnTo>
                <a:lnTo>
                  <a:pt x="19050" y="733425"/>
                </a:lnTo>
                <a:lnTo>
                  <a:pt x="19050" y="752475"/>
                </a:lnTo>
                <a:lnTo>
                  <a:pt x="19050" y="771525"/>
                </a:lnTo>
                <a:lnTo>
                  <a:pt x="19050" y="781050"/>
                </a:lnTo>
                <a:lnTo>
                  <a:pt x="28575" y="790575"/>
                </a:lnTo>
                <a:lnTo>
                  <a:pt x="28575" y="800100"/>
                </a:lnTo>
                <a:lnTo>
                  <a:pt x="28575" y="809625"/>
                </a:lnTo>
                <a:lnTo>
                  <a:pt x="28575" y="809625"/>
                </a:lnTo>
                <a:lnTo>
                  <a:pt x="28575" y="809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олилиния 335"/>
          <p:cNvSpPr/>
          <p:nvPr/>
        </p:nvSpPr>
        <p:spPr>
          <a:xfrm>
            <a:off x="9344025" y="3810000"/>
            <a:ext cx="2562226" cy="942976"/>
          </a:xfrm>
          <a:custGeom>
            <a:avLst/>
            <a:gdLst/>
            <a:ahLst/>
            <a:cxnLst/>
            <a:rect l="0" t="0" r="0" b="0"/>
            <a:pathLst>
              <a:path w="2562226" h="942976">
                <a:moveTo>
                  <a:pt x="76200" y="47625"/>
                </a:moveTo>
                <a:lnTo>
                  <a:pt x="76200" y="47625"/>
                </a:lnTo>
                <a:lnTo>
                  <a:pt x="76200" y="4762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52400" y="38100"/>
                </a:lnTo>
                <a:lnTo>
                  <a:pt x="171450" y="28575"/>
                </a:lnTo>
                <a:lnTo>
                  <a:pt x="180975" y="28575"/>
                </a:lnTo>
                <a:lnTo>
                  <a:pt x="200025" y="28575"/>
                </a:lnTo>
                <a:lnTo>
                  <a:pt x="219075" y="28575"/>
                </a:lnTo>
                <a:lnTo>
                  <a:pt x="238125" y="28575"/>
                </a:lnTo>
                <a:lnTo>
                  <a:pt x="257175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42900" y="28575"/>
                </a:lnTo>
                <a:lnTo>
                  <a:pt x="361950" y="28575"/>
                </a:lnTo>
                <a:lnTo>
                  <a:pt x="381000" y="19050"/>
                </a:lnTo>
                <a:lnTo>
                  <a:pt x="409575" y="19050"/>
                </a:lnTo>
                <a:lnTo>
                  <a:pt x="428625" y="19050"/>
                </a:lnTo>
                <a:lnTo>
                  <a:pt x="447675" y="19050"/>
                </a:lnTo>
                <a:lnTo>
                  <a:pt x="466725" y="19050"/>
                </a:lnTo>
                <a:lnTo>
                  <a:pt x="495300" y="19050"/>
                </a:lnTo>
                <a:lnTo>
                  <a:pt x="523875" y="19050"/>
                </a:lnTo>
                <a:lnTo>
                  <a:pt x="552450" y="19050"/>
                </a:lnTo>
                <a:lnTo>
                  <a:pt x="571500" y="19050"/>
                </a:lnTo>
                <a:lnTo>
                  <a:pt x="600075" y="19050"/>
                </a:lnTo>
                <a:lnTo>
                  <a:pt x="619125" y="19050"/>
                </a:lnTo>
                <a:lnTo>
                  <a:pt x="647700" y="19050"/>
                </a:lnTo>
                <a:lnTo>
                  <a:pt x="666750" y="19050"/>
                </a:lnTo>
                <a:lnTo>
                  <a:pt x="704850" y="9525"/>
                </a:lnTo>
                <a:lnTo>
                  <a:pt x="723900" y="9525"/>
                </a:lnTo>
                <a:lnTo>
                  <a:pt x="752475" y="9525"/>
                </a:lnTo>
                <a:lnTo>
                  <a:pt x="781050" y="9525"/>
                </a:lnTo>
                <a:lnTo>
                  <a:pt x="809625" y="9525"/>
                </a:lnTo>
                <a:lnTo>
                  <a:pt x="847725" y="9525"/>
                </a:lnTo>
                <a:lnTo>
                  <a:pt x="866775" y="9525"/>
                </a:lnTo>
                <a:lnTo>
                  <a:pt x="895350" y="9525"/>
                </a:lnTo>
                <a:lnTo>
                  <a:pt x="923925" y="9525"/>
                </a:lnTo>
                <a:lnTo>
                  <a:pt x="942975" y="9525"/>
                </a:lnTo>
                <a:lnTo>
                  <a:pt x="971550" y="9525"/>
                </a:lnTo>
                <a:lnTo>
                  <a:pt x="1000125" y="9525"/>
                </a:lnTo>
                <a:lnTo>
                  <a:pt x="1028700" y="9525"/>
                </a:lnTo>
                <a:lnTo>
                  <a:pt x="1047750" y="9525"/>
                </a:lnTo>
                <a:lnTo>
                  <a:pt x="1085850" y="9525"/>
                </a:lnTo>
                <a:lnTo>
                  <a:pt x="1104900" y="9525"/>
                </a:lnTo>
                <a:lnTo>
                  <a:pt x="1133475" y="9525"/>
                </a:lnTo>
                <a:lnTo>
                  <a:pt x="1162050" y="9525"/>
                </a:lnTo>
                <a:lnTo>
                  <a:pt x="1190625" y="9525"/>
                </a:lnTo>
                <a:lnTo>
                  <a:pt x="1219200" y="9525"/>
                </a:lnTo>
                <a:lnTo>
                  <a:pt x="1238250" y="9525"/>
                </a:lnTo>
                <a:lnTo>
                  <a:pt x="1266825" y="9525"/>
                </a:lnTo>
                <a:lnTo>
                  <a:pt x="1295400" y="9525"/>
                </a:lnTo>
                <a:lnTo>
                  <a:pt x="1323975" y="9525"/>
                </a:lnTo>
                <a:lnTo>
                  <a:pt x="1343025" y="9525"/>
                </a:lnTo>
                <a:lnTo>
                  <a:pt x="1371600" y="9525"/>
                </a:lnTo>
                <a:lnTo>
                  <a:pt x="1400175" y="9525"/>
                </a:lnTo>
                <a:lnTo>
                  <a:pt x="1428750" y="9525"/>
                </a:lnTo>
                <a:lnTo>
                  <a:pt x="1457325" y="9525"/>
                </a:lnTo>
                <a:lnTo>
                  <a:pt x="1485900" y="9525"/>
                </a:lnTo>
                <a:lnTo>
                  <a:pt x="1514475" y="9525"/>
                </a:lnTo>
                <a:lnTo>
                  <a:pt x="1533525" y="9525"/>
                </a:lnTo>
                <a:lnTo>
                  <a:pt x="1562100" y="9525"/>
                </a:lnTo>
                <a:lnTo>
                  <a:pt x="1590675" y="9525"/>
                </a:lnTo>
                <a:lnTo>
                  <a:pt x="1619250" y="9525"/>
                </a:lnTo>
                <a:lnTo>
                  <a:pt x="1647825" y="0"/>
                </a:lnTo>
                <a:lnTo>
                  <a:pt x="1676400" y="0"/>
                </a:lnTo>
                <a:lnTo>
                  <a:pt x="1704975" y="0"/>
                </a:lnTo>
                <a:lnTo>
                  <a:pt x="1733550" y="0"/>
                </a:lnTo>
                <a:lnTo>
                  <a:pt x="1752600" y="0"/>
                </a:lnTo>
                <a:lnTo>
                  <a:pt x="1781175" y="0"/>
                </a:lnTo>
                <a:lnTo>
                  <a:pt x="1809750" y="0"/>
                </a:lnTo>
                <a:lnTo>
                  <a:pt x="1838325" y="0"/>
                </a:lnTo>
                <a:lnTo>
                  <a:pt x="1857375" y="0"/>
                </a:lnTo>
                <a:lnTo>
                  <a:pt x="1895475" y="0"/>
                </a:lnTo>
                <a:lnTo>
                  <a:pt x="1914525" y="0"/>
                </a:lnTo>
                <a:lnTo>
                  <a:pt x="1943100" y="0"/>
                </a:lnTo>
                <a:lnTo>
                  <a:pt x="1971675" y="0"/>
                </a:lnTo>
                <a:lnTo>
                  <a:pt x="1990725" y="0"/>
                </a:lnTo>
                <a:lnTo>
                  <a:pt x="2019300" y="0"/>
                </a:lnTo>
                <a:lnTo>
                  <a:pt x="2038350" y="0"/>
                </a:lnTo>
                <a:lnTo>
                  <a:pt x="2066925" y="0"/>
                </a:lnTo>
                <a:lnTo>
                  <a:pt x="2095500" y="0"/>
                </a:lnTo>
                <a:lnTo>
                  <a:pt x="2124075" y="0"/>
                </a:lnTo>
                <a:lnTo>
                  <a:pt x="2143125" y="0"/>
                </a:lnTo>
                <a:lnTo>
                  <a:pt x="2171700" y="0"/>
                </a:lnTo>
                <a:lnTo>
                  <a:pt x="2190750" y="0"/>
                </a:lnTo>
                <a:lnTo>
                  <a:pt x="2219325" y="0"/>
                </a:lnTo>
                <a:lnTo>
                  <a:pt x="2247900" y="0"/>
                </a:lnTo>
                <a:lnTo>
                  <a:pt x="2266950" y="0"/>
                </a:lnTo>
                <a:lnTo>
                  <a:pt x="2295525" y="0"/>
                </a:lnTo>
                <a:lnTo>
                  <a:pt x="2314575" y="0"/>
                </a:lnTo>
                <a:lnTo>
                  <a:pt x="2343150" y="0"/>
                </a:lnTo>
                <a:lnTo>
                  <a:pt x="2362200" y="0"/>
                </a:lnTo>
                <a:lnTo>
                  <a:pt x="2381250" y="0"/>
                </a:lnTo>
                <a:lnTo>
                  <a:pt x="2400300" y="0"/>
                </a:lnTo>
                <a:lnTo>
                  <a:pt x="2419350" y="0"/>
                </a:lnTo>
                <a:lnTo>
                  <a:pt x="2428875" y="9525"/>
                </a:lnTo>
                <a:lnTo>
                  <a:pt x="2438400" y="9525"/>
                </a:lnTo>
                <a:lnTo>
                  <a:pt x="2447925" y="9525"/>
                </a:lnTo>
                <a:lnTo>
                  <a:pt x="2466975" y="9525"/>
                </a:lnTo>
                <a:lnTo>
                  <a:pt x="2466975" y="9525"/>
                </a:lnTo>
                <a:lnTo>
                  <a:pt x="2476500" y="9525"/>
                </a:lnTo>
                <a:lnTo>
                  <a:pt x="2476500" y="19050"/>
                </a:lnTo>
                <a:lnTo>
                  <a:pt x="2476500" y="19050"/>
                </a:lnTo>
                <a:lnTo>
                  <a:pt x="2486025" y="19050"/>
                </a:lnTo>
                <a:lnTo>
                  <a:pt x="2486025" y="28575"/>
                </a:lnTo>
                <a:lnTo>
                  <a:pt x="2486025" y="38100"/>
                </a:lnTo>
                <a:lnTo>
                  <a:pt x="2495550" y="38100"/>
                </a:lnTo>
                <a:lnTo>
                  <a:pt x="2495550" y="47625"/>
                </a:lnTo>
                <a:lnTo>
                  <a:pt x="2495550" y="57150"/>
                </a:lnTo>
                <a:lnTo>
                  <a:pt x="2495550" y="57150"/>
                </a:lnTo>
                <a:lnTo>
                  <a:pt x="2505075" y="76200"/>
                </a:lnTo>
                <a:lnTo>
                  <a:pt x="2505075" y="85725"/>
                </a:lnTo>
                <a:lnTo>
                  <a:pt x="2505075" y="95250"/>
                </a:lnTo>
                <a:lnTo>
                  <a:pt x="2505075" y="104775"/>
                </a:lnTo>
                <a:lnTo>
                  <a:pt x="2514600" y="114300"/>
                </a:lnTo>
                <a:lnTo>
                  <a:pt x="2514600" y="133350"/>
                </a:lnTo>
                <a:lnTo>
                  <a:pt x="2514600" y="152400"/>
                </a:lnTo>
                <a:lnTo>
                  <a:pt x="2514600" y="171450"/>
                </a:lnTo>
                <a:lnTo>
                  <a:pt x="2514600" y="180975"/>
                </a:lnTo>
                <a:lnTo>
                  <a:pt x="2514600" y="200025"/>
                </a:lnTo>
                <a:lnTo>
                  <a:pt x="2524125" y="228600"/>
                </a:lnTo>
                <a:lnTo>
                  <a:pt x="2524125" y="247650"/>
                </a:lnTo>
                <a:lnTo>
                  <a:pt x="2524125" y="266700"/>
                </a:lnTo>
                <a:lnTo>
                  <a:pt x="2524125" y="285750"/>
                </a:lnTo>
                <a:lnTo>
                  <a:pt x="2524125" y="304800"/>
                </a:lnTo>
                <a:lnTo>
                  <a:pt x="2524125" y="333375"/>
                </a:lnTo>
                <a:lnTo>
                  <a:pt x="2524125" y="352425"/>
                </a:lnTo>
                <a:lnTo>
                  <a:pt x="2524125" y="371475"/>
                </a:lnTo>
                <a:lnTo>
                  <a:pt x="2533650" y="400050"/>
                </a:lnTo>
                <a:lnTo>
                  <a:pt x="2533650" y="419100"/>
                </a:lnTo>
                <a:lnTo>
                  <a:pt x="2533650" y="447675"/>
                </a:lnTo>
                <a:lnTo>
                  <a:pt x="2533650" y="476250"/>
                </a:lnTo>
                <a:lnTo>
                  <a:pt x="2533650" y="495300"/>
                </a:lnTo>
                <a:lnTo>
                  <a:pt x="2533650" y="523875"/>
                </a:lnTo>
                <a:lnTo>
                  <a:pt x="2533650" y="542925"/>
                </a:lnTo>
                <a:lnTo>
                  <a:pt x="2533650" y="571500"/>
                </a:lnTo>
                <a:lnTo>
                  <a:pt x="2543175" y="590550"/>
                </a:lnTo>
                <a:lnTo>
                  <a:pt x="2543175" y="619125"/>
                </a:lnTo>
                <a:lnTo>
                  <a:pt x="2543175" y="638175"/>
                </a:lnTo>
                <a:lnTo>
                  <a:pt x="2543175" y="657225"/>
                </a:lnTo>
                <a:lnTo>
                  <a:pt x="2543175" y="685800"/>
                </a:lnTo>
                <a:lnTo>
                  <a:pt x="2543175" y="704850"/>
                </a:lnTo>
                <a:lnTo>
                  <a:pt x="2543175" y="723900"/>
                </a:lnTo>
                <a:lnTo>
                  <a:pt x="2552700" y="742950"/>
                </a:lnTo>
                <a:lnTo>
                  <a:pt x="2552700" y="762000"/>
                </a:lnTo>
                <a:lnTo>
                  <a:pt x="2552700" y="790575"/>
                </a:lnTo>
                <a:lnTo>
                  <a:pt x="2552700" y="809625"/>
                </a:lnTo>
                <a:lnTo>
                  <a:pt x="2552700" y="819150"/>
                </a:lnTo>
                <a:lnTo>
                  <a:pt x="2562225" y="838200"/>
                </a:lnTo>
                <a:lnTo>
                  <a:pt x="2562225" y="857250"/>
                </a:lnTo>
                <a:lnTo>
                  <a:pt x="2562225" y="866775"/>
                </a:lnTo>
                <a:lnTo>
                  <a:pt x="2562225" y="885825"/>
                </a:lnTo>
                <a:lnTo>
                  <a:pt x="2562225" y="885825"/>
                </a:lnTo>
                <a:lnTo>
                  <a:pt x="2562225" y="904875"/>
                </a:lnTo>
                <a:lnTo>
                  <a:pt x="2562225" y="904875"/>
                </a:lnTo>
                <a:lnTo>
                  <a:pt x="2562225" y="914400"/>
                </a:lnTo>
                <a:lnTo>
                  <a:pt x="2562225" y="914400"/>
                </a:lnTo>
                <a:lnTo>
                  <a:pt x="2562225" y="923925"/>
                </a:lnTo>
                <a:lnTo>
                  <a:pt x="2562225" y="923925"/>
                </a:lnTo>
                <a:lnTo>
                  <a:pt x="2562225" y="923925"/>
                </a:lnTo>
                <a:lnTo>
                  <a:pt x="2562225" y="933450"/>
                </a:lnTo>
                <a:lnTo>
                  <a:pt x="2552700" y="933450"/>
                </a:lnTo>
                <a:lnTo>
                  <a:pt x="2552700" y="933450"/>
                </a:lnTo>
                <a:lnTo>
                  <a:pt x="2552700" y="942975"/>
                </a:lnTo>
                <a:lnTo>
                  <a:pt x="2543175" y="942975"/>
                </a:lnTo>
                <a:lnTo>
                  <a:pt x="2533650" y="942975"/>
                </a:lnTo>
                <a:lnTo>
                  <a:pt x="2524125" y="942975"/>
                </a:lnTo>
                <a:lnTo>
                  <a:pt x="2514600" y="942975"/>
                </a:lnTo>
                <a:lnTo>
                  <a:pt x="2505075" y="942975"/>
                </a:lnTo>
                <a:lnTo>
                  <a:pt x="2486025" y="942975"/>
                </a:lnTo>
                <a:lnTo>
                  <a:pt x="2476500" y="942975"/>
                </a:lnTo>
                <a:lnTo>
                  <a:pt x="2457450" y="942975"/>
                </a:lnTo>
                <a:lnTo>
                  <a:pt x="2438400" y="942975"/>
                </a:lnTo>
                <a:lnTo>
                  <a:pt x="2419350" y="942975"/>
                </a:lnTo>
                <a:lnTo>
                  <a:pt x="2390775" y="933450"/>
                </a:lnTo>
                <a:lnTo>
                  <a:pt x="2371725" y="933450"/>
                </a:lnTo>
                <a:lnTo>
                  <a:pt x="2343150" y="933450"/>
                </a:lnTo>
                <a:lnTo>
                  <a:pt x="2324100" y="933450"/>
                </a:lnTo>
                <a:lnTo>
                  <a:pt x="2295525" y="933450"/>
                </a:lnTo>
                <a:lnTo>
                  <a:pt x="2266950" y="933450"/>
                </a:lnTo>
                <a:lnTo>
                  <a:pt x="2238375" y="933450"/>
                </a:lnTo>
                <a:lnTo>
                  <a:pt x="2209800" y="933450"/>
                </a:lnTo>
                <a:lnTo>
                  <a:pt x="2181225" y="933450"/>
                </a:lnTo>
                <a:lnTo>
                  <a:pt x="2162175" y="933450"/>
                </a:lnTo>
                <a:lnTo>
                  <a:pt x="2133600" y="933450"/>
                </a:lnTo>
                <a:lnTo>
                  <a:pt x="2114550" y="933450"/>
                </a:lnTo>
                <a:lnTo>
                  <a:pt x="2085975" y="933450"/>
                </a:lnTo>
                <a:lnTo>
                  <a:pt x="2057400" y="923925"/>
                </a:lnTo>
                <a:lnTo>
                  <a:pt x="2038350" y="923925"/>
                </a:lnTo>
                <a:lnTo>
                  <a:pt x="2009775" y="923925"/>
                </a:lnTo>
                <a:lnTo>
                  <a:pt x="1990725" y="923925"/>
                </a:lnTo>
                <a:lnTo>
                  <a:pt x="1962150" y="914400"/>
                </a:lnTo>
                <a:lnTo>
                  <a:pt x="1933575" y="914400"/>
                </a:lnTo>
                <a:lnTo>
                  <a:pt x="1905000" y="914400"/>
                </a:lnTo>
                <a:lnTo>
                  <a:pt x="1876425" y="904875"/>
                </a:lnTo>
                <a:lnTo>
                  <a:pt x="1857375" y="904875"/>
                </a:lnTo>
                <a:lnTo>
                  <a:pt x="1828800" y="904875"/>
                </a:lnTo>
                <a:lnTo>
                  <a:pt x="1800225" y="904875"/>
                </a:lnTo>
                <a:lnTo>
                  <a:pt x="1771650" y="904875"/>
                </a:lnTo>
                <a:lnTo>
                  <a:pt x="1743075" y="895350"/>
                </a:lnTo>
                <a:lnTo>
                  <a:pt x="1714500" y="895350"/>
                </a:lnTo>
                <a:lnTo>
                  <a:pt x="1676400" y="895350"/>
                </a:lnTo>
                <a:lnTo>
                  <a:pt x="1657350" y="885825"/>
                </a:lnTo>
                <a:lnTo>
                  <a:pt x="1619250" y="885825"/>
                </a:lnTo>
                <a:lnTo>
                  <a:pt x="1590675" y="885825"/>
                </a:lnTo>
                <a:lnTo>
                  <a:pt x="1562100" y="885825"/>
                </a:lnTo>
                <a:lnTo>
                  <a:pt x="1533525" y="885825"/>
                </a:lnTo>
                <a:lnTo>
                  <a:pt x="1504950" y="876300"/>
                </a:lnTo>
                <a:lnTo>
                  <a:pt x="1466850" y="876300"/>
                </a:lnTo>
                <a:lnTo>
                  <a:pt x="1438275" y="876300"/>
                </a:lnTo>
                <a:lnTo>
                  <a:pt x="1409700" y="876300"/>
                </a:lnTo>
                <a:lnTo>
                  <a:pt x="1381125" y="876300"/>
                </a:lnTo>
                <a:lnTo>
                  <a:pt x="1352550" y="866775"/>
                </a:lnTo>
                <a:lnTo>
                  <a:pt x="1314450" y="866775"/>
                </a:lnTo>
                <a:lnTo>
                  <a:pt x="1285875" y="866775"/>
                </a:lnTo>
                <a:lnTo>
                  <a:pt x="1247775" y="866775"/>
                </a:lnTo>
                <a:lnTo>
                  <a:pt x="1219200" y="866775"/>
                </a:lnTo>
                <a:lnTo>
                  <a:pt x="1190625" y="857250"/>
                </a:lnTo>
                <a:lnTo>
                  <a:pt x="1162050" y="857250"/>
                </a:lnTo>
                <a:lnTo>
                  <a:pt x="1133475" y="857250"/>
                </a:lnTo>
                <a:lnTo>
                  <a:pt x="1104900" y="857250"/>
                </a:lnTo>
                <a:lnTo>
                  <a:pt x="1076325" y="847725"/>
                </a:lnTo>
                <a:lnTo>
                  <a:pt x="1038225" y="847725"/>
                </a:lnTo>
                <a:lnTo>
                  <a:pt x="1009650" y="847725"/>
                </a:lnTo>
                <a:lnTo>
                  <a:pt x="981075" y="847725"/>
                </a:lnTo>
                <a:lnTo>
                  <a:pt x="952500" y="847725"/>
                </a:lnTo>
                <a:lnTo>
                  <a:pt x="914400" y="847725"/>
                </a:lnTo>
                <a:lnTo>
                  <a:pt x="895350" y="838200"/>
                </a:lnTo>
                <a:lnTo>
                  <a:pt x="866775" y="838200"/>
                </a:lnTo>
                <a:lnTo>
                  <a:pt x="838200" y="838200"/>
                </a:lnTo>
                <a:lnTo>
                  <a:pt x="800100" y="838200"/>
                </a:lnTo>
                <a:lnTo>
                  <a:pt x="771525" y="828675"/>
                </a:lnTo>
                <a:lnTo>
                  <a:pt x="752475" y="828675"/>
                </a:lnTo>
                <a:lnTo>
                  <a:pt x="714375" y="828675"/>
                </a:lnTo>
                <a:lnTo>
                  <a:pt x="685800" y="828675"/>
                </a:lnTo>
                <a:lnTo>
                  <a:pt x="657225" y="828675"/>
                </a:lnTo>
                <a:lnTo>
                  <a:pt x="628650" y="828675"/>
                </a:lnTo>
                <a:lnTo>
                  <a:pt x="600075" y="828675"/>
                </a:lnTo>
                <a:lnTo>
                  <a:pt x="571500" y="828675"/>
                </a:lnTo>
                <a:lnTo>
                  <a:pt x="542925" y="828675"/>
                </a:lnTo>
                <a:lnTo>
                  <a:pt x="514350" y="828675"/>
                </a:lnTo>
                <a:lnTo>
                  <a:pt x="485775" y="828675"/>
                </a:lnTo>
                <a:lnTo>
                  <a:pt x="466725" y="828675"/>
                </a:lnTo>
                <a:lnTo>
                  <a:pt x="438150" y="828675"/>
                </a:lnTo>
                <a:lnTo>
                  <a:pt x="409575" y="828675"/>
                </a:lnTo>
                <a:lnTo>
                  <a:pt x="381000" y="838200"/>
                </a:lnTo>
                <a:lnTo>
                  <a:pt x="361950" y="838200"/>
                </a:lnTo>
                <a:lnTo>
                  <a:pt x="333375" y="838200"/>
                </a:lnTo>
                <a:lnTo>
                  <a:pt x="314325" y="838200"/>
                </a:lnTo>
                <a:lnTo>
                  <a:pt x="285750" y="838200"/>
                </a:lnTo>
                <a:lnTo>
                  <a:pt x="266700" y="847725"/>
                </a:lnTo>
                <a:lnTo>
                  <a:pt x="247650" y="847725"/>
                </a:lnTo>
                <a:lnTo>
                  <a:pt x="219075" y="847725"/>
                </a:lnTo>
                <a:lnTo>
                  <a:pt x="200025" y="847725"/>
                </a:lnTo>
                <a:lnTo>
                  <a:pt x="180975" y="847725"/>
                </a:lnTo>
                <a:lnTo>
                  <a:pt x="161925" y="857250"/>
                </a:lnTo>
                <a:lnTo>
                  <a:pt x="133350" y="857250"/>
                </a:lnTo>
                <a:lnTo>
                  <a:pt x="123825" y="857250"/>
                </a:lnTo>
                <a:lnTo>
                  <a:pt x="104775" y="857250"/>
                </a:lnTo>
                <a:lnTo>
                  <a:pt x="95250" y="857250"/>
                </a:lnTo>
                <a:lnTo>
                  <a:pt x="76200" y="857250"/>
                </a:lnTo>
                <a:lnTo>
                  <a:pt x="66675" y="857250"/>
                </a:lnTo>
                <a:lnTo>
                  <a:pt x="57150" y="857250"/>
                </a:lnTo>
                <a:lnTo>
                  <a:pt x="47625" y="866775"/>
                </a:lnTo>
                <a:lnTo>
                  <a:pt x="38100" y="866775"/>
                </a:lnTo>
                <a:lnTo>
                  <a:pt x="28575" y="866775"/>
                </a:lnTo>
                <a:lnTo>
                  <a:pt x="28575" y="866775"/>
                </a:lnTo>
                <a:lnTo>
                  <a:pt x="19050" y="866775"/>
                </a:lnTo>
                <a:lnTo>
                  <a:pt x="9525" y="866775"/>
                </a:lnTo>
                <a:lnTo>
                  <a:pt x="9525" y="876300"/>
                </a:lnTo>
                <a:lnTo>
                  <a:pt x="0" y="876300"/>
                </a:lnTo>
                <a:lnTo>
                  <a:pt x="0" y="876300"/>
                </a:lnTo>
                <a:lnTo>
                  <a:pt x="0" y="876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олилиния 336"/>
          <p:cNvSpPr/>
          <p:nvPr/>
        </p:nvSpPr>
        <p:spPr>
          <a:xfrm>
            <a:off x="1171575" y="4162425"/>
            <a:ext cx="2743201" cy="876301"/>
          </a:xfrm>
          <a:custGeom>
            <a:avLst/>
            <a:gdLst/>
            <a:ahLst/>
            <a:cxnLst/>
            <a:rect l="0" t="0" r="0" b="0"/>
            <a:pathLst>
              <a:path w="2743201" h="87630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85725" y="57150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04775"/>
                </a:lnTo>
                <a:lnTo>
                  <a:pt x="76200" y="123825"/>
                </a:lnTo>
                <a:lnTo>
                  <a:pt x="66675" y="142875"/>
                </a:lnTo>
                <a:lnTo>
                  <a:pt x="66675" y="161925"/>
                </a:lnTo>
                <a:lnTo>
                  <a:pt x="57150" y="190500"/>
                </a:lnTo>
                <a:lnTo>
                  <a:pt x="57150" y="219075"/>
                </a:lnTo>
                <a:lnTo>
                  <a:pt x="47625" y="247650"/>
                </a:lnTo>
                <a:lnTo>
                  <a:pt x="38100" y="276225"/>
                </a:lnTo>
                <a:lnTo>
                  <a:pt x="38100" y="304800"/>
                </a:lnTo>
                <a:lnTo>
                  <a:pt x="28575" y="342900"/>
                </a:lnTo>
                <a:lnTo>
                  <a:pt x="28575" y="371475"/>
                </a:lnTo>
                <a:lnTo>
                  <a:pt x="19050" y="400050"/>
                </a:lnTo>
                <a:lnTo>
                  <a:pt x="19050" y="428625"/>
                </a:lnTo>
                <a:lnTo>
                  <a:pt x="19050" y="457200"/>
                </a:lnTo>
                <a:lnTo>
                  <a:pt x="19050" y="485775"/>
                </a:lnTo>
                <a:lnTo>
                  <a:pt x="9525" y="514350"/>
                </a:lnTo>
                <a:lnTo>
                  <a:pt x="9525" y="542925"/>
                </a:lnTo>
                <a:lnTo>
                  <a:pt x="9525" y="561975"/>
                </a:lnTo>
                <a:lnTo>
                  <a:pt x="9525" y="590550"/>
                </a:lnTo>
                <a:lnTo>
                  <a:pt x="0" y="619125"/>
                </a:lnTo>
                <a:lnTo>
                  <a:pt x="0" y="638175"/>
                </a:lnTo>
                <a:lnTo>
                  <a:pt x="0" y="657225"/>
                </a:lnTo>
                <a:lnTo>
                  <a:pt x="0" y="676275"/>
                </a:lnTo>
                <a:lnTo>
                  <a:pt x="0" y="695325"/>
                </a:lnTo>
                <a:lnTo>
                  <a:pt x="0" y="714375"/>
                </a:lnTo>
                <a:lnTo>
                  <a:pt x="0" y="733425"/>
                </a:lnTo>
                <a:lnTo>
                  <a:pt x="0" y="742950"/>
                </a:lnTo>
                <a:lnTo>
                  <a:pt x="9525" y="762000"/>
                </a:lnTo>
                <a:lnTo>
                  <a:pt x="9525" y="762000"/>
                </a:lnTo>
                <a:lnTo>
                  <a:pt x="19050" y="771525"/>
                </a:lnTo>
                <a:lnTo>
                  <a:pt x="19050" y="781050"/>
                </a:lnTo>
                <a:lnTo>
                  <a:pt x="28575" y="781050"/>
                </a:lnTo>
                <a:lnTo>
                  <a:pt x="38100" y="790575"/>
                </a:lnTo>
                <a:lnTo>
                  <a:pt x="38100" y="790575"/>
                </a:lnTo>
                <a:lnTo>
                  <a:pt x="47625" y="800100"/>
                </a:lnTo>
                <a:lnTo>
                  <a:pt x="66675" y="800100"/>
                </a:lnTo>
                <a:lnTo>
                  <a:pt x="66675" y="800100"/>
                </a:lnTo>
                <a:lnTo>
                  <a:pt x="85725" y="809625"/>
                </a:lnTo>
                <a:lnTo>
                  <a:pt x="104775" y="809625"/>
                </a:lnTo>
                <a:lnTo>
                  <a:pt x="114300" y="809625"/>
                </a:lnTo>
                <a:lnTo>
                  <a:pt x="123825" y="809625"/>
                </a:lnTo>
                <a:lnTo>
                  <a:pt x="142875" y="809625"/>
                </a:lnTo>
                <a:lnTo>
                  <a:pt x="161925" y="819150"/>
                </a:lnTo>
                <a:lnTo>
                  <a:pt x="180975" y="819150"/>
                </a:lnTo>
                <a:lnTo>
                  <a:pt x="200025" y="819150"/>
                </a:lnTo>
                <a:lnTo>
                  <a:pt x="219075" y="819150"/>
                </a:lnTo>
                <a:lnTo>
                  <a:pt x="238125" y="819150"/>
                </a:lnTo>
                <a:lnTo>
                  <a:pt x="257175" y="819150"/>
                </a:lnTo>
                <a:lnTo>
                  <a:pt x="276225" y="819150"/>
                </a:lnTo>
                <a:lnTo>
                  <a:pt x="304800" y="819150"/>
                </a:lnTo>
                <a:lnTo>
                  <a:pt x="323850" y="819150"/>
                </a:lnTo>
                <a:lnTo>
                  <a:pt x="352425" y="819150"/>
                </a:lnTo>
                <a:lnTo>
                  <a:pt x="371475" y="819150"/>
                </a:lnTo>
                <a:lnTo>
                  <a:pt x="400050" y="819150"/>
                </a:lnTo>
                <a:lnTo>
                  <a:pt x="419100" y="819150"/>
                </a:lnTo>
                <a:lnTo>
                  <a:pt x="447675" y="819150"/>
                </a:lnTo>
                <a:lnTo>
                  <a:pt x="476250" y="819150"/>
                </a:lnTo>
                <a:lnTo>
                  <a:pt x="495300" y="819150"/>
                </a:lnTo>
                <a:lnTo>
                  <a:pt x="523875" y="819150"/>
                </a:lnTo>
                <a:lnTo>
                  <a:pt x="552450" y="819150"/>
                </a:lnTo>
                <a:lnTo>
                  <a:pt x="581025" y="819150"/>
                </a:lnTo>
                <a:lnTo>
                  <a:pt x="609600" y="819150"/>
                </a:lnTo>
                <a:lnTo>
                  <a:pt x="638175" y="819150"/>
                </a:lnTo>
                <a:lnTo>
                  <a:pt x="666750" y="828675"/>
                </a:lnTo>
                <a:lnTo>
                  <a:pt x="695325" y="828675"/>
                </a:lnTo>
                <a:lnTo>
                  <a:pt x="723900" y="828675"/>
                </a:lnTo>
                <a:lnTo>
                  <a:pt x="752475" y="828675"/>
                </a:lnTo>
                <a:lnTo>
                  <a:pt x="781050" y="819150"/>
                </a:lnTo>
                <a:lnTo>
                  <a:pt x="819150" y="828675"/>
                </a:lnTo>
                <a:lnTo>
                  <a:pt x="847725" y="828675"/>
                </a:lnTo>
                <a:lnTo>
                  <a:pt x="876300" y="828675"/>
                </a:lnTo>
                <a:lnTo>
                  <a:pt x="904875" y="828675"/>
                </a:lnTo>
                <a:lnTo>
                  <a:pt x="933450" y="828675"/>
                </a:lnTo>
                <a:lnTo>
                  <a:pt x="962025" y="828675"/>
                </a:lnTo>
                <a:lnTo>
                  <a:pt x="1000125" y="828675"/>
                </a:lnTo>
                <a:lnTo>
                  <a:pt x="1028700" y="828675"/>
                </a:lnTo>
                <a:lnTo>
                  <a:pt x="1066800" y="838200"/>
                </a:lnTo>
                <a:lnTo>
                  <a:pt x="1095375" y="838200"/>
                </a:lnTo>
                <a:lnTo>
                  <a:pt x="1123950" y="838200"/>
                </a:lnTo>
                <a:lnTo>
                  <a:pt x="1162050" y="838200"/>
                </a:lnTo>
                <a:lnTo>
                  <a:pt x="1190625" y="838200"/>
                </a:lnTo>
                <a:lnTo>
                  <a:pt x="1219200" y="838200"/>
                </a:lnTo>
                <a:lnTo>
                  <a:pt x="1257300" y="838200"/>
                </a:lnTo>
                <a:lnTo>
                  <a:pt x="1285875" y="838200"/>
                </a:lnTo>
                <a:lnTo>
                  <a:pt x="1323975" y="838200"/>
                </a:lnTo>
                <a:lnTo>
                  <a:pt x="1352550" y="838200"/>
                </a:lnTo>
                <a:lnTo>
                  <a:pt x="1390650" y="838200"/>
                </a:lnTo>
                <a:lnTo>
                  <a:pt x="1419225" y="847725"/>
                </a:lnTo>
                <a:lnTo>
                  <a:pt x="1447800" y="847725"/>
                </a:lnTo>
                <a:lnTo>
                  <a:pt x="1476375" y="847725"/>
                </a:lnTo>
                <a:lnTo>
                  <a:pt x="1504950" y="847725"/>
                </a:lnTo>
                <a:lnTo>
                  <a:pt x="1533525" y="847725"/>
                </a:lnTo>
                <a:lnTo>
                  <a:pt x="1562100" y="847725"/>
                </a:lnTo>
                <a:lnTo>
                  <a:pt x="1590675" y="857250"/>
                </a:lnTo>
                <a:lnTo>
                  <a:pt x="1619250" y="857250"/>
                </a:lnTo>
                <a:lnTo>
                  <a:pt x="1647825" y="857250"/>
                </a:lnTo>
                <a:lnTo>
                  <a:pt x="1676400" y="857250"/>
                </a:lnTo>
                <a:lnTo>
                  <a:pt x="1704975" y="866775"/>
                </a:lnTo>
                <a:lnTo>
                  <a:pt x="1733550" y="866775"/>
                </a:lnTo>
                <a:lnTo>
                  <a:pt x="1752600" y="866775"/>
                </a:lnTo>
                <a:lnTo>
                  <a:pt x="1781175" y="866775"/>
                </a:lnTo>
                <a:lnTo>
                  <a:pt x="1809750" y="866775"/>
                </a:lnTo>
                <a:lnTo>
                  <a:pt x="1828800" y="866775"/>
                </a:lnTo>
                <a:lnTo>
                  <a:pt x="1857375" y="866775"/>
                </a:lnTo>
                <a:lnTo>
                  <a:pt x="1876425" y="866775"/>
                </a:lnTo>
                <a:lnTo>
                  <a:pt x="1905000" y="866775"/>
                </a:lnTo>
                <a:lnTo>
                  <a:pt x="1933575" y="866775"/>
                </a:lnTo>
                <a:lnTo>
                  <a:pt x="1962150" y="866775"/>
                </a:lnTo>
                <a:lnTo>
                  <a:pt x="1981200" y="866775"/>
                </a:lnTo>
                <a:lnTo>
                  <a:pt x="2009775" y="866775"/>
                </a:lnTo>
                <a:lnTo>
                  <a:pt x="2038350" y="857250"/>
                </a:lnTo>
                <a:lnTo>
                  <a:pt x="2057400" y="857250"/>
                </a:lnTo>
                <a:lnTo>
                  <a:pt x="2085975" y="857250"/>
                </a:lnTo>
                <a:lnTo>
                  <a:pt x="2114550" y="857250"/>
                </a:lnTo>
                <a:lnTo>
                  <a:pt x="2124075" y="857250"/>
                </a:lnTo>
                <a:lnTo>
                  <a:pt x="2152650" y="857250"/>
                </a:lnTo>
                <a:lnTo>
                  <a:pt x="2181225" y="857250"/>
                </a:lnTo>
                <a:lnTo>
                  <a:pt x="2200275" y="857250"/>
                </a:lnTo>
                <a:lnTo>
                  <a:pt x="2228850" y="857250"/>
                </a:lnTo>
                <a:lnTo>
                  <a:pt x="2257425" y="857250"/>
                </a:lnTo>
                <a:lnTo>
                  <a:pt x="2276475" y="857250"/>
                </a:lnTo>
                <a:lnTo>
                  <a:pt x="2305050" y="866775"/>
                </a:lnTo>
                <a:lnTo>
                  <a:pt x="2324100" y="866775"/>
                </a:lnTo>
                <a:lnTo>
                  <a:pt x="2352675" y="866775"/>
                </a:lnTo>
                <a:lnTo>
                  <a:pt x="2371725" y="866775"/>
                </a:lnTo>
                <a:lnTo>
                  <a:pt x="2400300" y="866775"/>
                </a:lnTo>
                <a:lnTo>
                  <a:pt x="2419350" y="866775"/>
                </a:lnTo>
                <a:lnTo>
                  <a:pt x="2447925" y="866775"/>
                </a:lnTo>
                <a:lnTo>
                  <a:pt x="2466975" y="866775"/>
                </a:lnTo>
                <a:lnTo>
                  <a:pt x="2495550" y="866775"/>
                </a:lnTo>
                <a:lnTo>
                  <a:pt x="2514600" y="866775"/>
                </a:lnTo>
                <a:lnTo>
                  <a:pt x="2543175" y="866775"/>
                </a:lnTo>
                <a:lnTo>
                  <a:pt x="2562225" y="866775"/>
                </a:lnTo>
                <a:lnTo>
                  <a:pt x="2590800" y="866775"/>
                </a:lnTo>
                <a:lnTo>
                  <a:pt x="2609850" y="866775"/>
                </a:lnTo>
                <a:lnTo>
                  <a:pt x="2628900" y="866775"/>
                </a:lnTo>
                <a:lnTo>
                  <a:pt x="2638425" y="876300"/>
                </a:lnTo>
                <a:lnTo>
                  <a:pt x="2657475" y="876300"/>
                </a:lnTo>
                <a:lnTo>
                  <a:pt x="2667000" y="876300"/>
                </a:lnTo>
                <a:lnTo>
                  <a:pt x="2686050" y="876300"/>
                </a:lnTo>
                <a:lnTo>
                  <a:pt x="2695575" y="876300"/>
                </a:lnTo>
                <a:lnTo>
                  <a:pt x="2705100" y="876300"/>
                </a:lnTo>
                <a:lnTo>
                  <a:pt x="2705100" y="866775"/>
                </a:lnTo>
                <a:lnTo>
                  <a:pt x="2714625" y="866775"/>
                </a:lnTo>
                <a:lnTo>
                  <a:pt x="2724150" y="857250"/>
                </a:lnTo>
                <a:lnTo>
                  <a:pt x="2724150" y="857250"/>
                </a:lnTo>
                <a:lnTo>
                  <a:pt x="2724150" y="847725"/>
                </a:lnTo>
                <a:lnTo>
                  <a:pt x="2733675" y="838200"/>
                </a:lnTo>
                <a:lnTo>
                  <a:pt x="2733675" y="819150"/>
                </a:lnTo>
                <a:lnTo>
                  <a:pt x="2733675" y="800100"/>
                </a:lnTo>
                <a:lnTo>
                  <a:pt x="2733675" y="781050"/>
                </a:lnTo>
                <a:lnTo>
                  <a:pt x="2733675" y="762000"/>
                </a:lnTo>
                <a:lnTo>
                  <a:pt x="2743200" y="742950"/>
                </a:lnTo>
                <a:lnTo>
                  <a:pt x="2743200" y="714375"/>
                </a:lnTo>
                <a:lnTo>
                  <a:pt x="2743200" y="685800"/>
                </a:lnTo>
                <a:lnTo>
                  <a:pt x="2743200" y="657225"/>
                </a:lnTo>
                <a:lnTo>
                  <a:pt x="2743200" y="628650"/>
                </a:lnTo>
                <a:lnTo>
                  <a:pt x="2743200" y="600075"/>
                </a:lnTo>
                <a:lnTo>
                  <a:pt x="2743200" y="571500"/>
                </a:lnTo>
                <a:lnTo>
                  <a:pt x="2743200" y="542925"/>
                </a:lnTo>
                <a:lnTo>
                  <a:pt x="2743200" y="514350"/>
                </a:lnTo>
                <a:lnTo>
                  <a:pt x="2743200" y="485775"/>
                </a:lnTo>
                <a:lnTo>
                  <a:pt x="2733675" y="457200"/>
                </a:lnTo>
                <a:lnTo>
                  <a:pt x="2743200" y="428625"/>
                </a:lnTo>
                <a:lnTo>
                  <a:pt x="2743200" y="400050"/>
                </a:lnTo>
                <a:lnTo>
                  <a:pt x="2733675" y="371475"/>
                </a:lnTo>
                <a:lnTo>
                  <a:pt x="2733675" y="342900"/>
                </a:lnTo>
                <a:lnTo>
                  <a:pt x="2733675" y="314325"/>
                </a:lnTo>
                <a:lnTo>
                  <a:pt x="2733675" y="285750"/>
                </a:lnTo>
                <a:lnTo>
                  <a:pt x="2733675" y="266700"/>
                </a:lnTo>
                <a:lnTo>
                  <a:pt x="2733675" y="247650"/>
                </a:lnTo>
                <a:lnTo>
                  <a:pt x="2733675" y="219075"/>
                </a:lnTo>
                <a:lnTo>
                  <a:pt x="2733675" y="209550"/>
                </a:lnTo>
                <a:lnTo>
                  <a:pt x="2733675" y="190500"/>
                </a:lnTo>
                <a:lnTo>
                  <a:pt x="2733675" y="171450"/>
                </a:lnTo>
                <a:lnTo>
                  <a:pt x="2733675" y="161925"/>
                </a:lnTo>
                <a:lnTo>
                  <a:pt x="2724150" y="152400"/>
                </a:lnTo>
                <a:lnTo>
                  <a:pt x="2724150" y="142875"/>
                </a:lnTo>
                <a:lnTo>
                  <a:pt x="2724150" y="133350"/>
                </a:lnTo>
                <a:lnTo>
                  <a:pt x="2714625" y="123825"/>
                </a:lnTo>
                <a:lnTo>
                  <a:pt x="2705100" y="123825"/>
                </a:lnTo>
                <a:lnTo>
                  <a:pt x="2705100" y="114300"/>
                </a:lnTo>
                <a:lnTo>
                  <a:pt x="2695575" y="114300"/>
                </a:lnTo>
                <a:lnTo>
                  <a:pt x="2686050" y="104775"/>
                </a:lnTo>
                <a:lnTo>
                  <a:pt x="2686050" y="104775"/>
                </a:lnTo>
                <a:lnTo>
                  <a:pt x="2676525" y="95250"/>
                </a:lnTo>
                <a:lnTo>
                  <a:pt x="2667000" y="95250"/>
                </a:lnTo>
                <a:lnTo>
                  <a:pt x="2647950" y="95250"/>
                </a:lnTo>
                <a:lnTo>
                  <a:pt x="2638425" y="95250"/>
                </a:lnTo>
                <a:lnTo>
                  <a:pt x="2619375" y="95250"/>
                </a:lnTo>
                <a:lnTo>
                  <a:pt x="2609850" y="95250"/>
                </a:lnTo>
                <a:lnTo>
                  <a:pt x="2590800" y="95250"/>
                </a:lnTo>
                <a:lnTo>
                  <a:pt x="2571750" y="95250"/>
                </a:lnTo>
                <a:lnTo>
                  <a:pt x="2543175" y="95250"/>
                </a:lnTo>
                <a:lnTo>
                  <a:pt x="2533650" y="95250"/>
                </a:lnTo>
                <a:lnTo>
                  <a:pt x="2505075" y="95250"/>
                </a:lnTo>
                <a:lnTo>
                  <a:pt x="2486025" y="95250"/>
                </a:lnTo>
                <a:lnTo>
                  <a:pt x="2466975" y="104775"/>
                </a:lnTo>
                <a:lnTo>
                  <a:pt x="2447925" y="104775"/>
                </a:lnTo>
                <a:lnTo>
                  <a:pt x="2428875" y="95250"/>
                </a:lnTo>
                <a:lnTo>
                  <a:pt x="2400300" y="95250"/>
                </a:lnTo>
                <a:lnTo>
                  <a:pt x="2381250" y="95250"/>
                </a:lnTo>
                <a:lnTo>
                  <a:pt x="2352675" y="95250"/>
                </a:lnTo>
                <a:lnTo>
                  <a:pt x="2333625" y="95250"/>
                </a:lnTo>
                <a:lnTo>
                  <a:pt x="2305050" y="95250"/>
                </a:lnTo>
                <a:lnTo>
                  <a:pt x="2286000" y="95250"/>
                </a:lnTo>
                <a:lnTo>
                  <a:pt x="2257425" y="95250"/>
                </a:lnTo>
                <a:lnTo>
                  <a:pt x="2238375" y="95250"/>
                </a:lnTo>
                <a:lnTo>
                  <a:pt x="2209800" y="95250"/>
                </a:lnTo>
                <a:lnTo>
                  <a:pt x="2190750" y="95250"/>
                </a:lnTo>
                <a:lnTo>
                  <a:pt x="2162175" y="95250"/>
                </a:lnTo>
                <a:lnTo>
                  <a:pt x="2133600" y="85725"/>
                </a:lnTo>
                <a:lnTo>
                  <a:pt x="2114550" y="85725"/>
                </a:lnTo>
                <a:lnTo>
                  <a:pt x="2076450" y="85725"/>
                </a:lnTo>
                <a:lnTo>
                  <a:pt x="2057400" y="85725"/>
                </a:lnTo>
                <a:lnTo>
                  <a:pt x="2028825" y="85725"/>
                </a:lnTo>
                <a:lnTo>
                  <a:pt x="2000250" y="85725"/>
                </a:lnTo>
                <a:lnTo>
                  <a:pt x="1971675" y="85725"/>
                </a:lnTo>
                <a:lnTo>
                  <a:pt x="1943100" y="85725"/>
                </a:lnTo>
                <a:lnTo>
                  <a:pt x="1914525" y="85725"/>
                </a:lnTo>
                <a:lnTo>
                  <a:pt x="1885950" y="76200"/>
                </a:lnTo>
                <a:lnTo>
                  <a:pt x="1857375" y="76200"/>
                </a:lnTo>
                <a:lnTo>
                  <a:pt x="1828800" y="76200"/>
                </a:lnTo>
                <a:lnTo>
                  <a:pt x="1800225" y="76200"/>
                </a:lnTo>
                <a:lnTo>
                  <a:pt x="1771650" y="76200"/>
                </a:lnTo>
                <a:lnTo>
                  <a:pt x="1743075" y="76200"/>
                </a:lnTo>
                <a:lnTo>
                  <a:pt x="1714500" y="76200"/>
                </a:lnTo>
                <a:lnTo>
                  <a:pt x="1685925" y="76200"/>
                </a:lnTo>
                <a:lnTo>
                  <a:pt x="1647825" y="76200"/>
                </a:lnTo>
                <a:lnTo>
                  <a:pt x="1619250" y="76200"/>
                </a:lnTo>
                <a:lnTo>
                  <a:pt x="1590675" y="76200"/>
                </a:lnTo>
                <a:lnTo>
                  <a:pt x="1562100" y="76200"/>
                </a:lnTo>
                <a:lnTo>
                  <a:pt x="1533525" y="76200"/>
                </a:lnTo>
                <a:lnTo>
                  <a:pt x="1504950" y="76200"/>
                </a:lnTo>
                <a:lnTo>
                  <a:pt x="1476375" y="76200"/>
                </a:lnTo>
                <a:lnTo>
                  <a:pt x="1438275" y="76200"/>
                </a:lnTo>
                <a:lnTo>
                  <a:pt x="1409700" y="76200"/>
                </a:lnTo>
                <a:lnTo>
                  <a:pt x="1371600" y="76200"/>
                </a:lnTo>
                <a:lnTo>
                  <a:pt x="1343025" y="76200"/>
                </a:lnTo>
                <a:lnTo>
                  <a:pt x="1314450" y="76200"/>
                </a:lnTo>
                <a:lnTo>
                  <a:pt x="1285875" y="76200"/>
                </a:lnTo>
                <a:lnTo>
                  <a:pt x="1257300" y="76200"/>
                </a:lnTo>
                <a:lnTo>
                  <a:pt x="1219200" y="76200"/>
                </a:lnTo>
                <a:lnTo>
                  <a:pt x="1190625" y="76200"/>
                </a:lnTo>
                <a:lnTo>
                  <a:pt x="1162050" y="76200"/>
                </a:lnTo>
                <a:lnTo>
                  <a:pt x="1133475" y="76200"/>
                </a:lnTo>
                <a:lnTo>
                  <a:pt x="1104900" y="76200"/>
                </a:lnTo>
                <a:lnTo>
                  <a:pt x="1076325" y="66675"/>
                </a:lnTo>
                <a:lnTo>
                  <a:pt x="1047750" y="66675"/>
                </a:lnTo>
                <a:lnTo>
                  <a:pt x="1019175" y="66675"/>
                </a:lnTo>
                <a:lnTo>
                  <a:pt x="981075" y="66675"/>
                </a:lnTo>
                <a:lnTo>
                  <a:pt x="952500" y="66675"/>
                </a:lnTo>
                <a:lnTo>
                  <a:pt x="923925" y="66675"/>
                </a:lnTo>
                <a:lnTo>
                  <a:pt x="895350" y="66675"/>
                </a:lnTo>
                <a:lnTo>
                  <a:pt x="876300" y="57150"/>
                </a:lnTo>
                <a:lnTo>
                  <a:pt x="847725" y="57150"/>
                </a:lnTo>
                <a:lnTo>
                  <a:pt x="819150" y="57150"/>
                </a:lnTo>
                <a:lnTo>
                  <a:pt x="790575" y="57150"/>
                </a:lnTo>
                <a:lnTo>
                  <a:pt x="762000" y="57150"/>
                </a:lnTo>
                <a:lnTo>
                  <a:pt x="733425" y="47625"/>
                </a:lnTo>
                <a:lnTo>
                  <a:pt x="704850" y="47625"/>
                </a:lnTo>
                <a:lnTo>
                  <a:pt x="676275" y="47625"/>
                </a:lnTo>
                <a:lnTo>
                  <a:pt x="647700" y="47625"/>
                </a:lnTo>
                <a:lnTo>
                  <a:pt x="628650" y="47625"/>
                </a:lnTo>
                <a:lnTo>
                  <a:pt x="600075" y="47625"/>
                </a:lnTo>
                <a:lnTo>
                  <a:pt x="581025" y="47625"/>
                </a:lnTo>
                <a:lnTo>
                  <a:pt x="552450" y="47625"/>
                </a:lnTo>
                <a:lnTo>
                  <a:pt x="523875" y="38100"/>
                </a:lnTo>
                <a:lnTo>
                  <a:pt x="504825" y="38100"/>
                </a:lnTo>
                <a:lnTo>
                  <a:pt x="476250" y="38100"/>
                </a:lnTo>
                <a:lnTo>
                  <a:pt x="447675" y="38100"/>
                </a:lnTo>
                <a:lnTo>
                  <a:pt x="428625" y="38100"/>
                </a:lnTo>
                <a:lnTo>
                  <a:pt x="400050" y="38100"/>
                </a:lnTo>
                <a:lnTo>
                  <a:pt x="381000" y="38100"/>
                </a:lnTo>
                <a:lnTo>
                  <a:pt x="361950" y="38100"/>
                </a:lnTo>
                <a:lnTo>
                  <a:pt x="333375" y="38100"/>
                </a:lnTo>
                <a:lnTo>
                  <a:pt x="314325" y="38100"/>
                </a:lnTo>
                <a:lnTo>
                  <a:pt x="295275" y="38100"/>
                </a:lnTo>
                <a:lnTo>
                  <a:pt x="276225" y="38100"/>
                </a:lnTo>
                <a:lnTo>
                  <a:pt x="257175" y="38100"/>
                </a:lnTo>
                <a:lnTo>
                  <a:pt x="238125" y="28575"/>
                </a:lnTo>
                <a:lnTo>
                  <a:pt x="219075" y="28575"/>
                </a:lnTo>
                <a:lnTo>
                  <a:pt x="209550" y="28575"/>
                </a:lnTo>
                <a:lnTo>
                  <a:pt x="190500" y="28575"/>
                </a:lnTo>
                <a:lnTo>
                  <a:pt x="171450" y="19050"/>
                </a:lnTo>
                <a:lnTo>
                  <a:pt x="161925" y="19050"/>
                </a:lnTo>
                <a:lnTo>
                  <a:pt x="152400" y="19050"/>
                </a:lnTo>
                <a:lnTo>
                  <a:pt x="142875" y="19050"/>
                </a:lnTo>
                <a:lnTo>
                  <a:pt x="133350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Полилиния 337"/>
          <p:cNvSpPr/>
          <p:nvPr/>
        </p:nvSpPr>
        <p:spPr>
          <a:xfrm>
            <a:off x="3609975" y="4943475"/>
            <a:ext cx="1371601" cy="1104901"/>
          </a:xfrm>
          <a:custGeom>
            <a:avLst/>
            <a:gdLst/>
            <a:ahLst/>
            <a:cxnLst/>
            <a:rect l="0" t="0" r="0" b="0"/>
            <a:pathLst>
              <a:path w="1371601" h="1104901">
                <a:moveTo>
                  <a:pt x="95250" y="228600"/>
                </a:moveTo>
                <a:lnTo>
                  <a:pt x="95250" y="228600"/>
                </a:lnTo>
                <a:lnTo>
                  <a:pt x="85725" y="228600"/>
                </a:lnTo>
                <a:lnTo>
                  <a:pt x="85725" y="228600"/>
                </a:lnTo>
                <a:lnTo>
                  <a:pt x="76200" y="228600"/>
                </a:lnTo>
                <a:lnTo>
                  <a:pt x="66675" y="238125"/>
                </a:lnTo>
                <a:lnTo>
                  <a:pt x="66675" y="247650"/>
                </a:lnTo>
                <a:lnTo>
                  <a:pt x="66675" y="257175"/>
                </a:lnTo>
                <a:lnTo>
                  <a:pt x="66675" y="266700"/>
                </a:lnTo>
                <a:lnTo>
                  <a:pt x="66675" y="285750"/>
                </a:lnTo>
                <a:lnTo>
                  <a:pt x="66675" y="304800"/>
                </a:lnTo>
                <a:lnTo>
                  <a:pt x="66675" y="314325"/>
                </a:lnTo>
                <a:lnTo>
                  <a:pt x="66675" y="333375"/>
                </a:lnTo>
                <a:lnTo>
                  <a:pt x="66675" y="361950"/>
                </a:lnTo>
                <a:lnTo>
                  <a:pt x="66675" y="381000"/>
                </a:lnTo>
                <a:lnTo>
                  <a:pt x="66675" y="409575"/>
                </a:lnTo>
                <a:lnTo>
                  <a:pt x="66675" y="428625"/>
                </a:lnTo>
                <a:lnTo>
                  <a:pt x="76200" y="457200"/>
                </a:lnTo>
                <a:lnTo>
                  <a:pt x="76200" y="485775"/>
                </a:lnTo>
                <a:lnTo>
                  <a:pt x="76200" y="514350"/>
                </a:lnTo>
                <a:lnTo>
                  <a:pt x="76200" y="542925"/>
                </a:lnTo>
                <a:lnTo>
                  <a:pt x="76200" y="571500"/>
                </a:lnTo>
                <a:lnTo>
                  <a:pt x="76200" y="609600"/>
                </a:lnTo>
                <a:lnTo>
                  <a:pt x="76200" y="638175"/>
                </a:lnTo>
                <a:lnTo>
                  <a:pt x="76200" y="676275"/>
                </a:lnTo>
                <a:lnTo>
                  <a:pt x="76200" y="704850"/>
                </a:lnTo>
                <a:lnTo>
                  <a:pt x="76200" y="733425"/>
                </a:lnTo>
                <a:lnTo>
                  <a:pt x="76200" y="762000"/>
                </a:lnTo>
                <a:lnTo>
                  <a:pt x="76200" y="790575"/>
                </a:lnTo>
                <a:lnTo>
                  <a:pt x="76200" y="819150"/>
                </a:lnTo>
                <a:lnTo>
                  <a:pt x="76200" y="847725"/>
                </a:lnTo>
                <a:lnTo>
                  <a:pt x="76200" y="866775"/>
                </a:lnTo>
                <a:lnTo>
                  <a:pt x="76200" y="885825"/>
                </a:lnTo>
                <a:lnTo>
                  <a:pt x="76200" y="904875"/>
                </a:lnTo>
                <a:lnTo>
                  <a:pt x="76200" y="923925"/>
                </a:lnTo>
                <a:lnTo>
                  <a:pt x="76200" y="942975"/>
                </a:lnTo>
                <a:lnTo>
                  <a:pt x="76200" y="952500"/>
                </a:lnTo>
                <a:lnTo>
                  <a:pt x="85725" y="962025"/>
                </a:lnTo>
                <a:lnTo>
                  <a:pt x="85725" y="971550"/>
                </a:lnTo>
                <a:lnTo>
                  <a:pt x="95250" y="971550"/>
                </a:lnTo>
                <a:lnTo>
                  <a:pt x="95250" y="971550"/>
                </a:lnTo>
                <a:lnTo>
                  <a:pt x="104775" y="981075"/>
                </a:lnTo>
                <a:lnTo>
                  <a:pt x="114300" y="981075"/>
                </a:lnTo>
                <a:lnTo>
                  <a:pt x="123825" y="990600"/>
                </a:lnTo>
                <a:lnTo>
                  <a:pt x="133350" y="990600"/>
                </a:lnTo>
                <a:lnTo>
                  <a:pt x="142875" y="1000125"/>
                </a:lnTo>
                <a:lnTo>
                  <a:pt x="152400" y="1000125"/>
                </a:lnTo>
                <a:lnTo>
                  <a:pt x="161925" y="1000125"/>
                </a:lnTo>
                <a:lnTo>
                  <a:pt x="180975" y="1000125"/>
                </a:lnTo>
                <a:lnTo>
                  <a:pt x="200025" y="1009650"/>
                </a:lnTo>
                <a:lnTo>
                  <a:pt x="209550" y="1009650"/>
                </a:lnTo>
                <a:lnTo>
                  <a:pt x="228600" y="1009650"/>
                </a:lnTo>
                <a:lnTo>
                  <a:pt x="247650" y="1009650"/>
                </a:lnTo>
                <a:lnTo>
                  <a:pt x="266700" y="1019175"/>
                </a:lnTo>
                <a:lnTo>
                  <a:pt x="285750" y="1019175"/>
                </a:lnTo>
                <a:lnTo>
                  <a:pt x="304800" y="1019175"/>
                </a:lnTo>
                <a:lnTo>
                  <a:pt x="323850" y="1019175"/>
                </a:lnTo>
                <a:lnTo>
                  <a:pt x="352425" y="1019175"/>
                </a:lnTo>
                <a:lnTo>
                  <a:pt x="371475" y="1019175"/>
                </a:lnTo>
                <a:lnTo>
                  <a:pt x="400050" y="1028700"/>
                </a:lnTo>
                <a:lnTo>
                  <a:pt x="428625" y="1028700"/>
                </a:lnTo>
                <a:lnTo>
                  <a:pt x="447675" y="1028700"/>
                </a:lnTo>
                <a:lnTo>
                  <a:pt x="476250" y="1028700"/>
                </a:lnTo>
                <a:lnTo>
                  <a:pt x="504825" y="1028700"/>
                </a:lnTo>
                <a:lnTo>
                  <a:pt x="533400" y="1028700"/>
                </a:lnTo>
                <a:lnTo>
                  <a:pt x="561975" y="1038225"/>
                </a:lnTo>
                <a:lnTo>
                  <a:pt x="581025" y="1038225"/>
                </a:lnTo>
                <a:lnTo>
                  <a:pt x="609600" y="1038225"/>
                </a:lnTo>
                <a:lnTo>
                  <a:pt x="638175" y="1038225"/>
                </a:lnTo>
                <a:lnTo>
                  <a:pt x="666750" y="1038225"/>
                </a:lnTo>
                <a:lnTo>
                  <a:pt x="695325" y="1047750"/>
                </a:lnTo>
                <a:lnTo>
                  <a:pt x="723900" y="1047750"/>
                </a:lnTo>
                <a:lnTo>
                  <a:pt x="752475" y="1047750"/>
                </a:lnTo>
                <a:lnTo>
                  <a:pt x="781050" y="1057275"/>
                </a:lnTo>
                <a:lnTo>
                  <a:pt x="809625" y="1057275"/>
                </a:lnTo>
                <a:lnTo>
                  <a:pt x="838200" y="1066800"/>
                </a:lnTo>
                <a:lnTo>
                  <a:pt x="866775" y="1066800"/>
                </a:lnTo>
                <a:lnTo>
                  <a:pt x="895350" y="1066800"/>
                </a:lnTo>
                <a:lnTo>
                  <a:pt x="923925" y="1076325"/>
                </a:lnTo>
                <a:lnTo>
                  <a:pt x="952500" y="1076325"/>
                </a:lnTo>
                <a:lnTo>
                  <a:pt x="971550" y="1085850"/>
                </a:lnTo>
                <a:lnTo>
                  <a:pt x="1009650" y="1085850"/>
                </a:lnTo>
                <a:lnTo>
                  <a:pt x="1028700" y="1095375"/>
                </a:lnTo>
                <a:lnTo>
                  <a:pt x="1057275" y="1095375"/>
                </a:lnTo>
                <a:lnTo>
                  <a:pt x="1085850" y="1095375"/>
                </a:lnTo>
                <a:lnTo>
                  <a:pt x="1104900" y="1104900"/>
                </a:lnTo>
                <a:lnTo>
                  <a:pt x="1133475" y="1104900"/>
                </a:lnTo>
                <a:lnTo>
                  <a:pt x="1152525" y="1104900"/>
                </a:lnTo>
                <a:lnTo>
                  <a:pt x="1181100" y="1104900"/>
                </a:lnTo>
                <a:lnTo>
                  <a:pt x="1200150" y="1104900"/>
                </a:lnTo>
                <a:lnTo>
                  <a:pt x="1219200" y="1104900"/>
                </a:lnTo>
                <a:lnTo>
                  <a:pt x="1247775" y="1104900"/>
                </a:lnTo>
                <a:lnTo>
                  <a:pt x="1257300" y="1104900"/>
                </a:lnTo>
                <a:lnTo>
                  <a:pt x="1276350" y="1104900"/>
                </a:lnTo>
                <a:lnTo>
                  <a:pt x="1295400" y="1104900"/>
                </a:lnTo>
                <a:lnTo>
                  <a:pt x="1304925" y="1104900"/>
                </a:lnTo>
                <a:lnTo>
                  <a:pt x="1314450" y="1104900"/>
                </a:lnTo>
                <a:lnTo>
                  <a:pt x="1323975" y="1104900"/>
                </a:lnTo>
                <a:lnTo>
                  <a:pt x="1333500" y="1095375"/>
                </a:lnTo>
                <a:lnTo>
                  <a:pt x="1343025" y="1085850"/>
                </a:lnTo>
                <a:lnTo>
                  <a:pt x="1352550" y="1076325"/>
                </a:lnTo>
                <a:lnTo>
                  <a:pt x="1352550" y="1066800"/>
                </a:lnTo>
                <a:lnTo>
                  <a:pt x="1362075" y="1057275"/>
                </a:lnTo>
                <a:lnTo>
                  <a:pt x="1362075" y="1038225"/>
                </a:lnTo>
                <a:lnTo>
                  <a:pt x="1362075" y="1019175"/>
                </a:lnTo>
                <a:lnTo>
                  <a:pt x="1371600" y="1009650"/>
                </a:lnTo>
                <a:lnTo>
                  <a:pt x="1371600" y="981075"/>
                </a:lnTo>
                <a:lnTo>
                  <a:pt x="1371600" y="962025"/>
                </a:lnTo>
                <a:lnTo>
                  <a:pt x="1371600" y="942975"/>
                </a:lnTo>
                <a:lnTo>
                  <a:pt x="1371600" y="914400"/>
                </a:lnTo>
                <a:lnTo>
                  <a:pt x="1371600" y="885825"/>
                </a:lnTo>
                <a:lnTo>
                  <a:pt x="1371600" y="866775"/>
                </a:lnTo>
                <a:lnTo>
                  <a:pt x="1362075" y="828675"/>
                </a:lnTo>
                <a:lnTo>
                  <a:pt x="1362075" y="800100"/>
                </a:lnTo>
                <a:lnTo>
                  <a:pt x="1362075" y="771525"/>
                </a:lnTo>
                <a:lnTo>
                  <a:pt x="1362075" y="742950"/>
                </a:lnTo>
                <a:lnTo>
                  <a:pt x="1352550" y="704850"/>
                </a:lnTo>
                <a:lnTo>
                  <a:pt x="1352550" y="676275"/>
                </a:lnTo>
                <a:lnTo>
                  <a:pt x="1352550" y="647700"/>
                </a:lnTo>
                <a:lnTo>
                  <a:pt x="1343025" y="609600"/>
                </a:lnTo>
                <a:lnTo>
                  <a:pt x="1343025" y="581025"/>
                </a:lnTo>
                <a:lnTo>
                  <a:pt x="1343025" y="552450"/>
                </a:lnTo>
                <a:lnTo>
                  <a:pt x="1343025" y="514350"/>
                </a:lnTo>
                <a:lnTo>
                  <a:pt x="1333500" y="485775"/>
                </a:lnTo>
                <a:lnTo>
                  <a:pt x="1333500" y="457200"/>
                </a:lnTo>
                <a:lnTo>
                  <a:pt x="1333500" y="419100"/>
                </a:lnTo>
                <a:lnTo>
                  <a:pt x="1333500" y="390525"/>
                </a:lnTo>
                <a:lnTo>
                  <a:pt x="1333500" y="361950"/>
                </a:lnTo>
                <a:lnTo>
                  <a:pt x="1323975" y="333375"/>
                </a:lnTo>
                <a:lnTo>
                  <a:pt x="1323975" y="304800"/>
                </a:lnTo>
                <a:lnTo>
                  <a:pt x="1323975" y="266700"/>
                </a:lnTo>
                <a:lnTo>
                  <a:pt x="1323975" y="238125"/>
                </a:lnTo>
                <a:lnTo>
                  <a:pt x="1323975" y="219075"/>
                </a:lnTo>
                <a:lnTo>
                  <a:pt x="1323975" y="190500"/>
                </a:lnTo>
                <a:lnTo>
                  <a:pt x="1323975" y="161925"/>
                </a:lnTo>
                <a:lnTo>
                  <a:pt x="1323975" y="133350"/>
                </a:lnTo>
                <a:lnTo>
                  <a:pt x="1323975" y="114300"/>
                </a:lnTo>
                <a:lnTo>
                  <a:pt x="1323975" y="95250"/>
                </a:lnTo>
                <a:lnTo>
                  <a:pt x="1323975" y="76200"/>
                </a:lnTo>
                <a:lnTo>
                  <a:pt x="1323975" y="57150"/>
                </a:lnTo>
                <a:lnTo>
                  <a:pt x="1323975" y="47625"/>
                </a:lnTo>
                <a:lnTo>
                  <a:pt x="1314450" y="38100"/>
                </a:lnTo>
                <a:lnTo>
                  <a:pt x="1314450" y="28575"/>
                </a:lnTo>
                <a:lnTo>
                  <a:pt x="1314450" y="19050"/>
                </a:lnTo>
                <a:lnTo>
                  <a:pt x="1304925" y="9525"/>
                </a:lnTo>
                <a:lnTo>
                  <a:pt x="1304925" y="9525"/>
                </a:lnTo>
                <a:lnTo>
                  <a:pt x="1295400" y="9525"/>
                </a:lnTo>
                <a:lnTo>
                  <a:pt x="1295400" y="0"/>
                </a:lnTo>
                <a:lnTo>
                  <a:pt x="1285875" y="0"/>
                </a:lnTo>
                <a:lnTo>
                  <a:pt x="1276350" y="0"/>
                </a:lnTo>
                <a:lnTo>
                  <a:pt x="1266825" y="0"/>
                </a:lnTo>
                <a:lnTo>
                  <a:pt x="1257300" y="0"/>
                </a:lnTo>
                <a:lnTo>
                  <a:pt x="1238250" y="9525"/>
                </a:lnTo>
                <a:lnTo>
                  <a:pt x="1228725" y="9525"/>
                </a:lnTo>
                <a:lnTo>
                  <a:pt x="1209675" y="9525"/>
                </a:lnTo>
                <a:lnTo>
                  <a:pt x="1200150" y="9525"/>
                </a:lnTo>
                <a:lnTo>
                  <a:pt x="1181100" y="19050"/>
                </a:lnTo>
                <a:lnTo>
                  <a:pt x="1162050" y="19050"/>
                </a:lnTo>
                <a:lnTo>
                  <a:pt x="1143000" y="28575"/>
                </a:lnTo>
                <a:lnTo>
                  <a:pt x="1114425" y="28575"/>
                </a:lnTo>
                <a:lnTo>
                  <a:pt x="1104900" y="38100"/>
                </a:lnTo>
                <a:lnTo>
                  <a:pt x="1076325" y="38100"/>
                </a:lnTo>
                <a:lnTo>
                  <a:pt x="1057275" y="47625"/>
                </a:lnTo>
                <a:lnTo>
                  <a:pt x="1028700" y="47625"/>
                </a:lnTo>
                <a:lnTo>
                  <a:pt x="1009650" y="57150"/>
                </a:lnTo>
                <a:lnTo>
                  <a:pt x="990600" y="57150"/>
                </a:lnTo>
                <a:lnTo>
                  <a:pt x="962025" y="66675"/>
                </a:lnTo>
                <a:lnTo>
                  <a:pt x="933450" y="66675"/>
                </a:lnTo>
                <a:lnTo>
                  <a:pt x="914400" y="76200"/>
                </a:lnTo>
                <a:lnTo>
                  <a:pt x="885825" y="76200"/>
                </a:lnTo>
                <a:lnTo>
                  <a:pt x="866775" y="76200"/>
                </a:lnTo>
                <a:lnTo>
                  <a:pt x="838200" y="85725"/>
                </a:lnTo>
                <a:lnTo>
                  <a:pt x="819150" y="85725"/>
                </a:lnTo>
                <a:lnTo>
                  <a:pt x="790575" y="95250"/>
                </a:lnTo>
                <a:lnTo>
                  <a:pt x="762000" y="95250"/>
                </a:lnTo>
                <a:lnTo>
                  <a:pt x="733425" y="104775"/>
                </a:lnTo>
                <a:lnTo>
                  <a:pt x="714375" y="104775"/>
                </a:lnTo>
                <a:lnTo>
                  <a:pt x="676275" y="114300"/>
                </a:lnTo>
                <a:lnTo>
                  <a:pt x="647700" y="114300"/>
                </a:lnTo>
                <a:lnTo>
                  <a:pt x="628650" y="123825"/>
                </a:lnTo>
                <a:lnTo>
                  <a:pt x="600075" y="123825"/>
                </a:lnTo>
                <a:lnTo>
                  <a:pt x="571500" y="133350"/>
                </a:lnTo>
                <a:lnTo>
                  <a:pt x="542925" y="133350"/>
                </a:lnTo>
                <a:lnTo>
                  <a:pt x="523875" y="142875"/>
                </a:lnTo>
                <a:lnTo>
                  <a:pt x="495300" y="152400"/>
                </a:lnTo>
                <a:lnTo>
                  <a:pt x="466725" y="152400"/>
                </a:lnTo>
                <a:lnTo>
                  <a:pt x="438150" y="161925"/>
                </a:lnTo>
                <a:lnTo>
                  <a:pt x="409575" y="161925"/>
                </a:lnTo>
                <a:lnTo>
                  <a:pt x="390525" y="171450"/>
                </a:lnTo>
                <a:lnTo>
                  <a:pt x="361950" y="171450"/>
                </a:lnTo>
                <a:lnTo>
                  <a:pt x="333375" y="180975"/>
                </a:lnTo>
                <a:lnTo>
                  <a:pt x="314325" y="180975"/>
                </a:lnTo>
                <a:lnTo>
                  <a:pt x="295275" y="180975"/>
                </a:lnTo>
                <a:lnTo>
                  <a:pt x="276225" y="190500"/>
                </a:lnTo>
                <a:lnTo>
                  <a:pt x="247650" y="190500"/>
                </a:lnTo>
                <a:lnTo>
                  <a:pt x="238125" y="190500"/>
                </a:lnTo>
                <a:lnTo>
                  <a:pt x="209550" y="190500"/>
                </a:lnTo>
                <a:lnTo>
                  <a:pt x="190500" y="190500"/>
                </a:lnTo>
                <a:lnTo>
                  <a:pt x="171450" y="200025"/>
                </a:lnTo>
                <a:lnTo>
                  <a:pt x="152400" y="200025"/>
                </a:lnTo>
                <a:lnTo>
                  <a:pt x="133350" y="200025"/>
                </a:lnTo>
                <a:lnTo>
                  <a:pt x="114300" y="209550"/>
                </a:lnTo>
                <a:lnTo>
                  <a:pt x="95250" y="209550"/>
                </a:lnTo>
                <a:lnTo>
                  <a:pt x="76200" y="219075"/>
                </a:lnTo>
                <a:lnTo>
                  <a:pt x="57150" y="219075"/>
                </a:lnTo>
                <a:lnTo>
                  <a:pt x="38100" y="228600"/>
                </a:lnTo>
                <a:lnTo>
                  <a:pt x="28575" y="228600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Полилиния 338"/>
          <p:cNvSpPr/>
          <p:nvPr/>
        </p:nvSpPr>
        <p:spPr>
          <a:xfrm>
            <a:off x="6067425" y="4676775"/>
            <a:ext cx="1552576" cy="1152526"/>
          </a:xfrm>
          <a:custGeom>
            <a:avLst/>
            <a:gdLst/>
            <a:ahLst/>
            <a:cxnLst/>
            <a:rect l="0" t="0" r="0" b="0"/>
            <a:pathLst>
              <a:path w="1552576" h="1152526">
                <a:moveTo>
                  <a:pt x="123825" y="114300"/>
                </a:moveTo>
                <a:lnTo>
                  <a:pt x="123825" y="114300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04775" y="171450"/>
                </a:lnTo>
                <a:lnTo>
                  <a:pt x="104775" y="190500"/>
                </a:lnTo>
                <a:lnTo>
                  <a:pt x="95250" y="219075"/>
                </a:lnTo>
                <a:lnTo>
                  <a:pt x="95250" y="247650"/>
                </a:lnTo>
                <a:lnTo>
                  <a:pt x="85725" y="266700"/>
                </a:lnTo>
                <a:lnTo>
                  <a:pt x="85725" y="295275"/>
                </a:lnTo>
                <a:lnTo>
                  <a:pt x="76200" y="333375"/>
                </a:lnTo>
                <a:lnTo>
                  <a:pt x="76200" y="361950"/>
                </a:lnTo>
                <a:lnTo>
                  <a:pt x="66675" y="390525"/>
                </a:lnTo>
                <a:lnTo>
                  <a:pt x="66675" y="428625"/>
                </a:lnTo>
                <a:lnTo>
                  <a:pt x="57150" y="466725"/>
                </a:lnTo>
                <a:lnTo>
                  <a:pt x="47625" y="495300"/>
                </a:lnTo>
                <a:lnTo>
                  <a:pt x="47625" y="533400"/>
                </a:lnTo>
                <a:lnTo>
                  <a:pt x="38100" y="571500"/>
                </a:lnTo>
                <a:lnTo>
                  <a:pt x="28575" y="600075"/>
                </a:lnTo>
                <a:lnTo>
                  <a:pt x="28575" y="638175"/>
                </a:lnTo>
                <a:lnTo>
                  <a:pt x="19050" y="666750"/>
                </a:lnTo>
                <a:lnTo>
                  <a:pt x="19050" y="704850"/>
                </a:lnTo>
                <a:lnTo>
                  <a:pt x="9525" y="733425"/>
                </a:lnTo>
                <a:lnTo>
                  <a:pt x="9525" y="762000"/>
                </a:lnTo>
                <a:lnTo>
                  <a:pt x="0" y="781050"/>
                </a:lnTo>
                <a:lnTo>
                  <a:pt x="0" y="809625"/>
                </a:lnTo>
                <a:lnTo>
                  <a:pt x="0" y="838200"/>
                </a:lnTo>
                <a:lnTo>
                  <a:pt x="0" y="857250"/>
                </a:lnTo>
                <a:lnTo>
                  <a:pt x="0" y="876300"/>
                </a:lnTo>
                <a:lnTo>
                  <a:pt x="0" y="895350"/>
                </a:lnTo>
                <a:lnTo>
                  <a:pt x="0" y="914400"/>
                </a:lnTo>
                <a:lnTo>
                  <a:pt x="0" y="923925"/>
                </a:lnTo>
                <a:lnTo>
                  <a:pt x="9525" y="942975"/>
                </a:lnTo>
                <a:lnTo>
                  <a:pt x="19050" y="952500"/>
                </a:lnTo>
                <a:lnTo>
                  <a:pt x="28575" y="962025"/>
                </a:lnTo>
                <a:lnTo>
                  <a:pt x="28575" y="971550"/>
                </a:lnTo>
                <a:lnTo>
                  <a:pt x="38100" y="981075"/>
                </a:lnTo>
                <a:lnTo>
                  <a:pt x="57150" y="981075"/>
                </a:lnTo>
                <a:lnTo>
                  <a:pt x="66675" y="990600"/>
                </a:lnTo>
                <a:lnTo>
                  <a:pt x="76200" y="990600"/>
                </a:lnTo>
                <a:lnTo>
                  <a:pt x="95250" y="1000125"/>
                </a:lnTo>
                <a:lnTo>
                  <a:pt x="114300" y="1000125"/>
                </a:lnTo>
                <a:lnTo>
                  <a:pt x="133350" y="1009650"/>
                </a:lnTo>
                <a:lnTo>
                  <a:pt x="152400" y="1009650"/>
                </a:lnTo>
                <a:lnTo>
                  <a:pt x="171450" y="1019175"/>
                </a:lnTo>
                <a:lnTo>
                  <a:pt x="200025" y="1019175"/>
                </a:lnTo>
                <a:lnTo>
                  <a:pt x="219075" y="1028700"/>
                </a:lnTo>
                <a:lnTo>
                  <a:pt x="247650" y="1028700"/>
                </a:lnTo>
                <a:lnTo>
                  <a:pt x="266700" y="1028700"/>
                </a:lnTo>
                <a:lnTo>
                  <a:pt x="295275" y="1038225"/>
                </a:lnTo>
                <a:lnTo>
                  <a:pt x="323850" y="1038225"/>
                </a:lnTo>
                <a:lnTo>
                  <a:pt x="352425" y="1038225"/>
                </a:lnTo>
                <a:lnTo>
                  <a:pt x="381000" y="1047750"/>
                </a:lnTo>
                <a:lnTo>
                  <a:pt x="409575" y="1047750"/>
                </a:lnTo>
                <a:lnTo>
                  <a:pt x="438150" y="1047750"/>
                </a:lnTo>
                <a:lnTo>
                  <a:pt x="466725" y="1047750"/>
                </a:lnTo>
                <a:lnTo>
                  <a:pt x="504825" y="1047750"/>
                </a:lnTo>
                <a:lnTo>
                  <a:pt x="533400" y="1047750"/>
                </a:lnTo>
                <a:lnTo>
                  <a:pt x="561975" y="1057275"/>
                </a:lnTo>
                <a:lnTo>
                  <a:pt x="600075" y="1057275"/>
                </a:lnTo>
                <a:lnTo>
                  <a:pt x="628650" y="1066800"/>
                </a:lnTo>
                <a:lnTo>
                  <a:pt x="666750" y="1066800"/>
                </a:lnTo>
                <a:lnTo>
                  <a:pt x="695325" y="1066800"/>
                </a:lnTo>
                <a:lnTo>
                  <a:pt x="733425" y="1066800"/>
                </a:lnTo>
                <a:lnTo>
                  <a:pt x="771525" y="1076325"/>
                </a:lnTo>
                <a:lnTo>
                  <a:pt x="800100" y="1076325"/>
                </a:lnTo>
                <a:lnTo>
                  <a:pt x="838200" y="1076325"/>
                </a:lnTo>
                <a:lnTo>
                  <a:pt x="866775" y="1085850"/>
                </a:lnTo>
                <a:lnTo>
                  <a:pt x="904875" y="1085850"/>
                </a:lnTo>
                <a:lnTo>
                  <a:pt x="933450" y="1085850"/>
                </a:lnTo>
                <a:lnTo>
                  <a:pt x="971550" y="1085850"/>
                </a:lnTo>
                <a:lnTo>
                  <a:pt x="1000125" y="1085850"/>
                </a:lnTo>
                <a:lnTo>
                  <a:pt x="1028700" y="1095375"/>
                </a:lnTo>
                <a:lnTo>
                  <a:pt x="1066800" y="1095375"/>
                </a:lnTo>
                <a:lnTo>
                  <a:pt x="1095375" y="1095375"/>
                </a:lnTo>
                <a:lnTo>
                  <a:pt x="1123950" y="1095375"/>
                </a:lnTo>
                <a:lnTo>
                  <a:pt x="1152525" y="1104900"/>
                </a:lnTo>
                <a:lnTo>
                  <a:pt x="1181100" y="1104900"/>
                </a:lnTo>
                <a:lnTo>
                  <a:pt x="1209675" y="1114425"/>
                </a:lnTo>
                <a:lnTo>
                  <a:pt x="1238250" y="1114425"/>
                </a:lnTo>
                <a:lnTo>
                  <a:pt x="1266825" y="1123950"/>
                </a:lnTo>
                <a:lnTo>
                  <a:pt x="1295400" y="1133475"/>
                </a:lnTo>
                <a:lnTo>
                  <a:pt x="1314450" y="1133475"/>
                </a:lnTo>
                <a:lnTo>
                  <a:pt x="1343025" y="1133475"/>
                </a:lnTo>
                <a:lnTo>
                  <a:pt x="1362075" y="1143000"/>
                </a:lnTo>
                <a:lnTo>
                  <a:pt x="1390650" y="1143000"/>
                </a:lnTo>
                <a:lnTo>
                  <a:pt x="1409700" y="1143000"/>
                </a:lnTo>
                <a:lnTo>
                  <a:pt x="1428750" y="1152525"/>
                </a:lnTo>
                <a:lnTo>
                  <a:pt x="1438275" y="1152525"/>
                </a:lnTo>
                <a:lnTo>
                  <a:pt x="1457325" y="1152525"/>
                </a:lnTo>
                <a:lnTo>
                  <a:pt x="1466850" y="1152525"/>
                </a:lnTo>
                <a:lnTo>
                  <a:pt x="1476375" y="1152525"/>
                </a:lnTo>
                <a:lnTo>
                  <a:pt x="1485900" y="1152525"/>
                </a:lnTo>
                <a:lnTo>
                  <a:pt x="1495425" y="1143000"/>
                </a:lnTo>
                <a:lnTo>
                  <a:pt x="1504950" y="1143000"/>
                </a:lnTo>
                <a:lnTo>
                  <a:pt x="1514475" y="1133475"/>
                </a:lnTo>
                <a:lnTo>
                  <a:pt x="1524000" y="1114425"/>
                </a:lnTo>
                <a:lnTo>
                  <a:pt x="1524000" y="1104900"/>
                </a:lnTo>
                <a:lnTo>
                  <a:pt x="1533525" y="1085850"/>
                </a:lnTo>
                <a:lnTo>
                  <a:pt x="1543050" y="1066800"/>
                </a:lnTo>
                <a:lnTo>
                  <a:pt x="1543050" y="1038225"/>
                </a:lnTo>
                <a:lnTo>
                  <a:pt x="1543050" y="1019175"/>
                </a:lnTo>
                <a:lnTo>
                  <a:pt x="1543050" y="990600"/>
                </a:lnTo>
                <a:lnTo>
                  <a:pt x="1552575" y="962025"/>
                </a:lnTo>
                <a:lnTo>
                  <a:pt x="1552575" y="933450"/>
                </a:lnTo>
                <a:lnTo>
                  <a:pt x="1552575" y="904875"/>
                </a:lnTo>
                <a:lnTo>
                  <a:pt x="1552575" y="876300"/>
                </a:lnTo>
                <a:lnTo>
                  <a:pt x="1552575" y="838200"/>
                </a:lnTo>
                <a:lnTo>
                  <a:pt x="1552575" y="809625"/>
                </a:lnTo>
                <a:lnTo>
                  <a:pt x="1543050" y="781050"/>
                </a:lnTo>
                <a:lnTo>
                  <a:pt x="1543050" y="742950"/>
                </a:lnTo>
                <a:lnTo>
                  <a:pt x="1543050" y="704850"/>
                </a:lnTo>
                <a:lnTo>
                  <a:pt x="1543050" y="676275"/>
                </a:lnTo>
                <a:lnTo>
                  <a:pt x="1533525" y="638175"/>
                </a:lnTo>
                <a:lnTo>
                  <a:pt x="1533525" y="600075"/>
                </a:lnTo>
                <a:lnTo>
                  <a:pt x="1533525" y="561975"/>
                </a:lnTo>
                <a:lnTo>
                  <a:pt x="1533525" y="533400"/>
                </a:lnTo>
                <a:lnTo>
                  <a:pt x="1533525" y="495300"/>
                </a:lnTo>
                <a:lnTo>
                  <a:pt x="1533525" y="457200"/>
                </a:lnTo>
                <a:lnTo>
                  <a:pt x="1533525" y="419100"/>
                </a:lnTo>
                <a:lnTo>
                  <a:pt x="1533525" y="381000"/>
                </a:lnTo>
                <a:lnTo>
                  <a:pt x="1533525" y="342900"/>
                </a:lnTo>
                <a:lnTo>
                  <a:pt x="1543050" y="314325"/>
                </a:lnTo>
                <a:lnTo>
                  <a:pt x="1543050" y="276225"/>
                </a:lnTo>
                <a:lnTo>
                  <a:pt x="1543050" y="247650"/>
                </a:lnTo>
                <a:lnTo>
                  <a:pt x="1552575" y="219075"/>
                </a:lnTo>
                <a:lnTo>
                  <a:pt x="1552575" y="190500"/>
                </a:lnTo>
                <a:lnTo>
                  <a:pt x="1552575" y="161925"/>
                </a:lnTo>
                <a:lnTo>
                  <a:pt x="1552575" y="142875"/>
                </a:lnTo>
                <a:lnTo>
                  <a:pt x="1543050" y="114300"/>
                </a:lnTo>
                <a:lnTo>
                  <a:pt x="1543050" y="95250"/>
                </a:lnTo>
                <a:lnTo>
                  <a:pt x="1543050" y="76200"/>
                </a:lnTo>
                <a:lnTo>
                  <a:pt x="1533525" y="57150"/>
                </a:lnTo>
                <a:lnTo>
                  <a:pt x="1533525" y="47625"/>
                </a:lnTo>
                <a:lnTo>
                  <a:pt x="1533525" y="38100"/>
                </a:lnTo>
                <a:lnTo>
                  <a:pt x="1524000" y="28575"/>
                </a:lnTo>
                <a:lnTo>
                  <a:pt x="1524000" y="19050"/>
                </a:lnTo>
                <a:lnTo>
                  <a:pt x="1514475" y="19050"/>
                </a:lnTo>
                <a:lnTo>
                  <a:pt x="1514475" y="9525"/>
                </a:lnTo>
                <a:lnTo>
                  <a:pt x="1504950" y="9525"/>
                </a:lnTo>
                <a:lnTo>
                  <a:pt x="1495425" y="9525"/>
                </a:lnTo>
                <a:lnTo>
                  <a:pt x="1485900" y="0"/>
                </a:lnTo>
                <a:lnTo>
                  <a:pt x="1466850" y="0"/>
                </a:lnTo>
                <a:lnTo>
                  <a:pt x="1457325" y="0"/>
                </a:lnTo>
                <a:lnTo>
                  <a:pt x="1438275" y="9525"/>
                </a:lnTo>
                <a:lnTo>
                  <a:pt x="1428750" y="9525"/>
                </a:lnTo>
                <a:lnTo>
                  <a:pt x="1409700" y="9525"/>
                </a:lnTo>
                <a:lnTo>
                  <a:pt x="1390650" y="9525"/>
                </a:lnTo>
                <a:lnTo>
                  <a:pt x="1371600" y="9525"/>
                </a:lnTo>
                <a:lnTo>
                  <a:pt x="1352550" y="19050"/>
                </a:lnTo>
                <a:lnTo>
                  <a:pt x="1323975" y="19050"/>
                </a:lnTo>
                <a:lnTo>
                  <a:pt x="1304925" y="28575"/>
                </a:lnTo>
                <a:lnTo>
                  <a:pt x="1276350" y="28575"/>
                </a:lnTo>
                <a:lnTo>
                  <a:pt x="1257300" y="28575"/>
                </a:lnTo>
                <a:lnTo>
                  <a:pt x="1228725" y="38100"/>
                </a:lnTo>
                <a:lnTo>
                  <a:pt x="1200150" y="38100"/>
                </a:lnTo>
                <a:lnTo>
                  <a:pt x="1181100" y="47625"/>
                </a:lnTo>
                <a:lnTo>
                  <a:pt x="1152525" y="47625"/>
                </a:lnTo>
                <a:lnTo>
                  <a:pt x="1123950" y="47625"/>
                </a:lnTo>
                <a:lnTo>
                  <a:pt x="1104900" y="47625"/>
                </a:lnTo>
                <a:lnTo>
                  <a:pt x="1076325" y="57150"/>
                </a:lnTo>
                <a:lnTo>
                  <a:pt x="1047750" y="57150"/>
                </a:lnTo>
                <a:lnTo>
                  <a:pt x="1019175" y="57150"/>
                </a:lnTo>
                <a:lnTo>
                  <a:pt x="990600" y="57150"/>
                </a:lnTo>
                <a:lnTo>
                  <a:pt x="962025" y="66675"/>
                </a:lnTo>
                <a:lnTo>
                  <a:pt x="933450" y="66675"/>
                </a:lnTo>
                <a:lnTo>
                  <a:pt x="904875" y="66675"/>
                </a:lnTo>
                <a:lnTo>
                  <a:pt x="876300" y="76200"/>
                </a:lnTo>
                <a:lnTo>
                  <a:pt x="847725" y="76200"/>
                </a:lnTo>
                <a:lnTo>
                  <a:pt x="809625" y="76200"/>
                </a:lnTo>
                <a:lnTo>
                  <a:pt x="781050" y="85725"/>
                </a:lnTo>
                <a:lnTo>
                  <a:pt x="752475" y="85725"/>
                </a:lnTo>
                <a:lnTo>
                  <a:pt x="723900" y="85725"/>
                </a:lnTo>
                <a:lnTo>
                  <a:pt x="695325" y="95250"/>
                </a:lnTo>
                <a:lnTo>
                  <a:pt x="657225" y="95250"/>
                </a:lnTo>
                <a:lnTo>
                  <a:pt x="628650" y="95250"/>
                </a:lnTo>
                <a:lnTo>
                  <a:pt x="600075" y="95250"/>
                </a:lnTo>
                <a:lnTo>
                  <a:pt x="571500" y="95250"/>
                </a:lnTo>
                <a:lnTo>
                  <a:pt x="552450" y="95250"/>
                </a:lnTo>
                <a:lnTo>
                  <a:pt x="523875" y="95250"/>
                </a:lnTo>
                <a:lnTo>
                  <a:pt x="495300" y="95250"/>
                </a:lnTo>
                <a:lnTo>
                  <a:pt x="466725" y="95250"/>
                </a:lnTo>
                <a:lnTo>
                  <a:pt x="438150" y="95250"/>
                </a:lnTo>
                <a:lnTo>
                  <a:pt x="409575" y="104775"/>
                </a:lnTo>
                <a:lnTo>
                  <a:pt x="390525" y="104775"/>
                </a:lnTo>
                <a:lnTo>
                  <a:pt x="361950" y="104775"/>
                </a:lnTo>
                <a:lnTo>
                  <a:pt x="333375" y="104775"/>
                </a:lnTo>
                <a:lnTo>
                  <a:pt x="304800" y="104775"/>
                </a:lnTo>
                <a:lnTo>
                  <a:pt x="276225" y="104775"/>
                </a:lnTo>
                <a:lnTo>
                  <a:pt x="257175" y="104775"/>
                </a:lnTo>
                <a:lnTo>
                  <a:pt x="238125" y="104775"/>
                </a:lnTo>
                <a:lnTo>
                  <a:pt x="209550" y="104775"/>
                </a:lnTo>
                <a:lnTo>
                  <a:pt x="190500" y="95250"/>
                </a:lnTo>
                <a:lnTo>
                  <a:pt x="171450" y="104775"/>
                </a:lnTo>
                <a:lnTo>
                  <a:pt x="142875" y="104775"/>
                </a:lnTo>
                <a:lnTo>
                  <a:pt x="123825" y="104775"/>
                </a:lnTo>
                <a:lnTo>
                  <a:pt x="104775" y="104775"/>
                </a:lnTo>
                <a:lnTo>
                  <a:pt x="85725" y="104775"/>
                </a:lnTo>
                <a:lnTo>
                  <a:pt x="76200" y="104775"/>
                </a:lnTo>
                <a:lnTo>
                  <a:pt x="57150" y="104775"/>
                </a:lnTo>
                <a:lnTo>
                  <a:pt x="47625" y="114300"/>
                </a:lnTo>
                <a:lnTo>
                  <a:pt x="38100" y="114300"/>
                </a:lnTo>
                <a:lnTo>
                  <a:pt x="28575" y="114300"/>
                </a:lnTo>
                <a:lnTo>
                  <a:pt x="28575" y="114300"/>
                </a:lnTo>
                <a:lnTo>
                  <a:pt x="28575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Полилиния 339"/>
          <p:cNvSpPr/>
          <p:nvPr/>
        </p:nvSpPr>
        <p:spPr>
          <a:xfrm>
            <a:off x="8286750" y="5448300"/>
            <a:ext cx="2676526" cy="1238251"/>
          </a:xfrm>
          <a:custGeom>
            <a:avLst/>
            <a:gdLst/>
            <a:ahLst/>
            <a:cxnLst/>
            <a:rect l="0" t="0" r="0" b="0"/>
            <a:pathLst>
              <a:path w="2676526" h="1238251">
                <a:moveTo>
                  <a:pt x="76200" y="38100"/>
                </a:moveTo>
                <a:lnTo>
                  <a:pt x="76200" y="38100"/>
                </a:lnTo>
                <a:lnTo>
                  <a:pt x="76200" y="47625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76200"/>
                </a:lnTo>
                <a:lnTo>
                  <a:pt x="57150" y="85725"/>
                </a:lnTo>
                <a:lnTo>
                  <a:pt x="57150" y="114300"/>
                </a:lnTo>
                <a:lnTo>
                  <a:pt x="57150" y="133350"/>
                </a:lnTo>
                <a:lnTo>
                  <a:pt x="57150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304800"/>
                </a:lnTo>
                <a:lnTo>
                  <a:pt x="47625" y="333375"/>
                </a:lnTo>
                <a:lnTo>
                  <a:pt x="38100" y="371475"/>
                </a:lnTo>
                <a:lnTo>
                  <a:pt x="38100" y="409575"/>
                </a:lnTo>
                <a:lnTo>
                  <a:pt x="38100" y="447675"/>
                </a:lnTo>
                <a:lnTo>
                  <a:pt x="28575" y="495300"/>
                </a:lnTo>
                <a:lnTo>
                  <a:pt x="28575" y="533400"/>
                </a:lnTo>
                <a:lnTo>
                  <a:pt x="19050" y="581025"/>
                </a:lnTo>
                <a:lnTo>
                  <a:pt x="19050" y="619125"/>
                </a:lnTo>
                <a:lnTo>
                  <a:pt x="9525" y="657225"/>
                </a:lnTo>
                <a:lnTo>
                  <a:pt x="9525" y="695325"/>
                </a:lnTo>
                <a:lnTo>
                  <a:pt x="9525" y="733425"/>
                </a:lnTo>
                <a:lnTo>
                  <a:pt x="0" y="771525"/>
                </a:lnTo>
                <a:lnTo>
                  <a:pt x="0" y="800100"/>
                </a:lnTo>
                <a:lnTo>
                  <a:pt x="0" y="838200"/>
                </a:lnTo>
                <a:lnTo>
                  <a:pt x="0" y="857250"/>
                </a:lnTo>
                <a:lnTo>
                  <a:pt x="0" y="885825"/>
                </a:lnTo>
                <a:lnTo>
                  <a:pt x="0" y="904875"/>
                </a:lnTo>
                <a:lnTo>
                  <a:pt x="0" y="923925"/>
                </a:lnTo>
                <a:lnTo>
                  <a:pt x="0" y="942975"/>
                </a:lnTo>
                <a:lnTo>
                  <a:pt x="9525" y="962025"/>
                </a:lnTo>
                <a:lnTo>
                  <a:pt x="9525" y="971550"/>
                </a:lnTo>
                <a:lnTo>
                  <a:pt x="9525" y="981075"/>
                </a:lnTo>
                <a:lnTo>
                  <a:pt x="9525" y="990600"/>
                </a:lnTo>
                <a:lnTo>
                  <a:pt x="19050" y="990600"/>
                </a:lnTo>
                <a:lnTo>
                  <a:pt x="28575" y="1000125"/>
                </a:lnTo>
                <a:lnTo>
                  <a:pt x="28575" y="1009650"/>
                </a:lnTo>
                <a:lnTo>
                  <a:pt x="38100" y="1009650"/>
                </a:lnTo>
                <a:lnTo>
                  <a:pt x="47625" y="1019175"/>
                </a:lnTo>
                <a:lnTo>
                  <a:pt x="57150" y="1019175"/>
                </a:lnTo>
                <a:lnTo>
                  <a:pt x="76200" y="1028700"/>
                </a:lnTo>
                <a:lnTo>
                  <a:pt x="85725" y="1028700"/>
                </a:lnTo>
                <a:lnTo>
                  <a:pt x="95250" y="1038225"/>
                </a:lnTo>
                <a:lnTo>
                  <a:pt x="104775" y="1038225"/>
                </a:lnTo>
                <a:lnTo>
                  <a:pt x="133350" y="1047750"/>
                </a:lnTo>
                <a:lnTo>
                  <a:pt x="142875" y="1047750"/>
                </a:lnTo>
                <a:lnTo>
                  <a:pt x="161925" y="1057275"/>
                </a:lnTo>
                <a:lnTo>
                  <a:pt x="190500" y="1057275"/>
                </a:lnTo>
                <a:lnTo>
                  <a:pt x="209550" y="1066800"/>
                </a:lnTo>
                <a:lnTo>
                  <a:pt x="228600" y="1066800"/>
                </a:lnTo>
                <a:lnTo>
                  <a:pt x="257175" y="1066800"/>
                </a:lnTo>
                <a:lnTo>
                  <a:pt x="285750" y="1076325"/>
                </a:lnTo>
                <a:lnTo>
                  <a:pt x="314325" y="1076325"/>
                </a:lnTo>
                <a:lnTo>
                  <a:pt x="342900" y="1076325"/>
                </a:lnTo>
                <a:lnTo>
                  <a:pt x="371475" y="1076325"/>
                </a:lnTo>
                <a:lnTo>
                  <a:pt x="400050" y="1076325"/>
                </a:lnTo>
                <a:lnTo>
                  <a:pt x="428625" y="1085850"/>
                </a:lnTo>
                <a:lnTo>
                  <a:pt x="466725" y="1085850"/>
                </a:lnTo>
                <a:lnTo>
                  <a:pt x="495300" y="1085850"/>
                </a:lnTo>
                <a:lnTo>
                  <a:pt x="523875" y="1085850"/>
                </a:lnTo>
                <a:lnTo>
                  <a:pt x="561975" y="1095375"/>
                </a:lnTo>
                <a:lnTo>
                  <a:pt x="600075" y="1095375"/>
                </a:lnTo>
                <a:lnTo>
                  <a:pt x="628650" y="1104900"/>
                </a:lnTo>
                <a:lnTo>
                  <a:pt x="666750" y="1104900"/>
                </a:lnTo>
                <a:lnTo>
                  <a:pt x="704850" y="1104900"/>
                </a:lnTo>
                <a:lnTo>
                  <a:pt x="742950" y="1114425"/>
                </a:lnTo>
                <a:lnTo>
                  <a:pt x="781050" y="1114425"/>
                </a:lnTo>
                <a:lnTo>
                  <a:pt x="809625" y="1123950"/>
                </a:lnTo>
                <a:lnTo>
                  <a:pt x="847725" y="1123950"/>
                </a:lnTo>
                <a:lnTo>
                  <a:pt x="885825" y="1133475"/>
                </a:lnTo>
                <a:lnTo>
                  <a:pt x="923925" y="1143000"/>
                </a:lnTo>
                <a:lnTo>
                  <a:pt x="962025" y="1143000"/>
                </a:lnTo>
                <a:lnTo>
                  <a:pt x="1000125" y="1152525"/>
                </a:lnTo>
                <a:lnTo>
                  <a:pt x="1038225" y="1152525"/>
                </a:lnTo>
                <a:lnTo>
                  <a:pt x="1076325" y="1162050"/>
                </a:lnTo>
                <a:lnTo>
                  <a:pt x="1123950" y="1171575"/>
                </a:lnTo>
                <a:lnTo>
                  <a:pt x="1152525" y="1181100"/>
                </a:lnTo>
                <a:lnTo>
                  <a:pt x="1190625" y="1181100"/>
                </a:lnTo>
                <a:lnTo>
                  <a:pt x="1238250" y="1190625"/>
                </a:lnTo>
                <a:lnTo>
                  <a:pt x="1276350" y="1200150"/>
                </a:lnTo>
                <a:lnTo>
                  <a:pt x="1314450" y="1200150"/>
                </a:lnTo>
                <a:lnTo>
                  <a:pt x="1343025" y="1209675"/>
                </a:lnTo>
                <a:lnTo>
                  <a:pt x="1390650" y="1209675"/>
                </a:lnTo>
                <a:lnTo>
                  <a:pt x="1428750" y="1209675"/>
                </a:lnTo>
                <a:lnTo>
                  <a:pt x="1466850" y="1219200"/>
                </a:lnTo>
                <a:lnTo>
                  <a:pt x="1504950" y="1219200"/>
                </a:lnTo>
                <a:lnTo>
                  <a:pt x="1543050" y="1228725"/>
                </a:lnTo>
                <a:lnTo>
                  <a:pt x="1581150" y="1228725"/>
                </a:lnTo>
                <a:lnTo>
                  <a:pt x="1619250" y="1228725"/>
                </a:lnTo>
                <a:lnTo>
                  <a:pt x="1657350" y="1228725"/>
                </a:lnTo>
                <a:lnTo>
                  <a:pt x="1695450" y="1228725"/>
                </a:lnTo>
                <a:lnTo>
                  <a:pt x="1733550" y="1228725"/>
                </a:lnTo>
                <a:lnTo>
                  <a:pt x="1771650" y="1228725"/>
                </a:lnTo>
                <a:lnTo>
                  <a:pt x="1809750" y="1238250"/>
                </a:lnTo>
                <a:lnTo>
                  <a:pt x="1838325" y="1238250"/>
                </a:lnTo>
                <a:lnTo>
                  <a:pt x="1876425" y="1238250"/>
                </a:lnTo>
                <a:lnTo>
                  <a:pt x="1914525" y="1238250"/>
                </a:lnTo>
                <a:lnTo>
                  <a:pt x="1952625" y="1238250"/>
                </a:lnTo>
                <a:lnTo>
                  <a:pt x="1990725" y="1238250"/>
                </a:lnTo>
                <a:lnTo>
                  <a:pt x="2019300" y="1228725"/>
                </a:lnTo>
                <a:lnTo>
                  <a:pt x="2057400" y="1228725"/>
                </a:lnTo>
                <a:lnTo>
                  <a:pt x="2085975" y="1228725"/>
                </a:lnTo>
                <a:lnTo>
                  <a:pt x="2124075" y="1228725"/>
                </a:lnTo>
                <a:lnTo>
                  <a:pt x="2152650" y="1228725"/>
                </a:lnTo>
                <a:lnTo>
                  <a:pt x="2190750" y="1228725"/>
                </a:lnTo>
                <a:lnTo>
                  <a:pt x="2219325" y="1228725"/>
                </a:lnTo>
                <a:lnTo>
                  <a:pt x="2257425" y="1228725"/>
                </a:lnTo>
                <a:lnTo>
                  <a:pt x="2286000" y="1228725"/>
                </a:lnTo>
                <a:lnTo>
                  <a:pt x="2314575" y="1228725"/>
                </a:lnTo>
                <a:lnTo>
                  <a:pt x="2333625" y="1228725"/>
                </a:lnTo>
                <a:lnTo>
                  <a:pt x="2371725" y="1228725"/>
                </a:lnTo>
                <a:lnTo>
                  <a:pt x="2390775" y="1228725"/>
                </a:lnTo>
                <a:lnTo>
                  <a:pt x="2419350" y="1228725"/>
                </a:lnTo>
                <a:lnTo>
                  <a:pt x="2438400" y="1228725"/>
                </a:lnTo>
                <a:lnTo>
                  <a:pt x="2466975" y="1238250"/>
                </a:lnTo>
                <a:lnTo>
                  <a:pt x="2486025" y="1238250"/>
                </a:lnTo>
                <a:lnTo>
                  <a:pt x="2505075" y="1238250"/>
                </a:lnTo>
                <a:lnTo>
                  <a:pt x="2524125" y="1228725"/>
                </a:lnTo>
                <a:lnTo>
                  <a:pt x="2543175" y="1228725"/>
                </a:lnTo>
                <a:lnTo>
                  <a:pt x="2562225" y="1228725"/>
                </a:lnTo>
                <a:lnTo>
                  <a:pt x="2571750" y="1219200"/>
                </a:lnTo>
                <a:lnTo>
                  <a:pt x="2590800" y="1219200"/>
                </a:lnTo>
                <a:lnTo>
                  <a:pt x="2600325" y="1209675"/>
                </a:lnTo>
                <a:lnTo>
                  <a:pt x="2609850" y="1190625"/>
                </a:lnTo>
                <a:lnTo>
                  <a:pt x="2619375" y="1181100"/>
                </a:lnTo>
                <a:lnTo>
                  <a:pt x="2628900" y="1162050"/>
                </a:lnTo>
                <a:lnTo>
                  <a:pt x="2638425" y="1143000"/>
                </a:lnTo>
                <a:lnTo>
                  <a:pt x="2647950" y="1123950"/>
                </a:lnTo>
                <a:lnTo>
                  <a:pt x="2657475" y="1095375"/>
                </a:lnTo>
                <a:lnTo>
                  <a:pt x="2657475" y="1076325"/>
                </a:lnTo>
                <a:lnTo>
                  <a:pt x="2667000" y="1047750"/>
                </a:lnTo>
                <a:lnTo>
                  <a:pt x="2667000" y="1028700"/>
                </a:lnTo>
                <a:lnTo>
                  <a:pt x="2667000" y="1000125"/>
                </a:lnTo>
                <a:lnTo>
                  <a:pt x="2667000" y="971550"/>
                </a:lnTo>
                <a:lnTo>
                  <a:pt x="2676525" y="942975"/>
                </a:lnTo>
                <a:lnTo>
                  <a:pt x="2676525" y="914400"/>
                </a:lnTo>
                <a:lnTo>
                  <a:pt x="2676525" y="885825"/>
                </a:lnTo>
                <a:lnTo>
                  <a:pt x="2676525" y="857250"/>
                </a:lnTo>
                <a:lnTo>
                  <a:pt x="2676525" y="828675"/>
                </a:lnTo>
                <a:lnTo>
                  <a:pt x="2676525" y="790575"/>
                </a:lnTo>
                <a:lnTo>
                  <a:pt x="2667000" y="762000"/>
                </a:lnTo>
                <a:lnTo>
                  <a:pt x="2667000" y="733425"/>
                </a:lnTo>
                <a:lnTo>
                  <a:pt x="2667000" y="695325"/>
                </a:lnTo>
                <a:lnTo>
                  <a:pt x="2667000" y="666750"/>
                </a:lnTo>
                <a:lnTo>
                  <a:pt x="2667000" y="638175"/>
                </a:lnTo>
                <a:lnTo>
                  <a:pt x="2657475" y="600075"/>
                </a:lnTo>
                <a:lnTo>
                  <a:pt x="2657475" y="571500"/>
                </a:lnTo>
                <a:lnTo>
                  <a:pt x="2647950" y="542925"/>
                </a:lnTo>
                <a:lnTo>
                  <a:pt x="2647950" y="504825"/>
                </a:lnTo>
                <a:lnTo>
                  <a:pt x="2647950" y="466725"/>
                </a:lnTo>
                <a:lnTo>
                  <a:pt x="2638425" y="438150"/>
                </a:lnTo>
                <a:lnTo>
                  <a:pt x="2638425" y="400050"/>
                </a:lnTo>
                <a:lnTo>
                  <a:pt x="2638425" y="371475"/>
                </a:lnTo>
                <a:lnTo>
                  <a:pt x="2638425" y="342900"/>
                </a:lnTo>
                <a:lnTo>
                  <a:pt x="2638425" y="314325"/>
                </a:lnTo>
                <a:lnTo>
                  <a:pt x="2638425" y="285750"/>
                </a:lnTo>
                <a:lnTo>
                  <a:pt x="2638425" y="257175"/>
                </a:lnTo>
                <a:lnTo>
                  <a:pt x="2638425" y="228600"/>
                </a:lnTo>
                <a:lnTo>
                  <a:pt x="2628900" y="200025"/>
                </a:lnTo>
                <a:lnTo>
                  <a:pt x="2628900" y="180975"/>
                </a:lnTo>
                <a:lnTo>
                  <a:pt x="2628900" y="161925"/>
                </a:lnTo>
                <a:lnTo>
                  <a:pt x="2628900" y="142875"/>
                </a:lnTo>
                <a:lnTo>
                  <a:pt x="2628900" y="123825"/>
                </a:lnTo>
                <a:lnTo>
                  <a:pt x="2619375" y="104775"/>
                </a:lnTo>
                <a:lnTo>
                  <a:pt x="2619375" y="95250"/>
                </a:lnTo>
                <a:lnTo>
                  <a:pt x="2619375" y="76200"/>
                </a:lnTo>
                <a:lnTo>
                  <a:pt x="2619375" y="66675"/>
                </a:lnTo>
                <a:lnTo>
                  <a:pt x="2609850" y="57150"/>
                </a:lnTo>
                <a:lnTo>
                  <a:pt x="2609850" y="47625"/>
                </a:lnTo>
                <a:lnTo>
                  <a:pt x="2600325" y="38100"/>
                </a:lnTo>
                <a:lnTo>
                  <a:pt x="2600325" y="38100"/>
                </a:lnTo>
                <a:lnTo>
                  <a:pt x="2590800" y="28575"/>
                </a:lnTo>
                <a:lnTo>
                  <a:pt x="2581275" y="19050"/>
                </a:lnTo>
                <a:lnTo>
                  <a:pt x="2571750" y="19050"/>
                </a:lnTo>
                <a:lnTo>
                  <a:pt x="2562225" y="9525"/>
                </a:lnTo>
                <a:lnTo>
                  <a:pt x="2543175" y="9525"/>
                </a:lnTo>
                <a:lnTo>
                  <a:pt x="2533650" y="9525"/>
                </a:lnTo>
                <a:lnTo>
                  <a:pt x="2514600" y="0"/>
                </a:lnTo>
                <a:lnTo>
                  <a:pt x="2495550" y="9525"/>
                </a:lnTo>
                <a:lnTo>
                  <a:pt x="2476500" y="9525"/>
                </a:lnTo>
                <a:lnTo>
                  <a:pt x="2447925" y="9525"/>
                </a:lnTo>
                <a:lnTo>
                  <a:pt x="2428875" y="9525"/>
                </a:lnTo>
                <a:lnTo>
                  <a:pt x="2409825" y="9525"/>
                </a:lnTo>
                <a:lnTo>
                  <a:pt x="2381250" y="19050"/>
                </a:lnTo>
                <a:lnTo>
                  <a:pt x="2352675" y="19050"/>
                </a:lnTo>
                <a:lnTo>
                  <a:pt x="2333625" y="19050"/>
                </a:lnTo>
                <a:lnTo>
                  <a:pt x="2295525" y="19050"/>
                </a:lnTo>
                <a:lnTo>
                  <a:pt x="2276475" y="19050"/>
                </a:lnTo>
                <a:lnTo>
                  <a:pt x="2247900" y="19050"/>
                </a:lnTo>
                <a:lnTo>
                  <a:pt x="2219325" y="19050"/>
                </a:lnTo>
                <a:lnTo>
                  <a:pt x="2190750" y="19050"/>
                </a:lnTo>
                <a:lnTo>
                  <a:pt x="2162175" y="19050"/>
                </a:lnTo>
                <a:lnTo>
                  <a:pt x="2133600" y="28575"/>
                </a:lnTo>
                <a:lnTo>
                  <a:pt x="2105025" y="28575"/>
                </a:lnTo>
                <a:lnTo>
                  <a:pt x="2076450" y="28575"/>
                </a:lnTo>
                <a:lnTo>
                  <a:pt x="2047875" y="28575"/>
                </a:lnTo>
                <a:lnTo>
                  <a:pt x="2019300" y="28575"/>
                </a:lnTo>
                <a:lnTo>
                  <a:pt x="2000250" y="28575"/>
                </a:lnTo>
                <a:lnTo>
                  <a:pt x="1962150" y="28575"/>
                </a:lnTo>
                <a:lnTo>
                  <a:pt x="1933575" y="28575"/>
                </a:lnTo>
                <a:lnTo>
                  <a:pt x="1905000" y="28575"/>
                </a:lnTo>
                <a:lnTo>
                  <a:pt x="1876425" y="28575"/>
                </a:lnTo>
                <a:lnTo>
                  <a:pt x="1847850" y="28575"/>
                </a:lnTo>
                <a:lnTo>
                  <a:pt x="1819275" y="28575"/>
                </a:lnTo>
                <a:lnTo>
                  <a:pt x="1790700" y="38100"/>
                </a:lnTo>
                <a:lnTo>
                  <a:pt x="1762125" y="38100"/>
                </a:lnTo>
                <a:lnTo>
                  <a:pt x="1733550" y="38100"/>
                </a:lnTo>
                <a:lnTo>
                  <a:pt x="1704975" y="38100"/>
                </a:lnTo>
                <a:lnTo>
                  <a:pt x="1676400" y="38100"/>
                </a:lnTo>
                <a:lnTo>
                  <a:pt x="1647825" y="38100"/>
                </a:lnTo>
                <a:lnTo>
                  <a:pt x="1619250" y="38100"/>
                </a:lnTo>
                <a:lnTo>
                  <a:pt x="1590675" y="38100"/>
                </a:lnTo>
                <a:lnTo>
                  <a:pt x="1571625" y="47625"/>
                </a:lnTo>
                <a:lnTo>
                  <a:pt x="1543050" y="47625"/>
                </a:lnTo>
                <a:lnTo>
                  <a:pt x="1514475" y="47625"/>
                </a:lnTo>
                <a:lnTo>
                  <a:pt x="1485900" y="47625"/>
                </a:lnTo>
                <a:lnTo>
                  <a:pt x="1457325" y="47625"/>
                </a:lnTo>
                <a:lnTo>
                  <a:pt x="1428750" y="47625"/>
                </a:lnTo>
                <a:lnTo>
                  <a:pt x="1409700" y="47625"/>
                </a:lnTo>
                <a:lnTo>
                  <a:pt x="1381125" y="47625"/>
                </a:lnTo>
                <a:lnTo>
                  <a:pt x="1362075" y="47625"/>
                </a:lnTo>
                <a:lnTo>
                  <a:pt x="1333500" y="47625"/>
                </a:lnTo>
                <a:lnTo>
                  <a:pt x="1304925" y="47625"/>
                </a:lnTo>
                <a:lnTo>
                  <a:pt x="1285875" y="47625"/>
                </a:lnTo>
                <a:lnTo>
                  <a:pt x="1257300" y="57150"/>
                </a:lnTo>
                <a:lnTo>
                  <a:pt x="1228725" y="57150"/>
                </a:lnTo>
                <a:lnTo>
                  <a:pt x="1200150" y="57150"/>
                </a:lnTo>
                <a:lnTo>
                  <a:pt x="1171575" y="57150"/>
                </a:lnTo>
                <a:lnTo>
                  <a:pt x="1143000" y="66675"/>
                </a:lnTo>
                <a:lnTo>
                  <a:pt x="1114425" y="66675"/>
                </a:lnTo>
                <a:lnTo>
                  <a:pt x="1095375" y="66675"/>
                </a:lnTo>
                <a:lnTo>
                  <a:pt x="1066800" y="66675"/>
                </a:lnTo>
                <a:lnTo>
                  <a:pt x="1038225" y="76200"/>
                </a:lnTo>
                <a:lnTo>
                  <a:pt x="1009650" y="76200"/>
                </a:lnTo>
                <a:lnTo>
                  <a:pt x="981075" y="85725"/>
                </a:lnTo>
                <a:lnTo>
                  <a:pt x="952500" y="85725"/>
                </a:lnTo>
                <a:lnTo>
                  <a:pt x="933450" y="85725"/>
                </a:lnTo>
                <a:lnTo>
                  <a:pt x="904875" y="85725"/>
                </a:lnTo>
                <a:lnTo>
                  <a:pt x="876300" y="95250"/>
                </a:lnTo>
                <a:lnTo>
                  <a:pt x="847725" y="95250"/>
                </a:lnTo>
                <a:lnTo>
                  <a:pt x="819150" y="95250"/>
                </a:lnTo>
                <a:lnTo>
                  <a:pt x="800100" y="95250"/>
                </a:lnTo>
                <a:lnTo>
                  <a:pt x="771525" y="95250"/>
                </a:lnTo>
                <a:lnTo>
                  <a:pt x="752475" y="95250"/>
                </a:lnTo>
                <a:lnTo>
                  <a:pt x="723900" y="104775"/>
                </a:lnTo>
                <a:lnTo>
                  <a:pt x="695325" y="104775"/>
                </a:lnTo>
                <a:lnTo>
                  <a:pt x="676275" y="104775"/>
                </a:lnTo>
                <a:lnTo>
                  <a:pt x="647700" y="104775"/>
                </a:lnTo>
                <a:lnTo>
                  <a:pt x="619125" y="114300"/>
                </a:lnTo>
                <a:lnTo>
                  <a:pt x="600075" y="114300"/>
                </a:lnTo>
                <a:lnTo>
                  <a:pt x="571500" y="114300"/>
                </a:lnTo>
                <a:lnTo>
                  <a:pt x="552450" y="114300"/>
                </a:lnTo>
                <a:lnTo>
                  <a:pt x="523875" y="123825"/>
                </a:lnTo>
                <a:lnTo>
                  <a:pt x="495300" y="123825"/>
                </a:lnTo>
                <a:lnTo>
                  <a:pt x="476250" y="123825"/>
                </a:lnTo>
                <a:lnTo>
                  <a:pt x="447675" y="123825"/>
                </a:lnTo>
                <a:lnTo>
                  <a:pt x="428625" y="123825"/>
                </a:lnTo>
                <a:lnTo>
                  <a:pt x="409575" y="133350"/>
                </a:lnTo>
                <a:lnTo>
                  <a:pt x="381000" y="133350"/>
                </a:lnTo>
                <a:lnTo>
                  <a:pt x="361950" y="133350"/>
                </a:lnTo>
                <a:lnTo>
                  <a:pt x="342900" y="133350"/>
                </a:lnTo>
                <a:lnTo>
                  <a:pt x="323850" y="133350"/>
                </a:lnTo>
                <a:lnTo>
                  <a:pt x="304800" y="142875"/>
                </a:lnTo>
                <a:lnTo>
                  <a:pt x="285750" y="142875"/>
                </a:lnTo>
                <a:lnTo>
                  <a:pt x="257175" y="142875"/>
                </a:lnTo>
                <a:lnTo>
                  <a:pt x="238125" y="142875"/>
                </a:lnTo>
                <a:lnTo>
                  <a:pt x="228600" y="142875"/>
                </a:lnTo>
                <a:lnTo>
                  <a:pt x="209550" y="142875"/>
                </a:lnTo>
                <a:lnTo>
                  <a:pt x="190500" y="142875"/>
                </a:lnTo>
                <a:lnTo>
                  <a:pt x="171450" y="142875"/>
                </a:lnTo>
                <a:lnTo>
                  <a:pt x="152400" y="142875"/>
                </a:lnTo>
                <a:lnTo>
                  <a:pt x="142875" y="142875"/>
                </a:lnTo>
                <a:lnTo>
                  <a:pt x="123825" y="142875"/>
                </a:lnTo>
                <a:lnTo>
                  <a:pt x="104775" y="142875"/>
                </a:lnTo>
                <a:lnTo>
                  <a:pt x="95250" y="142875"/>
                </a:lnTo>
                <a:lnTo>
                  <a:pt x="85725" y="142875"/>
                </a:lnTo>
                <a:lnTo>
                  <a:pt x="76200" y="142875"/>
                </a:lnTo>
                <a:lnTo>
                  <a:pt x="57150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38100" y="142875"/>
                </a:lnTo>
                <a:lnTo>
                  <a:pt x="28575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257300" y="809625"/>
            <a:ext cx="276226" cy="533401"/>
          </a:xfrm>
          <a:custGeom>
            <a:avLst/>
            <a:gdLst/>
            <a:ahLst/>
            <a:cxnLst/>
            <a:rect l="0" t="0" r="0" b="0"/>
            <a:pathLst>
              <a:path w="276226" h="533401">
                <a:moveTo>
                  <a:pt x="47625" y="123825"/>
                </a:moveTo>
                <a:lnTo>
                  <a:pt x="47625" y="123825"/>
                </a:lnTo>
                <a:lnTo>
                  <a:pt x="47625" y="133350"/>
                </a:lnTo>
                <a:lnTo>
                  <a:pt x="57150" y="133350"/>
                </a:lnTo>
                <a:lnTo>
                  <a:pt x="57150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114300" y="152400"/>
                </a:lnTo>
                <a:lnTo>
                  <a:pt x="133350" y="142875"/>
                </a:lnTo>
                <a:lnTo>
                  <a:pt x="171450" y="133350"/>
                </a:lnTo>
                <a:lnTo>
                  <a:pt x="190500" y="123825"/>
                </a:lnTo>
                <a:lnTo>
                  <a:pt x="219075" y="114300"/>
                </a:lnTo>
                <a:lnTo>
                  <a:pt x="238125" y="95250"/>
                </a:lnTo>
                <a:lnTo>
                  <a:pt x="257175" y="76200"/>
                </a:lnTo>
                <a:lnTo>
                  <a:pt x="266700" y="66675"/>
                </a:lnTo>
                <a:lnTo>
                  <a:pt x="276225" y="47625"/>
                </a:lnTo>
                <a:lnTo>
                  <a:pt x="276225" y="38100"/>
                </a:lnTo>
                <a:lnTo>
                  <a:pt x="276225" y="19050"/>
                </a:lnTo>
                <a:lnTo>
                  <a:pt x="266700" y="9525"/>
                </a:lnTo>
                <a:lnTo>
                  <a:pt x="257175" y="0"/>
                </a:lnTo>
                <a:lnTo>
                  <a:pt x="238125" y="0"/>
                </a:lnTo>
                <a:lnTo>
                  <a:pt x="219075" y="9525"/>
                </a:lnTo>
                <a:lnTo>
                  <a:pt x="200025" y="19050"/>
                </a:lnTo>
                <a:lnTo>
                  <a:pt x="180975" y="28575"/>
                </a:lnTo>
                <a:lnTo>
                  <a:pt x="161925" y="47625"/>
                </a:lnTo>
                <a:lnTo>
                  <a:pt x="142875" y="66675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61925" y="200025"/>
                </a:lnTo>
                <a:lnTo>
                  <a:pt x="180975" y="209550"/>
                </a:lnTo>
                <a:lnTo>
                  <a:pt x="209550" y="209550"/>
                </a:lnTo>
                <a:lnTo>
                  <a:pt x="228600" y="209550"/>
                </a:lnTo>
                <a:lnTo>
                  <a:pt x="247650" y="209550"/>
                </a:lnTo>
                <a:lnTo>
                  <a:pt x="266700" y="209550"/>
                </a:lnTo>
                <a:lnTo>
                  <a:pt x="276225" y="209550"/>
                </a:lnTo>
                <a:lnTo>
                  <a:pt x="276225" y="209550"/>
                </a:lnTo>
                <a:lnTo>
                  <a:pt x="276225" y="200025"/>
                </a:lnTo>
                <a:lnTo>
                  <a:pt x="276225" y="200025"/>
                </a:lnTo>
                <a:lnTo>
                  <a:pt x="266700" y="200025"/>
                </a:lnTo>
                <a:lnTo>
                  <a:pt x="257175" y="209550"/>
                </a:lnTo>
                <a:lnTo>
                  <a:pt x="228600" y="219075"/>
                </a:lnTo>
                <a:lnTo>
                  <a:pt x="200025" y="238125"/>
                </a:lnTo>
                <a:lnTo>
                  <a:pt x="171450" y="266700"/>
                </a:lnTo>
                <a:lnTo>
                  <a:pt x="133350" y="304800"/>
                </a:lnTo>
                <a:lnTo>
                  <a:pt x="85725" y="333375"/>
                </a:lnTo>
                <a:lnTo>
                  <a:pt x="57150" y="371475"/>
                </a:lnTo>
                <a:lnTo>
                  <a:pt x="28575" y="400050"/>
                </a:lnTo>
                <a:lnTo>
                  <a:pt x="9525" y="438150"/>
                </a:lnTo>
                <a:lnTo>
                  <a:pt x="9525" y="466725"/>
                </a:lnTo>
                <a:lnTo>
                  <a:pt x="0" y="495300"/>
                </a:lnTo>
                <a:lnTo>
                  <a:pt x="19050" y="514350"/>
                </a:lnTo>
                <a:lnTo>
                  <a:pt x="38100" y="523875"/>
                </a:lnTo>
                <a:lnTo>
                  <a:pt x="66675" y="533400"/>
                </a:lnTo>
                <a:lnTo>
                  <a:pt x="95250" y="533400"/>
                </a:lnTo>
                <a:lnTo>
                  <a:pt x="123825" y="523875"/>
                </a:lnTo>
                <a:lnTo>
                  <a:pt x="161925" y="514350"/>
                </a:lnTo>
                <a:lnTo>
                  <a:pt x="190500" y="504825"/>
                </a:lnTo>
                <a:lnTo>
                  <a:pt x="219075" y="495300"/>
                </a:lnTo>
                <a:lnTo>
                  <a:pt x="238125" y="476250"/>
                </a:lnTo>
                <a:lnTo>
                  <a:pt x="247650" y="466725"/>
                </a:lnTo>
                <a:lnTo>
                  <a:pt x="247650" y="457200"/>
                </a:lnTo>
                <a:lnTo>
                  <a:pt x="247650" y="438150"/>
                </a:lnTo>
                <a:lnTo>
                  <a:pt x="238125" y="419100"/>
                </a:lnTo>
                <a:lnTo>
                  <a:pt x="219075" y="419100"/>
                </a:lnTo>
                <a:lnTo>
                  <a:pt x="209550" y="409575"/>
                </a:lnTo>
                <a:lnTo>
                  <a:pt x="180975" y="419100"/>
                </a:lnTo>
                <a:lnTo>
                  <a:pt x="152400" y="428625"/>
                </a:lnTo>
                <a:lnTo>
                  <a:pt x="123825" y="447675"/>
                </a:lnTo>
                <a:lnTo>
                  <a:pt x="104775" y="476250"/>
                </a:lnTo>
                <a:lnTo>
                  <a:pt x="85725" y="495300"/>
                </a:lnTo>
                <a:lnTo>
                  <a:pt x="66675" y="514350"/>
                </a:lnTo>
                <a:lnTo>
                  <a:pt x="66675" y="523875"/>
                </a:lnTo>
                <a:lnTo>
                  <a:pt x="66675" y="523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714500" y="106680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819275" y="952500"/>
            <a:ext cx="47626" cy="266701"/>
          </a:xfrm>
          <a:custGeom>
            <a:avLst/>
            <a:gdLst/>
            <a:ahLst/>
            <a:cxnLst/>
            <a:rect l="0" t="0" r="0" b="0"/>
            <a:pathLst>
              <a:path w="47626" h="266701">
                <a:moveTo>
                  <a:pt x="47625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28575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57400" y="904875"/>
            <a:ext cx="276226" cy="333376"/>
          </a:xfrm>
          <a:custGeom>
            <a:avLst/>
            <a:gdLst/>
            <a:ahLst/>
            <a:cxnLst/>
            <a:rect l="0" t="0" r="0" b="0"/>
            <a:pathLst>
              <a:path w="276226" h="333376">
                <a:moveTo>
                  <a:pt x="0" y="200025"/>
                </a:moveTo>
                <a:lnTo>
                  <a:pt x="0" y="200025"/>
                </a:lnTo>
                <a:lnTo>
                  <a:pt x="9525" y="180975"/>
                </a:lnTo>
                <a:lnTo>
                  <a:pt x="28575" y="161925"/>
                </a:lnTo>
                <a:lnTo>
                  <a:pt x="47625" y="133350"/>
                </a:lnTo>
                <a:lnTo>
                  <a:pt x="66675" y="114300"/>
                </a:lnTo>
                <a:lnTo>
                  <a:pt x="85725" y="85725"/>
                </a:lnTo>
                <a:lnTo>
                  <a:pt x="95250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2857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200025"/>
                </a:lnTo>
                <a:lnTo>
                  <a:pt x="38100" y="228600"/>
                </a:lnTo>
                <a:lnTo>
                  <a:pt x="38100" y="257175"/>
                </a:lnTo>
                <a:lnTo>
                  <a:pt x="38100" y="276225"/>
                </a:lnTo>
                <a:lnTo>
                  <a:pt x="47625" y="295275"/>
                </a:lnTo>
                <a:lnTo>
                  <a:pt x="57150" y="304800"/>
                </a:lnTo>
                <a:lnTo>
                  <a:pt x="66675" y="314325"/>
                </a:lnTo>
                <a:lnTo>
                  <a:pt x="76200" y="314325"/>
                </a:lnTo>
                <a:lnTo>
                  <a:pt x="85725" y="304800"/>
                </a:lnTo>
                <a:lnTo>
                  <a:pt x="114300" y="295275"/>
                </a:lnTo>
                <a:lnTo>
                  <a:pt x="133350" y="285750"/>
                </a:lnTo>
                <a:lnTo>
                  <a:pt x="152400" y="266700"/>
                </a:lnTo>
                <a:lnTo>
                  <a:pt x="180975" y="238125"/>
                </a:lnTo>
                <a:lnTo>
                  <a:pt x="200025" y="209550"/>
                </a:lnTo>
                <a:lnTo>
                  <a:pt x="219075" y="180975"/>
                </a:lnTo>
                <a:lnTo>
                  <a:pt x="238125" y="142875"/>
                </a:lnTo>
                <a:lnTo>
                  <a:pt x="247650" y="114300"/>
                </a:lnTo>
                <a:lnTo>
                  <a:pt x="266700" y="85725"/>
                </a:lnTo>
                <a:lnTo>
                  <a:pt x="266700" y="66675"/>
                </a:lnTo>
                <a:lnTo>
                  <a:pt x="276225" y="47625"/>
                </a:lnTo>
                <a:lnTo>
                  <a:pt x="276225" y="38100"/>
                </a:lnTo>
                <a:lnTo>
                  <a:pt x="276225" y="38100"/>
                </a:lnTo>
                <a:lnTo>
                  <a:pt x="266700" y="28575"/>
                </a:lnTo>
                <a:lnTo>
                  <a:pt x="266700" y="28575"/>
                </a:lnTo>
                <a:lnTo>
                  <a:pt x="257175" y="38100"/>
                </a:lnTo>
                <a:lnTo>
                  <a:pt x="247650" y="47625"/>
                </a:lnTo>
                <a:lnTo>
                  <a:pt x="238125" y="66675"/>
                </a:lnTo>
                <a:lnTo>
                  <a:pt x="228600" y="95250"/>
                </a:lnTo>
                <a:lnTo>
                  <a:pt x="209550" y="123825"/>
                </a:lnTo>
                <a:lnTo>
                  <a:pt x="190500" y="152400"/>
                </a:lnTo>
                <a:lnTo>
                  <a:pt x="180975" y="180975"/>
                </a:lnTo>
                <a:lnTo>
                  <a:pt x="171450" y="209550"/>
                </a:lnTo>
                <a:lnTo>
                  <a:pt x="171450" y="238125"/>
                </a:lnTo>
                <a:lnTo>
                  <a:pt x="171450" y="257175"/>
                </a:lnTo>
                <a:lnTo>
                  <a:pt x="171450" y="276225"/>
                </a:lnTo>
                <a:lnTo>
                  <a:pt x="180975" y="295275"/>
                </a:lnTo>
                <a:lnTo>
                  <a:pt x="190500" y="314325"/>
                </a:lnTo>
                <a:lnTo>
                  <a:pt x="209550" y="323850"/>
                </a:lnTo>
                <a:lnTo>
                  <a:pt x="238125" y="333375"/>
                </a:lnTo>
                <a:lnTo>
                  <a:pt x="257175" y="333375"/>
                </a:lnTo>
                <a:lnTo>
                  <a:pt x="266700" y="333375"/>
                </a:lnTo>
                <a:lnTo>
                  <a:pt x="2667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038225" y="1457325"/>
            <a:ext cx="1343026" cy="28576"/>
          </a:xfrm>
          <a:custGeom>
            <a:avLst/>
            <a:gdLst/>
            <a:ahLst/>
            <a:cxnLst/>
            <a:rect l="0" t="0" r="0" b="0"/>
            <a:pathLst>
              <a:path w="134302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33350" y="9525"/>
                </a:lnTo>
                <a:lnTo>
                  <a:pt x="171450" y="9525"/>
                </a:lnTo>
                <a:lnTo>
                  <a:pt x="219075" y="9525"/>
                </a:lnTo>
                <a:lnTo>
                  <a:pt x="266700" y="9525"/>
                </a:lnTo>
                <a:lnTo>
                  <a:pt x="304800" y="9525"/>
                </a:lnTo>
                <a:lnTo>
                  <a:pt x="361950" y="9525"/>
                </a:lnTo>
                <a:lnTo>
                  <a:pt x="409575" y="19050"/>
                </a:lnTo>
                <a:lnTo>
                  <a:pt x="466725" y="19050"/>
                </a:lnTo>
                <a:lnTo>
                  <a:pt x="533400" y="19050"/>
                </a:lnTo>
                <a:lnTo>
                  <a:pt x="590550" y="19050"/>
                </a:lnTo>
                <a:lnTo>
                  <a:pt x="657225" y="19050"/>
                </a:lnTo>
                <a:lnTo>
                  <a:pt x="723900" y="19050"/>
                </a:lnTo>
                <a:lnTo>
                  <a:pt x="790575" y="19050"/>
                </a:lnTo>
                <a:lnTo>
                  <a:pt x="857250" y="19050"/>
                </a:lnTo>
                <a:lnTo>
                  <a:pt x="914400" y="19050"/>
                </a:lnTo>
                <a:lnTo>
                  <a:pt x="981075" y="19050"/>
                </a:lnTo>
                <a:lnTo>
                  <a:pt x="1047750" y="19050"/>
                </a:lnTo>
                <a:lnTo>
                  <a:pt x="1104900" y="19050"/>
                </a:lnTo>
                <a:lnTo>
                  <a:pt x="1162050" y="19050"/>
                </a:lnTo>
                <a:lnTo>
                  <a:pt x="1209675" y="28575"/>
                </a:lnTo>
                <a:lnTo>
                  <a:pt x="1247775" y="28575"/>
                </a:lnTo>
                <a:lnTo>
                  <a:pt x="1285875" y="28575"/>
                </a:lnTo>
                <a:lnTo>
                  <a:pt x="1304925" y="28575"/>
                </a:lnTo>
                <a:lnTo>
                  <a:pt x="1323975" y="28575"/>
                </a:lnTo>
                <a:lnTo>
                  <a:pt x="1333500" y="28575"/>
                </a:lnTo>
                <a:lnTo>
                  <a:pt x="1343025" y="28575"/>
                </a:lnTo>
                <a:lnTo>
                  <a:pt x="1343025" y="28575"/>
                </a:lnTo>
                <a:lnTo>
                  <a:pt x="1343025" y="28575"/>
                </a:lnTo>
                <a:lnTo>
                  <a:pt x="1343025" y="28575"/>
                </a:lnTo>
                <a:lnTo>
                  <a:pt x="1343025" y="28575"/>
                </a:lnTo>
                <a:lnTo>
                  <a:pt x="13430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524000" y="1666875"/>
            <a:ext cx="76201" cy="428626"/>
          </a:xfrm>
          <a:custGeom>
            <a:avLst/>
            <a:gdLst/>
            <a:ahLst/>
            <a:cxnLst/>
            <a:rect l="0" t="0" r="0" b="0"/>
            <a:pathLst>
              <a:path w="76201" h="428626">
                <a:moveTo>
                  <a:pt x="76200" y="0"/>
                </a:moveTo>
                <a:lnTo>
                  <a:pt x="66675" y="9525"/>
                </a:lnTo>
                <a:lnTo>
                  <a:pt x="66675" y="9525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76200"/>
                </a:lnTo>
                <a:lnTo>
                  <a:pt x="47625" y="104775"/>
                </a:lnTo>
                <a:lnTo>
                  <a:pt x="47625" y="142875"/>
                </a:lnTo>
                <a:lnTo>
                  <a:pt x="38100" y="180975"/>
                </a:lnTo>
                <a:lnTo>
                  <a:pt x="38100" y="219075"/>
                </a:lnTo>
                <a:lnTo>
                  <a:pt x="28575" y="257175"/>
                </a:lnTo>
                <a:lnTo>
                  <a:pt x="19050" y="295275"/>
                </a:lnTo>
                <a:lnTo>
                  <a:pt x="9525" y="333375"/>
                </a:lnTo>
                <a:lnTo>
                  <a:pt x="9525" y="361950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476375" y="1695450"/>
            <a:ext cx="390526" cy="390526"/>
          </a:xfrm>
          <a:custGeom>
            <a:avLst/>
            <a:gdLst/>
            <a:ahLst/>
            <a:cxnLst/>
            <a:rect l="0" t="0" r="0" b="0"/>
            <a:pathLst>
              <a:path w="390526" h="390526">
                <a:moveTo>
                  <a:pt x="28575" y="85725"/>
                </a:moveTo>
                <a:lnTo>
                  <a:pt x="28575" y="76200"/>
                </a:lnTo>
                <a:lnTo>
                  <a:pt x="38100" y="66675"/>
                </a:lnTo>
                <a:lnTo>
                  <a:pt x="38100" y="57150"/>
                </a:lnTo>
                <a:lnTo>
                  <a:pt x="47625" y="38100"/>
                </a:lnTo>
                <a:lnTo>
                  <a:pt x="66675" y="19050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19050"/>
                </a:lnTo>
                <a:lnTo>
                  <a:pt x="171450" y="38100"/>
                </a:lnTo>
                <a:lnTo>
                  <a:pt x="180975" y="57150"/>
                </a:lnTo>
                <a:lnTo>
                  <a:pt x="180975" y="85725"/>
                </a:lnTo>
                <a:lnTo>
                  <a:pt x="180975" y="104775"/>
                </a:lnTo>
                <a:lnTo>
                  <a:pt x="171450" y="133350"/>
                </a:lnTo>
                <a:lnTo>
                  <a:pt x="152400" y="161925"/>
                </a:lnTo>
                <a:lnTo>
                  <a:pt x="133350" y="190500"/>
                </a:lnTo>
                <a:lnTo>
                  <a:pt x="104775" y="209550"/>
                </a:lnTo>
                <a:lnTo>
                  <a:pt x="85725" y="228600"/>
                </a:lnTo>
                <a:lnTo>
                  <a:pt x="57150" y="238125"/>
                </a:lnTo>
                <a:lnTo>
                  <a:pt x="38100" y="247650"/>
                </a:lnTo>
                <a:lnTo>
                  <a:pt x="19050" y="247650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38125"/>
                </a:lnTo>
                <a:lnTo>
                  <a:pt x="9525" y="219075"/>
                </a:lnTo>
                <a:lnTo>
                  <a:pt x="28575" y="219075"/>
                </a:lnTo>
                <a:lnTo>
                  <a:pt x="38100" y="209550"/>
                </a:lnTo>
                <a:lnTo>
                  <a:pt x="57150" y="209550"/>
                </a:lnTo>
                <a:lnTo>
                  <a:pt x="76200" y="209550"/>
                </a:lnTo>
                <a:lnTo>
                  <a:pt x="95250" y="219075"/>
                </a:lnTo>
                <a:lnTo>
                  <a:pt x="114300" y="238125"/>
                </a:lnTo>
                <a:lnTo>
                  <a:pt x="133350" y="257175"/>
                </a:lnTo>
                <a:lnTo>
                  <a:pt x="142875" y="285750"/>
                </a:lnTo>
                <a:lnTo>
                  <a:pt x="152400" y="304800"/>
                </a:lnTo>
                <a:lnTo>
                  <a:pt x="161925" y="333375"/>
                </a:lnTo>
                <a:lnTo>
                  <a:pt x="171450" y="352425"/>
                </a:lnTo>
                <a:lnTo>
                  <a:pt x="180975" y="371475"/>
                </a:lnTo>
                <a:lnTo>
                  <a:pt x="190500" y="381000"/>
                </a:lnTo>
                <a:lnTo>
                  <a:pt x="200025" y="390525"/>
                </a:lnTo>
                <a:lnTo>
                  <a:pt x="228600" y="390525"/>
                </a:lnTo>
                <a:lnTo>
                  <a:pt x="247650" y="390525"/>
                </a:lnTo>
                <a:lnTo>
                  <a:pt x="276225" y="381000"/>
                </a:lnTo>
                <a:lnTo>
                  <a:pt x="304800" y="371475"/>
                </a:lnTo>
                <a:lnTo>
                  <a:pt x="342900" y="352425"/>
                </a:lnTo>
                <a:lnTo>
                  <a:pt x="371475" y="333375"/>
                </a:lnTo>
                <a:lnTo>
                  <a:pt x="390525" y="323850"/>
                </a:lnTo>
                <a:lnTo>
                  <a:pt x="3905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619375" y="1447800"/>
            <a:ext cx="190501" cy="9526"/>
          </a:xfrm>
          <a:custGeom>
            <a:avLst/>
            <a:gdLst/>
            <a:ahLst/>
            <a:cxnLst/>
            <a:rect l="0" t="0" r="0" b="0"/>
            <a:pathLst>
              <a:path w="1905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86050" y="1352550"/>
            <a:ext cx="57151" cy="247651"/>
          </a:xfrm>
          <a:custGeom>
            <a:avLst/>
            <a:gdLst/>
            <a:ahLst/>
            <a:cxnLst/>
            <a:rect l="0" t="0" r="0" b="0"/>
            <a:pathLst>
              <a:path w="57151" h="247651">
                <a:moveTo>
                  <a:pt x="57150" y="0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248025" y="981075"/>
            <a:ext cx="409576" cy="323851"/>
          </a:xfrm>
          <a:custGeom>
            <a:avLst/>
            <a:gdLst/>
            <a:ahLst/>
            <a:cxnLst/>
            <a:rect l="0" t="0" r="0" b="0"/>
            <a:pathLst>
              <a:path w="409576" h="323851">
                <a:moveTo>
                  <a:pt x="0" y="161925"/>
                </a:moveTo>
                <a:lnTo>
                  <a:pt x="9525" y="152400"/>
                </a:lnTo>
                <a:lnTo>
                  <a:pt x="19050" y="142875"/>
                </a:lnTo>
                <a:lnTo>
                  <a:pt x="38100" y="114300"/>
                </a:lnTo>
                <a:lnTo>
                  <a:pt x="57150" y="85725"/>
                </a:lnTo>
                <a:lnTo>
                  <a:pt x="76200" y="66675"/>
                </a:lnTo>
                <a:lnTo>
                  <a:pt x="95250" y="47625"/>
                </a:lnTo>
                <a:lnTo>
                  <a:pt x="104775" y="2857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28575"/>
                </a:lnTo>
                <a:lnTo>
                  <a:pt x="85725" y="57150"/>
                </a:lnTo>
                <a:lnTo>
                  <a:pt x="76200" y="85725"/>
                </a:lnTo>
                <a:lnTo>
                  <a:pt x="66675" y="123825"/>
                </a:lnTo>
                <a:lnTo>
                  <a:pt x="66675" y="161925"/>
                </a:lnTo>
                <a:lnTo>
                  <a:pt x="57150" y="209550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95275"/>
                </a:lnTo>
                <a:lnTo>
                  <a:pt x="57150" y="304800"/>
                </a:lnTo>
                <a:lnTo>
                  <a:pt x="66675" y="323850"/>
                </a:lnTo>
                <a:lnTo>
                  <a:pt x="76200" y="323850"/>
                </a:lnTo>
                <a:lnTo>
                  <a:pt x="85725" y="323850"/>
                </a:lnTo>
                <a:lnTo>
                  <a:pt x="104775" y="314325"/>
                </a:lnTo>
                <a:lnTo>
                  <a:pt x="123825" y="304800"/>
                </a:lnTo>
                <a:lnTo>
                  <a:pt x="152400" y="276225"/>
                </a:lnTo>
                <a:lnTo>
                  <a:pt x="180975" y="247650"/>
                </a:lnTo>
                <a:lnTo>
                  <a:pt x="200025" y="209550"/>
                </a:lnTo>
                <a:lnTo>
                  <a:pt x="228600" y="171450"/>
                </a:lnTo>
                <a:lnTo>
                  <a:pt x="247650" y="133350"/>
                </a:lnTo>
                <a:lnTo>
                  <a:pt x="276225" y="104775"/>
                </a:lnTo>
                <a:lnTo>
                  <a:pt x="285750" y="76200"/>
                </a:lnTo>
                <a:lnTo>
                  <a:pt x="295275" y="57150"/>
                </a:lnTo>
                <a:lnTo>
                  <a:pt x="304800" y="38100"/>
                </a:lnTo>
                <a:lnTo>
                  <a:pt x="304800" y="19050"/>
                </a:lnTo>
                <a:lnTo>
                  <a:pt x="304800" y="9525"/>
                </a:lnTo>
                <a:lnTo>
                  <a:pt x="295275" y="9525"/>
                </a:lnTo>
                <a:lnTo>
                  <a:pt x="295275" y="9525"/>
                </a:lnTo>
                <a:lnTo>
                  <a:pt x="285750" y="9525"/>
                </a:lnTo>
                <a:lnTo>
                  <a:pt x="276225" y="28575"/>
                </a:lnTo>
                <a:lnTo>
                  <a:pt x="266700" y="47625"/>
                </a:lnTo>
                <a:lnTo>
                  <a:pt x="247650" y="76200"/>
                </a:lnTo>
                <a:lnTo>
                  <a:pt x="228600" y="114300"/>
                </a:lnTo>
                <a:lnTo>
                  <a:pt x="219075" y="142875"/>
                </a:lnTo>
                <a:lnTo>
                  <a:pt x="200025" y="180975"/>
                </a:lnTo>
                <a:lnTo>
                  <a:pt x="190500" y="200025"/>
                </a:lnTo>
                <a:lnTo>
                  <a:pt x="190500" y="228600"/>
                </a:lnTo>
                <a:lnTo>
                  <a:pt x="190500" y="247650"/>
                </a:lnTo>
                <a:lnTo>
                  <a:pt x="200025" y="266700"/>
                </a:lnTo>
                <a:lnTo>
                  <a:pt x="219075" y="276225"/>
                </a:lnTo>
                <a:lnTo>
                  <a:pt x="228600" y="276225"/>
                </a:lnTo>
                <a:lnTo>
                  <a:pt x="257175" y="285750"/>
                </a:lnTo>
                <a:lnTo>
                  <a:pt x="285750" y="285750"/>
                </a:lnTo>
                <a:lnTo>
                  <a:pt x="314325" y="276225"/>
                </a:lnTo>
                <a:lnTo>
                  <a:pt x="352425" y="276225"/>
                </a:lnTo>
                <a:lnTo>
                  <a:pt x="371475" y="266700"/>
                </a:lnTo>
                <a:lnTo>
                  <a:pt x="400050" y="257175"/>
                </a:lnTo>
                <a:lnTo>
                  <a:pt x="409575" y="257175"/>
                </a:lnTo>
                <a:lnTo>
                  <a:pt x="4095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105150" y="1438275"/>
            <a:ext cx="609601" cy="19051"/>
          </a:xfrm>
          <a:custGeom>
            <a:avLst/>
            <a:gdLst/>
            <a:ahLst/>
            <a:cxnLst/>
            <a:rect l="0" t="0" r="0" b="0"/>
            <a:pathLst>
              <a:path w="609601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23825" y="19050"/>
                </a:lnTo>
                <a:lnTo>
                  <a:pt x="161925" y="9525"/>
                </a:lnTo>
                <a:lnTo>
                  <a:pt x="209550" y="9525"/>
                </a:lnTo>
                <a:lnTo>
                  <a:pt x="266700" y="9525"/>
                </a:lnTo>
                <a:lnTo>
                  <a:pt x="314325" y="0"/>
                </a:lnTo>
                <a:lnTo>
                  <a:pt x="361950" y="0"/>
                </a:lnTo>
                <a:lnTo>
                  <a:pt x="409575" y="0"/>
                </a:lnTo>
                <a:lnTo>
                  <a:pt x="457200" y="0"/>
                </a:lnTo>
                <a:lnTo>
                  <a:pt x="495300" y="0"/>
                </a:lnTo>
                <a:lnTo>
                  <a:pt x="533400" y="0"/>
                </a:lnTo>
                <a:lnTo>
                  <a:pt x="561975" y="0"/>
                </a:lnTo>
                <a:lnTo>
                  <a:pt x="590550" y="0"/>
                </a:lnTo>
                <a:lnTo>
                  <a:pt x="600075" y="0"/>
                </a:lnTo>
                <a:lnTo>
                  <a:pt x="609600" y="0"/>
                </a:lnTo>
                <a:lnTo>
                  <a:pt x="609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19450" y="1571625"/>
            <a:ext cx="47626" cy="428626"/>
          </a:xfrm>
          <a:custGeom>
            <a:avLst/>
            <a:gdLst/>
            <a:ahLst/>
            <a:cxnLst/>
            <a:rect l="0" t="0" r="0" b="0"/>
            <a:pathLst>
              <a:path w="47626" h="428626">
                <a:moveTo>
                  <a:pt x="47625" y="0"/>
                </a:move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66675"/>
                </a:lnTo>
                <a:lnTo>
                  <a:pt x="28575" y="104775"/>
                </a:lnTo>
                <a:lnTo>
                  <a:pt x="19050" y="142875"/>
                </a:lnTo>
                <a:lnTo>
                  <a:pt x="19050" y="180975"/>
                </a:lnTo>
                <a:lnTo>
                  <a:pt x="19050" y="219075"/>
                </a:lnTo>
                <a:lnTo>
                  <a:pt x="19050" y="257175"/>
                </a:lnTo>
                <a:lnTo>
                  <a:pt x="9525" y="285750"/>
                </a:lnTo>
                <a:lnTo>
                  <a:pt x="9525" y="323850"/>
                </a:lnTo>
                <a:lnTo>
                  <a:pt x="0" y="352425"/>
                </a:lnTo>
                <a:lnTo>
                  <a:pt x="0" y="381000"/>
                </a:lnTo>
                <a:lnTo>
                  <a:pt x="0" y="400050"/>
                </a:lnTo>
                <a:lnTo>
                  <a:pt x="0" y="419100"/>
                </a:lnTo>
                <a:lnTo>
                  <a:pt x="0" y="419100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171825" y="1600200"/>
            <a:ext cx="352426" cy="371476"/>
          </a:xfrm>
          <a:custGeom>
            <a:avLst/>
            <a:gdLst/>
            <a:ahLst/>
            <a:cxnLst/>
            <a:rect l="0" t="0" r="0" b="0"/>
            <a:pathLst>
              <a:path w="352426" h="371476">
                <a:moveTo>
                  <a:pt x="38100" y="76200"/>
                </a:moveTo>
                <a:lnTo>
                  <a:pt x="38100" y="66675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19050"/>
                </a:lnTo>
                <a:lnTo>
                  <a:pt x="66675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85725"/>
                </a:lnTo>
                <a:lnTo>
                  <a:pt x="161925" y="114300"/>
                </a:lnTo>
                <a:lnTo>
                  <a:pt x="152400" y="142875"/>
                </a:lnTo>
                <a:lnTo>
                  <a:pt x="142875" y="180975"/>
                </a:lnTo>
                <a:lnTo>
                  <a:pt x="114300" y="209550"/>
                </a:lnTo>
                <a:lnTo>
                  <a:pt x="85725" y="238125"/>
                </a:lnTo>
                <a:lnTo>
                  <a:pt x="57150" y="247650"/>
                </a:lnTo>
                <a:lnTo>
                  <a:pt x="38100" y="266700"/>
                </a:lnTo>
                <a:lnTo>
                  <a:pt x="19050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9525" y="266700"/>
                </a:lnTo>
                <a:lnTo>
                  <a:pt x="9525" y="247650"/>
                </a:lnTo>
                <a:lnTo>
                  <a:pt x="19050" y="238125"/>
                </a:lnTo>
                <a:lnTo>
                  <a:pt x="38100" y="228600"/>
                </a:lnTo>
                <a:lnTo>
                  <a:pt x="57150" y="228600"/>
                </a:lnTo>
                <a:lnTo>
                  <a:pt x="76200" y="228600"/>
                </a:lnTo>
                <a:lnTo>
                  <a:pt x="85725" y="228600"/>
                </a:lnTo>
                <a:lnTo>
                  <a:pt x="104775" y="238125"/>
                </a:lnTo>
                <a:lnTo>
                  <a:pt x="114300" y="257175"/>
                </a:lnTo>
                <a:lnTo>
                  <a:pt x="114300" y="276225"/>
                </a:lnTo>
                <a:lnTo>
                  <a:pt x="123825" y="304800"/>
                </a:lnTo>
                <a:lnTo>
                  <a:pt x="123825" y="323850"/>
                </a:lnTo>
                <a:lnTo>
                  <a:pt x="133350" y="342900"/>
                </a:lnTo>
                <a:lnTo>
                  <a:pt x="133350" y="361950"/>
                </a:lnTo>
                <a:lnTo>
                  <a:pt x="152400" y="371475"/>
                </a:lnTo>
                <a:lnTo>
                  <a:pt x="171450" y="371475"/>
                </a:lnTo>
                <a:lnTo>
                  <a:pt x="190500" y="371475"/>
                </a:lnTo>
                <a:lnTo>
                  <a:pt x="219075" y="371475"/>
                </a:lnTo>
                <a:lnTo>
                  <a:pt x="257175" y="352425"/>
                </a:lnTo>
                <a:lnTo>
                  <a:pt x="295275" y="342900"/>
                </a:lnTo>
                <a:lnTo>
                  <a:pt x="333375" y="323850"/>
                </a:lnTo>
                <a:lnTo>
                  <a:pt x="352425" y="314325"/>
                </a:lnTo>
                <a:lnTo>
                  <a:pt x="35242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952875" y="1438275"/>
            <a:ext cx="257176" cy="9526"/>
          </a:xfrm>
          <a:custGeom>
            <a:avLst/>
            <a:gdLst/>
            <a:ahLst/>
            <a:cxnLst/>
            <a:rect l="0" t="0" r="0" b="0"/>
            <a:pathLst>
              <a:path w="2571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124325" y="1352550"/>
            <a:ext cx="1" cy="247651"/>
          </a:xfrm>
          <a:custGeom>
            <a:avLst/>
            <a:gdLst/>
            <a:ahLst/>
            <a:cxnLst/>
            <a:rect l="0" t="0" r="0" b="0"/>
            <a:pathLst>
              <a:path w="1" h="2476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14300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610100" y="962025"/>
            <a:ext cx="314326" cy="371476"/>
          </a:xfrm>
          <a:custGeom>
            <a:avLst/>
            <a:gdLst/>
            <a:ahLst/>
            <a:cxnLst/>
            <a:rect l="0" t="0" r="0" b="0"/>
            <a:pathLst>
              <a:path w="314326" h="37147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28575"/>
                </a:lnTo>
                <a:lnTo>
                  <a:pt x="76200" y="47625"/>
                </a:lnTo>
                <a:lnTo>
                  <a:pt x="76200" y="85725"/>
                </a:lnTo>
                <a:lnTo>
                  <a:pt x="66675" y="133350"/>
                </a:lnTo>
                <a:lnTo>
                  <a:pt x="47625" y="180975"/>
                </a:lnTo>
                <a:lnTo>
                  <a:pt x="28575" y="228600"/>
                </a:lnTo>
                <a:lnTo>
                  <a:pt x="19050" y="276225"/>
                </a:lnTo>
                <a:lnTo>
                  <a:pt x="9525" y="314325"/>
                </a:lnTo>
                <a:lnTo>
                  <a:pt x="0" y="342900"/>
                </a:lnTo>
                <a:lnTo>
                  <a:pt x="0" y="361950"/>
                </a:lnTo>
                <a:lnTo>
                  <a:pt x="9525" y="371475"/>
                </a:lnTo>
                <a:lnTo>
                  <a:pt x="19050" y="371475"/>
                </a:lnTo>
                <a:lnTo>
                  <a:pt x="38100" y="371475"/>
                </a:lnTo>
                <a:lnTo>
                  <a:pt x="57150" y="361950"/>
                </a:lnTo>
                <a:lnTo>
                  <a:pt x="76200" y="342900"/>
                </a:lnTo>
                <a:lnTo>
                  <a:pt x="95250" y="323850"/>
                </a:lnTo>
                <a:lnTo>
                  <a:pt x="123825" y="295275"/>
                </a:lnTo>
                <a:lnTo>
                  <a:pt x="142875" y="257175"/>
                </a:lnTo>
                <a:lnTo>
                  <a:pt x="161925" y="228600"/>
                </a:lnTo>
                <a:lnTo>
                  <a:pt x="190500" y="190500"/>
                </a:lnTo>
                <a:lnTo>
                  <a:pt x="209550" y="161925"/>
                </a:lnTo>
                <a:lnTo>
                  <a:pt x="219075" y="133350"/>
                </a:lnTo>
                <a:lnTo>
                  <a:pt x="228600" y="114300"/>
                </a:lnTo>
                <a:lnTo>
                  <a:pt x="238125" y="104775"/>
                </a:lnTo>
                <a:lnTo>
                  <a:pt x="238125" y="95250"/>
                </a:lnTo>
                <a:lnTo>
                  <a:pt x="238125" y="95250"/>
                </a:lnTo>
                <a:lnTo>
                  <a:pt x="228600" y="85725"/>
                </a:lnTo>
                <a:lnTo>
                  <a:pt x="219075" y="85725"/>
                </a:lnTo>
                <a:lnTo>
                  <a:pt x="209550" y="95250"/>
                </a:lnTo>
                <a:lnTo>
                  <a:pt x="209550" y="104775"/>
                </a:lnTo>
                <a:lnTo>
                  <a:pt x="200025" y="123825"/>
                </a:lnTo>
                <a:lnTo>
                  <a:pt x="180975" y="152400"/>
                </a:lnTo>
                <a:lnTo>
                  <a:pt x="171450" y="171450"/>
                </a:lnTo>
                <a:lnTo>
                  <a:pt x="161925" y="209550"/>
                </a:lnTo>
                <a:lnTo>
                  <a:pt x="152400" y="238125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42875" y="323850"/>
                </a:lnTo>
                <a:lnTo>
                  <a:pt x="142875" y="342900"/>
                </a:lnTo>
                <a:lnTo>
                  <a:pt x="152400" y="361950"/>
                </a:lnTo>
                <a:lnTo>
                  <a:pt x="161925" y="361950"/>
                </a:lnTo>
                <a:lnTo>
                  <a:pt x="180975" y="371475"/>
                </a:lnTo>
                <a:lnTo>
                  <a:pt x="200025" y="371475"/>
                </a:lnTo>
                <a:lnTo>
                  <a:pt x="238125" y="361950"/>
                </a:lnTo>
                <a:lnTo>
                  <a:pt x="266700" y="342900"/>
                </a:lnTo>
                <a:lnTo>
                  <a:pt x="295275" y="333375"/>
                </a:lnTo>
                <a:lnTo>
                  <a:pt x="314325" y="323850"/>
                </a:lnTo>
                <a:lnTo>
                  <a:pt x="31432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819400" y="1647825"/>
            <a:ext cx="247651" cy="381001"/>
          </a:xfrm>
          <a:custGeom>
            <a:avLst/>
            <a:gdLst/>
            <a:ahLst/>
            <a:cxnLst/>
            <a:rect l="0" t="0" r="0" b="0"/>
            <a:pathLst>
              <a:path w="247651" h="381001">
                <a:moveTo>
                  <a:pt x="171450" y="28575"/>
                </a:moveTo>
                <a:lnTo>
                  <a:pt x="171450" y="28575"/>
                </a:lnTo>
                <a:lnTo>
                  <a:pt x="171450" y="28575"/>
                </a:lnTo>
                <a:lnTo>
                  <a:pt x="161925" y="28575"/>
                </a:lnTo>
                <a:lnTo>
                  <a:pt x="161925" y="38100"/>
                </a:lnTo>
                <a:lnTo>
                  <a:pt x="152400" y="47625"/>
                </a:lnTo>
                <a:lnTo>
                  <a:pt x="152400" y="66675"/>
                </a:lnTo>
                <a:lnTo>
                  <a:pt x="142875" y="76200"/>
                </a:lnTo>
                <a:lnTo>
                  <a:pt x="133350" y="95250"/>
                </a:lnTo>
                <a:lnTo>
                  <a:pt x="123825" y="95250"/>
                </a:lnTo>
                <a:lnTo>
                  <a:pt x="104775" y="104775"/>
                </a:lnTo>
                <a:lnTo>
                  <a:pt x="104775" y="104775"/>
                </a:lnTo>
                <a:lnTo>
                  <a:pt x="95250" y="95250"/>
                </a:lnTo>
                <a:lnTo>
                  <a:pt x="85725" y="95250"/>
                </a:lnTo>
                <a:lnTo>
                  <a:pt x="85725" y="76200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42875" y="19050"/>
                </a:lnTo>
                <a:lnTo>
                  <a:pt x="142875" y="38100"/>
                </a:lnTo>
                <a:lnTo>
                  <a:pt x="152400" y="57150"/>
                </a:lnTo>
                <a:lnTo>
                  <a:pt x="152400" y="85725"/>
                </a:lnTo>
                <a:lnTo>
                  <a:pt x="152400" y="123825"/>
                </a:lnTo>
                <a:lnTo>
                  <a:pt x="152400" y="161925"/>
                </a:lnTo>
                <a:lnTo>
                  <a:pt x="142875" y="200025"/>
                </a:lnTo>
                <a:lnTo>
                  <a:pt x="142875" y="247650"/>
                </a:lnTo>
                <a:lnTo>
                  <a:pt x="133350" y="276225"/>
                </a:lnTo>
                <a:lnTo>
                  <a:pt x="104775" y="314325"/>
                </a:lnTo>
                <a:lnTo>
                  <a:pt x="95250" y="342900"/>
                </a:lnTo>
                <a:lnTo>
                  <a:pt x="85725" y="361950"/>
                </a:lnTo>
                <a:lnTo>
                  <a:pt x="66675" y="371475"/>
                </a:lnTo>
                <a:lnTo>
                  <a:pt x="66675" y="381000"/>
                </a:lnTo>
                <a:lnTo>
                  <a:pt x="47625" y="381000"/>
                </a:lnTo>
                <a:lnTo>
                  <a:pt x="38100" y="371475"/>
                </a:lnTo>
                <a:lnTo>
                  <a:pt x="19050" y="361950"/>
                </a:lnTo>
                <a:lnTo>
                  <a:pt x="9525" y="352425"/>
                </a:lnTo>
                <a:lnTo>
                  <a:pt x="0" y="333375"/>
                </a:lnTo>
                <a:lnTo>
                  <a:pt x="0" y="314325"/>
                </a:lnTo>
                <a:lnTo>
                  <a:pt x="0" y="304800"/>
                </a:lnTo>
                <a:lnTo>
                  <a:pt x="9525" y="285750"/>
                </a:lnTo>
                <a:lnTo>
                  <a:pt x="19050" y="266700"/>
                </a:lnTo>
                <a:lnTo>
                  <a:pt x="38100" y="257175"/>
                </a:lnTo>
                <a:lnTo>
                  <a:pt x="57150" y="247650"/>
                </a:lnTo>
                <a:lnTo>
                  <a:pt x="76200" y="238125"/>
                </a:lnTo>
                <a:lnTo>
                  <a:pt x="104775" y="238125"/>
                </a:lnTo>
                <a:lnTo>
                  <a:pt x="123825" y="247650"/>
                </a:lnTo>
                <a:lnTo>
                  <a:pt x="133350" y="257175"/>
                </a:lnTo>
                <a:lnTo>
                  <a:pt x="152400" y="266700"/>
                </a:lnTo>
                <a:lnTo>
                  <a:pt x="161925" y="276225"/>
                </a:lnTo>
                <a:lnTo>
                  <a:pt x="180975" y="285750"/>
                </a:lnTo>
                <a:lnTo>
                  <a:pt x="200025" y="295275"/>
                </a:lnTo>
                <a:lnTo>
                  <a:pt x="219075" y="304800"/>
                </a:lnTo>
                <a:lnTo>
                  <a:pt x="228600" y="304800"/>
                </a:lnTo>
                <a:lnTo>
                  <a:pt x="247650" y="304800"/>
                </a:lnTo>
                <a:lnTo>
                  <a:pt x="2476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391025" y="1495425"/>
            <a:ext cx="504826" cy="38101"/>
          </a:xfrm>
          <a:custGeom>
            <a:avLst/>
            <a:gdLst/>
            <a:ahLst/>
            <a:cxnLst/>
            <a:rect l="0" t="0" r="0" b="0"/>
            <a:pathLst>
              <a:path w="50482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57150" y="28575"/>
                </a:lnTo>
                <a:lnTo>
                  <a:pt x="76200" y="28575"/>
                </a:lnTo>
                <a:lnTo>
                  <a:pt x="104775" y="28575"/>
                </a:lnTo>
                <a:lnTo>
                  <a:pt x="142875" y="28575"/>
                </a:lnTo>
                <a:lnTo>
                  <a:pt x="171450" y="28575"/>
                </a:lnTo>
                <a:lnTo>
                  <a:pt x="209550" y="19050"/>
                </a:lnTo>
                <a:lnTo>
                  <a:pt x="247650" y="19050"/>
                </a:lnTo>
                <a:lnTo>
                  <a:pt x="285750" y="19050"/>
                </a:lnTo>
                <a:lnTo>
                  <a:pt x="323850" y="9525"/>
                </a:lnTo>
                <a:lnTo>
                  <a:pt x="361950" y="9525"/>
                </a:lnTo>
                <a:lnTo>
                  <a:pt x="390525" y="0"/>
                </a:lnTo>
                <a:lnTo>
                  <a:pt x="419100" y="0"/>
                </a:lnTo>
                <a:lnTo>
                  <a:pt x="457200" y="0"/>
                </a:lnTo>
                <a:lnTo>
                  <a:pt x="476250" y="0"/>
                </a:lnTo>
                <a:lnTo>
                  <a:pt x="485775" y="0"/>
                </a:lnTo>
                <a:lnTo>
                  <a:pt x="504825" y="0"/>
                </a:lnTo>
                <a:lnTo>
                  <a:pt x="504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533900" y="1657350"/>
            <a:ext cx="47626" cy="419101"/>
          </a:xfrm>
          <a:custGeom>
            <a:avLst/>
            <a:gdLst/>
            <a:ahLst/>
            <a:cxnLst/>
            <a:rect l="0" t="0" r="0" b="0"/>
            <a:pathLst>
              <a:path w="47626" h="4191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66675"/>
                </a:lnTo>
                <a:lnTo>
                  <a:pt x="38100" y="95250"/>
                </a:lnTo>
                <a:lnTo>
                  <a:pt x="28575" y="133350"/>
                </a:lnTo>
                <a:lnTo>
                  <a:pt x="28575" y="171450"/>
                </a:lnTo>
                <a:lnTo>
                  <a:pt x="28575" y="209550"/>
                </a:lnTo>
                <a:lnTo>
                  <a:pt x="19050" y="247650"/>
                </a:lnTo>
                <a:lnTo>
                  <a:pt x="19050" y="285750"/>
                </a:lnTo>
                <a:lnTo>
                  <a:pt x="9525" y="323850"/>
                </a:lnTo>
                <a:lnTo>
                  <a:pt x="0" y="352425"/>
                </a:lnTo>
                <a:lnTo>
                  <a:pt x="0" y="381000"/>
                </a:lnTo>
                <a:lnTo>
                  <a:pt x="0" y="400050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495800" y="1657350"/>
            <a:ext cx="323851" cy="400051"/>
          </a:xfrm>
          <a:custGeom>
            <a:avLst/>
            <a:gdLst/>
            <a:ahLst/>
            <a:cxnLst/>
            <a:rect l="0" t="0" r="0" b="0"/>
            <a:pathLst>
              <a:path w="323851" h="400051">
                <a:moveTo>
                  <a:pt x="28575" y="104775"/>
                </a:moveTo>
                <a:lnTo>
                  <a:pt x="28575" y="95250"/>
                </a:lnTo>
                <a:lnTo>
                  <a:pt x="28575" y="95250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47625"/>
                </a:lnTo>
                <a:lnTo>
                  <a:pt x="66675" y="28575"/>
                </a:lnTo>
                <a:lnTo>
                  <a:pt x="85725" y="19050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71450" y="38100"/>
                </a:lnTo>
                <a:lnTo>
                  <a:pt x="171450" y="66675"/>
                </a:lnTo>
                <a:lnTo>
                  <a:pt x="161925" y="85725"/>
                </a:lnTo>
                <a:lnTo>
                  <a:pt x="152400" y="114300"/>
                </a:lnTo>
                <a:lnTo>
                  <a:pt x="142875" y="142875"/>
                </a:lnTo>
                <a:lnTo>
                  <a:pt x="123825" y="180975"/>
                </a:lnTo>
                <a:lnTo>
                  <a:pt x="95250" y="209550"/>
                </a:lnTo>
                <a:lnTo>
                  <a:pt x="76200" y="247650"/>
                </a:lnTo>
                <a:lnTo>
                  <a:pt x="47625" y="276225"/>
                </a:lnTo>
                <a:lnTo>
                  <a:pt x="28575" y="295275"/>
                </a:lnTo>
                <a:lnTo>
                  <a:pt x="9525" y="295275"/>
                </a:lnTo>
                <a:lnTo>
                  <a:pt x="0" y="295275"/>
                </a:lnTo>
                <a:lnTo>
                  <a:pt x="0" y="295275"/>
                </a:lnTo>
                <a:lnTo>
                  <a:pt x="0" y="285750"/>
                </a:lnTo>
                <a:lnTo>
                  <a:pt x="9525" y="276225"/>
                </a:lnTo>
                <a:lnTo>
                  <a:pt x="19050" y="257175"/>
                </a:lnTo>
                <a:lnTo>
                  <a:pt x="38100" y="238125"/>
                </a:lnTo>
                <a:lnTo>
                  <a:pt x="57150" y="228600"/>
                </a:lnTo>
                <a:lnTo>
                  <a:pt x="76200" y="219075"/>
                </a:lnTo>
                <a:lnTo>
                  <a:pt x="85725" y="209550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33350" y="228600"/>
                </a:lnTo>
                <a:lnTo>
                  <a:pt x="142875" y="247650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42875" y="333375"/>
                </a:lnTo>
                <a:lnTo>
                  <a:pt x="142875" y="361950"/>
                </a:lnTo>
                <a:lnTo>
                  <a:pt x="142875" y="381000"/>
                </a:lnTo>
                <a:lnTo>
                  <a:pt x="142875" y="390525"/>
                </a:lnTo>
                <a:lnTo>
                  <a:pt x="161925" y="400050"/>
                </a:lnTo>
                <a:lnTo>
                  <a:pt x="171450" y="400050"/>
                </a:lnTo>
                <a:lnTo>
                  <a:pt x="190500" y="390525"/>
                </a:lnTo>
                <a:lnTo>
                  <a:pt x="219075" y="381000"/>
                </a:lnTo>
                <a:lnTo>
                  <a:pt x="257175" y="361950"/>
                </a:lnTo>
                <a:lnTo>
                  <a:pt x="285750" y="342900"/>
                </a:lnTo>
                <a:lnTo>
                  <a:pt x="314325" y="323850"/>
                </a:lnTo>
                <a:lnTo>
                  <a:pt x="323850" y="314325"/>
                </a:lnTo>
                <a:lnTo>
                  <a:pt x="3238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124450" y="1409700"/>
            <a:ext cx="238126" cy="28576"/>
          </a:xfrm>
          <a:custGeom>
            <a:avLst/>
            <a:gdLst/>
            <a:ahLst/>
            <a:cxnLst/>
            <a:rect l="0" t="0" r="0" b="0"/>
            <a:pathLst>
              <a:path w="2381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42875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172075" y="15049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1905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753100" y="981075"/>
            <a:ext cx="304801" cy="495301"/>
          </a:xfrm>
          <a:custGeom>
            <a:avLst/>
            <a:gdLst/>
            <a:ahLst/>
            <a:cxnLst/>
            <a:rect l="0" t="0" r="0" b="0"/>
            <a:pathLst>
              <a:path w="304801" h="495301">
                <a:moveTo>
                  <a:pt x="0" y="161925"/>
                </a:move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76200" y="152400"/>
                </a:lnTo>
                <a:lnTo>
                  <a:pt x="104775" y="142875"/>
                </a:lnTo>
                <a:lnTo>
                  <a:pt x="142875" y="133350"/>
                </a:lnTo>
                <a:lnTo>
                  <a:pt x="171450" y="123825"/>
                </a:lnTo>
                <a:lnTo>
                  <a:pt x="200025" y="114300"/>
                </a:lnTo>
                <a:lnTo>
                  <a:pt x="228600" y="95250"/>
                </a:lnTo>
                <a:lnTo>
                  <a:pt x="257175" y="76200"/>
                </a:lnTo>
                <a:lnTo>
                  <a:pt x="276225" y="66675"/>
                </a:lnTo>
                <a:lnTo>
                  <a:pt x="295275" y="57150"/>
                </a:lnTo>
                <a:lnTo>
                  <a:pt x="295275" y="38100"/>
                </a:lnTo>
                <a:lnTo>
                  <a:pt x="304800" y="28575"/>
                </a:lnTo>
                <a:lnTo>
                  <a:pt x="295275" y="19050"/>
                </a:lnTo>
                <a:lnTo>
                  <a:pt x="285750" y="9525"/>
                </a:lnTo>
                <a:lnTo>
                  <a:pt x="266700" y="0"/>
                </a:lnTo>
                <a:lnTo>
                  <a:pt x="238125" y="9525"/>
                </a:lnTo>
                <a:lnTo>
                  <a:pt x="209550" y="9525"/>
                </a:lnTo>
                <a:lnTo>
                  <a:pt x="180975" y="19050"/>
                </a:lnTo>
                <a:lnTo>
                  <a:pt x="152400" y="28575"/>
                </a:lnTo>
                <a:lnTo>
                  <a:pt x="133350" y="47625"/>
                </a:lnTo>
                <a:lnTo>
                  <a:pt x="114300" y="66675"/>
                </a:lnTo>
                <a:lnTo>
                  <a:pt x="104775" y="85725"/>
                </a:lnTo>
                <a:lnTo>
                  <a:pt x="95250" y="104775"/>
                </a:lnTo>
                <a:lnTo>
                  <a:pt x="95250" y="114300"/>
                </a:lnTo>
                <a:lnTo>
                  <a:pt x="104775" y="133350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52400" y="171450"/>
                </a:lnTo>
                <a:lnTo>
                  <a:pt x="180975" y="180975"/>
                </a:lnTo>
                <a:lnTo>
                  <a:pt x="200025" y="180975"/>
                </a:lnTo>
                <a:lnTo>
                  <a:pt x="228600" y="180975"/>
                </a:lnTo>
                <a:lnTo>
                  <a:pt x="257175" y="180975"/>
                </a:lnTo>
                <a:lnTo>
                  <a:pt x="276225" y="180975"/>
                </a:lnTo>
                <a:lnTo>
                  <a:pt x="285750" y="171450"/>
                </a:lnTo>
                <a:lnTo>
                  <a:pt x="295275" y="171450"/>
                </a:lnTo>
                <a:lnTo>
                  <a:pt x="295275" y="171450"/>
                </a:lnTo>
                <a:lnTo>
                  <a:pt x="295275" y="171450"/>
                </a:lnTo>
                <a:lnTo>
                  <a:pt x="285750" y="171450"/>
                </a:lnTo>
                <a:lnTo>
                  <a:pt x="266700" y="180975"/>
                </a:lnTo>
                <a:lnTo>
                  <a:pt x="247650" y="180975"/>
                </a:lnTo>
                <a:lnTo>
                  <a:pt x="209550" y="200025"/>
                </a:lnTo>
                <a:lnTo>
                  <a:pt x="180975" y="219075"/>
                </a:lnTo>
                <a:lnTo>
                  <a:pt x="142875" y="238125"/>
                </a:lnTo>
                <a:lnTo>
                  <a:pt x="104775" y="257175"/>
                </a:lnTo>
                <a:lnTo>
                  <a:pt x="76200" y="285750"/>
                </a:lnTo>
                <a:lnTo>
                  <a:pt x="47625" y="314325"/>
                </a:lnTo>
                <a:lnTo>
                  <a:pt x="28575" y="342900"/>
                </a:lnTo>
                <a:lnTo>
                  <a:pt x="19050" y="381000"/>
                </a:lnTo>
                <a:lnTo>
                  <a:pt x="19050" y="409575"/>
                </a:lnTo>
                <a:lnTo>
                  <a:pt x="19050" y="438150"/>
                </a:lnTo>
                <a:lnTo>
                  <a:pt x="28575" y="457200"/>
                </a:lnTo>
                <a:lnTo>
                  <a:pt x="38100" y="476250"/>
                </a:lnTo>
                <a:lnTo>
                  <a:pt x="57150" y="485775"/>
                </a:lnTo>
                <a:lnTo>
                  <a:pt x="85725" y="495300"/>
                </a:lnTo>
                <a:lnTo>
                  <a:pt x="114300" y="495300"/>
                </a:lnTo>
                <a:lnTo>
                  <a:pt x="142875" y="495300"/>
                </a:lnTo>
                <a:lnTo>
                  <a:pt x="171450" y="485775"/>
                </a:lnTo>
                <a:lnTo>
                  <a:pt x="209550" y="466725"/>
                </a:lnTo>
                <a:lnTo>
                  <a:pt x="238125" y="457200"/>
                </a:lnTo>
                <a:lnTo>
                  <a:pt x="257175" y="438150"/>
                </a:lnTo>
                <a:lnTo>
                  <a:pt x="266700" y="419100"/>
                </a:lnTo>
                <a:lnTo>
                  <a:pt x="276225" y="400050"/>
                </a:lnTo>
                <a:lnTo>
                  <a:pt x="276225" y="390525"/>
                </a:lnTo>
                <a:lnTo>
                  <a:pt x="276225" y="381000"/>
                </a:lnTo>
                <a:lnTo>
                  <a:pt x="257175" y="371475"/>
                </a:lnTo>
                <a:lnTo>
                  <a:pt x="247650" y="371475"/>
                </a:lnTo>
                <a:lnTo>
                  <a:pt x="219075" y="371475"/>
                </a:lnTo>
                <a:lnTo>
                  <a:pt x="190500" y="381000"/>
                </a:lnTo>
                <a:lnTo>
                  <a:pt x="161925" y="400050"/>
                </a:lnTo>
                <a:lnTo>
                  <a:pt x="133350" y="419100"/>
                </a:lnTo>
                <a:lnTo>
                  <a:pt x="104775" y="438150"/>
                </a:lnTo>
                <a:lnTo>
                  <a:pt x="95250" y="457200"/>
                </a:lnTo>
                <a:lnTo>
                  <a:pt x="76200" y="476250"/>
                </a:lnTo>
                <a:lnTo>
                  <a:pt x="76200" y="485775"/>
                </a:lnTo>
                <a:lnTo>
                  <a:pt x="76200" y="495300"/>
                </a:lnTo>
                <a:lnTo>
                  <a:pt x="7620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105525" y="132397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467475" y="1123950"/>
            <a:ext cx="438151" cy="333376"/>
          </a:xfrm>
          <a:custGeom>
            <a:avLst/>
            <a:gdLst/>
            <a:ahLst/>
            <a:cxnLst/>
            <a:rect l="0" t="0" r="0" b="0"/>
            <a:pathLst>
              <a:path w="438151" h="33337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9525" y="323850"/>
                </a:lnTo>
                <a:lnTo>
                  <a:pt x="28575" y="333375"/>
                </a:lnTo>
                <a:lnTo>
                  <a:pt x="38100" y="333375"/>
                </a:lnTo>
                <a:lnTo>
                  <a:pt x="57150" y="323850"/>
                </a:lnTo>
                <a:lnTo>
                  <a:pt x="76200" y="314325"/>
                </a:lnTo>
                <a:lnTo>
                  <a:pt x="95250" y="295275"/>
                </a:lnTo>
                <a:lnTo>
                  <a:pt x="114300" y="276225"/>
                </a:lnTo>
                <a:lnTo>
                  <a:pt x="142875" y="247650"/>
                </a:lnTo>
                <a:lnTo>
                  <a:pt x="171450" y="209550"/>
                </a:lnTo>
                <a:lnTo>
                  <a:pt x="190500" y="180975"/>
                </a:lnTo>
                <a:lnTo>
                  <a:pt x="219075" y="152400"/>
                </a:lnTo>
                <a:lnTo>
                  <a:pt x="238125" y="123825"/>
                </a:lnTo>
                <a:lnTo>
                  <a:pt x="257175" y="95250"/>
                </a:lnTo>
                <a:lnTo>
                  <a:pt x="266700" y="76200"/>
                </a:lnTo>
                <a:lnTo>
                  <a:pt x="276225" y="66675"/>
                </a:lnTo>
                <a:lnTo>
                  <a:pt x="285750" y="47625"/>
                </a:lnTo>
                <a:lnTo>
                  <a:pt x="285750" y="47625"/>
                </a:lnTo>
                <a:lnTo>
                  <a:pt x="295275" y="38100"/>
                </a:lnTo>
                <a:lnTo>
                  <a:pt x="295275" y="38100"/>
                </a:lnTo>
                <a:lnTo>
                  <a:pt x="295275" y="38100"/>
                </a:lnTo>
                <a:lnTo>
                  <a:pt x="285750" y="47625"/>
                </a:lnTo>
                <a:lnTo>
                  <a:pt x="285750" y="66675"/>
                </a:lnTo>
                <a:lnTo>
                  <a:pt x="276225" y="85725"/>
                </a:lnTo>
                <a:lnTo>
                  <a:pt x="257175" y="114300"/>
                </a:lnTo>
                <a:lnTo>
                  <a:pt x="247650" y="142875"/>
                </a:lnTo>
                <a:lnTo>
                  <a:pt x="238125" y="171450"/>
                </a:lnTo>
                <a:lnTo>
                  <a:pt x="228600" y="200025"/>
                </a:lnTo>
                <a:lnTo>
                  <a:pt x="219075" y="228600"/>
                </a:lnTo>
                <a:lnTo>
                  <a:pt x="209550" y="247650"/>
                </a:lnTo>
                <a:lnTo>
                  <a:pt x="209550" y="276225"/>
                </a:lnTo>
                <a:lnTo>
                  <a:pt x="219075" y="285750"/>
                </a:lnTo>
                <a:lnTo>
                  <a:pt x="228600" y="304800"/>
                </a:lnTo>
                <a:lnTo>
                  <a:pt x="238125" y="314325"/>
                </a:lnTo>
                <a:lnTo>
                  <a:pt x="257175" y="314325"/>
                </a:lnTo>
                <a:lnTo>
                  <a:pt x="285750" y="323850"/>
                </a:lnTo>
                <a:lnTo>
                  <a:pt x="314325" y="323850"/>
                </a:lnTo>
                <a:lnTo>
                  <a:pt x="352425" y="314325"/>
                </a:lnTo>
                <a:lnTo>
                  <a:pt x="390525" y="314325"/>
                </a:lnTo>
                <a:lnTo>
                  <a:pt x="419100" y="304800"/>
                </a:lnTo>
                <a:lnTo>
                  <a:pt x="438150" y="304800"/>
                </a:lnTo>
                <a:lnTo>
                  <a:pt x="4381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667375" y="1619250"/>
            <a:ext cx="1152526" cy="38101"/>
          </a:xfrm>
          <a:custGeom>
            <a:avLst/>
            <a:gdLst/>
            <a:ahLst/>
            <a:cxnLst/>
            <a:rect l="0" t="0" r="0" b="0"/>
            <a:pathLst>
              <a:path w="1152526" h="381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42875" y="9525"/>
                </a:lnTo>
                <a:lnTo>
                  <a:pt x="190500" y="9525"/>
                </a:lnTo>
                <a:lnTo>
                  <a:pt x="238125" y="0"/>
                </a:lnTo>
                <a:lnTo>
                  <a:pt x="295275" y="0"/>
                </a:lnTo>
                <a:lnTo>
                  <a:pt x="352425" y="0"/>
                </a:lnTo>
                <a:lnTo>
                  <a:pt x="409575" y="0"/>
                </a:lnTo>
                <a:lnTo>
                  <a:pt x="476250" y="9525"/>
                </a:lnTo>
                <a:lnTo>
                  <a:pt x="533400" y="9525"/>
                </a:lnTo>
                <a:lnTo>
                  <a:pt x="600075" y="9525"/>
                </a:lnTo>
                <a:lnTo>
                  <a:pt x="666750" y="9525"/>
                </a:lnTo>
                <a:lnTo>
                  <a:pt x="742950" y="9525"/>
                </a:lnTo>
                <a:lnTo>
                  <a:pt x="809625" y="9525"/>
                </a:lnTo>
                <a:lnTo>
                  <a:pt x="866775" y="19050"/>
                </a:lnTo>
                <a:lnTo>
                  <a:pt x="933450" y="19050"/>
                </a:lnTo>
                <a:lnTo>
                  <a:pt x="990600" y="19050"/>
                </a:lnTo>
                <a:lnTo>
                  <a:pt x="1038225" y="19050"/>
                </a:lnTo>
                <a:lnTo>
                  <a:pt x="1076325" y="28575"/>
                </a:lnTo>
                <a:lnTo>
                  <a:pt x="1114425" y="28575"/>
                </a:lnTo>
                <a:lnTo>
                  <a:pt x="1133475" y="38100"/>
                </a:lnTo>
                <a:lnTo>
                  <a:pt x="1143000" y="38100"/>
                </a:lnTo>
                <a:lnTo>
                  <a:pt x="1152525" y="38100"/>
                </a:lnTo>
                <a:lnTo>
                  <a:pt x="1152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067425" y="1781175"/>
            <a:ext cx="38101" cy="466726"/>
          </a:xfrm>
          <a:custGeom>
            <a:avLst/>
            <a:gdLst/>
            <a:ahLst/>
            <a:cxnLst/>
            <a:rect l="0" t="0" r="0" b="0"/>
            <a:pathLst>
              <a:path w="38101" h="466726">
                <a:moveTo>
                  <a:pt x="38100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71450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76225"/>
                </a:lnTo>
                <a:lnTo>
                  <a:pt x="19050" y="314325"/>
                </a:lnTo>
                <a:lnTo>
                  <a:pt x="19050" y="352425"/>
                </a:lnTo>
                <a:lnTo>
                  <a:pt x="19050" y="390525"/>
                </a:lnTo>
                <a:lnTo>
                  <a:pt x="19050" y="419100"/>
                </a:lnTo>
                <a:lnTo>
                  <a:pt x="9525" y="447675"/>
                </a:lnTo>
                <a:lnTo>
                  <a:pt x="9525" y="457200"/>
                </a:lnTo>
                <a:lnTo>
                  <a:pt x="0" y="466725"/>
                </a:lnTo>
                <a:lnTo>
                  <a:pt x="0" y="466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019800" y="1876425"/>
            <a:ext cx="495301" cy="381001"/>
          </a:xfrm>
          <a:custGeom>
            <a:avLst/>
            <a:gdLst/>
            <a:ahLst/>
            <a:cxnLst/>
            <a:rect l="0" t="0" r="0" b="0"/>
            <a:pathLst>
              <a:path w="495301" h="381001">
                <a:moveTo>
                  <a:pt x="0" y="85725"/>
                </a:moveTo>
                <a:lnTo>
                  <a:pt x="9525" y="85725"/>
                </a:lnTo>
                <a:lnTo>
                  <a:pt x="9525" y="76200"/>
                </a:lnTo>
                <a:lnTo>
                  <a:pt x="19050" y="57150"/>
                </a:lnTo>
                <a:lnTo>
                  <a:pt x="38100" y="38100"/>
                </a:lnTo>
                <a:lnTo>
                  <a:pt x="57150" y="19050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80975" y="38100"/>
                </a:lnTo>
                <a:lnTo>
                  <a:pt x="200025" y="57150"/>
                </a:lnTo>
                <a:lnTo>
                  <a:pt x="190500" y="85725"/>
                </a:lnTo>
                <a:lnTo>
                  <a:pt x="190500" y="123825"/>
                </a:lnTo>
                <a:lnTo>
                  <a:pt x="171450" y="152400"/>
                </a:lnTo>
                <a:lnTo>
                  <a:pt x="161925" y="190500"/>
                </a:lnTo>
                <a:lnTo>
                  <a:pt x="133350" y="219075"/>
                </a:lnTo>
                <a:lnTo>
                  <a:pt x="104775" y="247650"/>
                </a:lnTo>
                <a:lnTo>
                  <a:pt x="76200" y="266700"/>
                </a:lnTo>
                <a:lnTo>
                  <a:pt x="57150" y="285750"/>
                </a:lnTo>
                <a:lnTo>
                  <a:pt x="38100" y="295275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76225"/>
                </a:lnTo>
                <a:lnTo>
                  <a:pt x="28575" y="266700"/>
                </a:lnTo>
                <a:lnTo>
                  <a:pt x="38100" y="257175"/>
                </a:lnTo>
                <a:lnTo>
                  <a:pt x="47625" y="247650"/>
                </a:lnTo>
                <a:lnTo>
                  <a:pt x="66675" y="238125"/>
                </a:lnTo>
                <a:lnTo>
                  <a:pt x="85725" y="228600"/>
                </a:lnTo>
                <a:lnTo>
                  <a:pt x="95250" y="228600"/>
                </a:lnTo>
                <a:lnTo>
                  <a:pt x="114300" y="238125"/>
                </a:lnTo>
                <a:lnTo>
                  <a:pt x="133350" y="247650"/>
                </a:lnTo>
                <a:lnTo>
                  <a:pt x="142875" y="266700"/>
                </a:lnTo>
                <a:lnTo>
                  <a:pt x="152400" y="295275"/>
                </a:lnTo>
                <a:lnTo>
                  <a:pt x="161925" y="323850"/>
                </a:lnTo>
                <a:lnTo>
                  <a:pt x="161925" y="342900"/>
                </a:lnTo>
                <a:lnTo>
                  <a:pt x="171450" y="361950"/>
                </a:lnTo>
                <a:lnTo>
                  <a:pt x="180975" y="371475"/>
                </a:lnTo>
                <a:lnTo>
                  <a:pt x="200025" y="381000"/>
                </a:lnTo>
                <a:lnTo>
                  <a:pt x="228600" y="381000"/>
                </a:lnTo>
                <a:lnTo>
                  <a:pt x="257175" y="371475"/>
                </a:lnTo>
                <a:lnTo>
                  <a:pt x="285750" y="361950"/>
                </a:lnTo>
                <a:lnTo>
                  <a:pt x="333375" y="342900"/>
                </a:lnTo>
                <a:lnTo>
                  <a:pt x="381000" y="314325"/>
                </a:lnTo>
                <a:lnTo>
                  <a:pt x="428625" y="285750"/>
                </a:lnTo>
                <a:lnTo>
                  <a:pt x="466725" y="266700"/>
                </a:lnTo>
                <a:lnTo>
                  <a:pt x="495300" y="247650"/>
                </a:lnTo>
                <a:lnTo>
                  <a:pt x="4953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7000875" y="1619250"/>
            <a:ext cx="285751" cy="9526"/>
          </a:xfrm>
          <a:custGeom>
            <a:avLst/>
            <a:gdLst/>
            <a:ahLst/>
            <a:cxnLst/>
            <a:rect l="0" t="0" r="0" b="0"/>
            <a:pathLst>
              <a:path w="2857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9525"/>
                </a:lnTo>
                <a:lnTo>
                  <a:pt x="2857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086600" y="1514475"/>
            <a:ext cx="85726" cy="352426"/>
          </a:xfrm>
          <a:custGeom>
            <a:avLst/>
            <a:gdLst/>
            <a:ahLst/>
            <a:cxnLst/>
            <a:rect l="0" t="0" r="0" b="0"/>
            <a:pathLst>
              <a:path w="85726" h="352426">
                <a:moveTo>
                  <a:pt x="85725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66675" y="114300"/>
                </a:lnTo>
                <a:lnTo>
                  <a:pt x="57150" y="142875"/>
                </a:lnTo>
                <a:lnTo>
                  <a:pt x="57150" y="171450"/>
                </a:lnTo>
                <a:lnTo>
                  <a:pt x="47625" y="209550"/>
                </a:lnTo>
                <a:lnTo>
                  <a:pt x="38100" y="247650"/>
                </a:lnTo>
                <a:lnTo>
                  <a:pt x="19050" y="276225"/>
                </a:lnTo>
                <a:lnTo>
                  <a:pt x="9525" y="314325"/>
                </a:lnTo>
                <a:lnTo>
                  <a:pt x="9525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572375" y="1000125"/>
            <a:ext cx="295276" cy="400051"/>
          </a:xfrm>
          <a:custGeom>
            <a:avLst/>
            <a:gdLst/>
            <a:ahLst/>
            <a:cxnLst/>
            <a:rect l="0" t="0" r="0" b="0"/>
            <a:pathLst>
              <a:path w="295276" h="400051">
                <a:moveTo>
                  <a:pt x="219075" y="133350"/>
                </a:moveTo>
                <a:lnTo>
                  <a:pt x="209550" y="133350"/>
                </a:lnTo>
                <a:lnTo>
                  <a:pt x="209550" y="133350"/>
                </a:lnTo>
                <a:lnTo>
                  <a:pt x="200025" y="133350"/>
                </a:lnTo>
                <a:lnTo>
                  <a:pt x="190500" y="133350"/>
                </a:lnTo>
                <a:lnTo>
                  <a:pt x="190500" y="133350"/>
                </a:lnTo>
                <a:lnTo>
                  <a:pt x="180975" y="133350"/>
                </a:lnTo>
                <a:lnTo>
                  <a:pt x="171450" y="123825"/>
                </a:lnTo>
                <a:lnTo>
                  <a:pt x="161925" y="123825"/>
                </a:lnTo>
                <a:lnTo>
                  <a:pt x="152400" y="104775"/>
                </a:lnTo>
                <a:lnTo>
                  <a:pt x="152400" y="95250"/>
                </a:lnTo>
                <a:lnTo>
                  <a:pt x="142875" y="66675"/>
                </a:lnTo>
                <a:lnTo>
                  <a:pt x="142875" y="47625"/>
                </a:lnTo>
                <a:lnTo>
                  <a:pt x="142875" y="38100"/>
                </a:lnTo>
                <a:lnTo>
                  <a:pt x="142875" y="19050"/>
                </a:lnTo>
                <a:lnTo>
                  <a:pt x="152400" y="9525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9525"/>
                </a:lnTo>
                <a:lnTo>
                  <a:pt x="200025" y="28575"/>
                </a:lnTo>
                <a:lnTo>
                  <a:pt x="209550" y="47625"/>
                </a:lnTo>
                <a:lnTo>
                  <a:pt x="209550" y="76200"/>
                </a:lnTo>
                <a:lnTo>
                  <a:pt x="209550" y="114300"/>
                </a:lnTo>
                <a:lnTo>
                  <a:pt x="209550" y="152400"/>
                </a:lnTo>
                <a:lnTo>
                  <a:pt x="190500" y="190500"/>
                </a:lnTo>
                <a:lnTo>
                  <a:pt x="171450" y="228600"/>
                </a:lnTo>
                <a:lnTo>
                  <a:pt x="152400" y="276225"/>
                </a:lnTo>
                <a:lnTo>
                  <a:pt x="123825" y="304800"/>
                </a:lnTo>
                <a:lnTo>
                  <a:pt x="95250" y="342900"/>
                </a:lnTo>
                <a:lnTo>
                  <a:pt x="66675" y="361950"/>
                </a:lnTo>
                <a:lnTo>
                  <a:pt x="47625" y="381000"/>
                </a:lnTo>
                <a:lnTo>
                  <a:pt x="19050" y="390525"/>
                </a:lnTo>
                <a:lnTo>
                  <a:pt x="9525" y="390525"/>
                </a:lnTo>
                <a:lnTo>
                  <a:pt x="0" y="390525"/>
                </a:lnTo>
                <a:lnTo>
                  <a:pt x="0" y="381000"/>
                </a:lnTo>
                <a:lnTo>
                  <a:pt x="0" y="361950"/>
                </a:lnTo>
                <a:lnTo>
                  <a:pt x="9525" y="342900"/>
                </a:lnTo>
                <a:lnTo>
                  <a:pt x="28575" y="314325"/>
                </a:lnTo>
                <a:lnTo>
                  <a:pt x="47625" y="295275"/>
                </a:lnTo>
                <a:lnTo>
                  <a:pt x="66675" y="285750"/>
                </a:lnTo>
                <a:lnTo>
                  <a:pt x="85725" y="276225"/>
                </a:lnTo>
                <a:lnTo>
                  <a:pt x="104775" y="266700"/>
                </a:lnTo>
                <a:lnTo>
                  <a:pt x="133350" y="276225"/>
                </a:lnTo>
                <a:lnTo>
                  <a:pt x="152400" y="285750"/>
                </a:lnTo>
                <a:lnTo>
                  <a:pt x="161925" y="295275"/>
                </a:lnTo>
                <a:lnTo>
                  <a:pt x="180975" y="314325"/>
                </a:lnTo>
                <a:lnTo>
                  <a:pt x="190500" y="333375"/>
                </a:lnTo>
                <a:lnTo>
                  <a:pt x="200025" y="361950"/>
                </a:lnTo>
                <a:lnTo>
                  <a:pt x="209550" y="371475"/>
                </a:lnTo>
                <a:lnTo>
                  <a:pt x="228600" y="390525"/>
                </a:lnTo>
                <a:lnTo>
                  <a:pt x="257175" y="400050"/>
                </a:lnTo>
                <a:lnTo>
                  <a:pt x="276225" y="400050"/>
                </a:lnTo>
                <a:lnTo>
                  <a:pt x="295275" y="400050"/>
                </a:lnTo>
                <a:lnTo>
                  <a:pt x="295275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8010525" y="1019175"/>
            <a:ext cx="247651" cy="342901"/>
          </a:xfrm>
          <a:custGeom>
            <a:avLst/>
            <a:gdLst/>
            <a:ahLst/>
            <a:cxnLst/>
            <a:rect l="0" t="0" r="0" b="0"/>
            <a:pathLst>
              <a:path w="247651" h="342901">
                <a:moveTo>
                  <a:pt x="190500" y="28575"/>
                </a:moveTo>
                <a:lnTo>
                  <a:pt x="180975" y="28575"/>
                </a:lnTo>
                <a:lnTo>
                  <a:pt x="180975" y="19050"/>
                </a:lnTo>
                <a:lnTo>
                  <a:pt x="161925" y="19050"/>
                </a:lnTo>
                <a:lnTo>
                  <a:pt x="142875" y="9525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57150" y="28575"/>
                </a:lnTo>
                <a:lnTo>
                  <a:pt x="38100" y="47625"/>
                </a:lnTo>
                <a:lnTo>
                  <a:pt x="19050" y="6667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9525" y="152400"/>
                </a:lnTo>
                <a:lnTo>
                  <a:pt x="28575" y="161925"/>
                </a:lnTo>
                <a:lnTo>
                  <a:pt x="57150" y="171450"/>
                </a:lnTo>
                <a:lnTo>
                  <a:pt x="85725" y="180975"/>
                </a:lnTo>
                <a:lnTo>
                  <a:pt x="114300" y="180975"/>
                </a:lnTo>
                <a:lnTo>
                  <a:pt x="142875" y="180975"/>
                </a:lnTo>
                <a:lnTo>
                  <a:pt x="171450" y="171450"/>
                </a:lnTo>
                <a:lnTo>
                  <a:pt x="200025" y="171450"/>
                </a:lnTo>
                <a:lnTo>
                  <a:pt x="219075" y="161925"/>
                </a:lnTo>
                <a:lnTo>
                  <a:pt x="228600" y="152400"/>
                </a:lnTo>
                <a:lnTo>
                  <a:pt x="238125" y="142875"/>
                </a:lnTo>
                <a:lnTo>
                  <a:pt x="247650" y="133350"/>
                </a:lnTo>
                <a:lnTo>
                  <a:pt x="247650" y="123825"/>
                </a:lnTo>
                <a:lnTo>
                  <a:pt x="238125" y="123825"/>
                </a:lnTo>
                <a:lnTo>
                  <a:pt x="219075" y="123825"/>
                </a:lnTo>
                <a:lnTo>
                  <a:pt x="190500" y="133350"/>
                </a:lnTo>
                <a:lnTo>
                  <a:pt x="152400" y="142875"/>
                </a:lnTo>
                <a:lnTo>
                  <a:pt x="123825" y="161925"/>
                </a:lnTo>
                <a:lnTo>
                  <a:pt x="85725" y="180975"/>
                </a:lnTo>
                <a:lnTo>
                  <a:pt x="66675" y="209550"/>
                </a:lnTo>
                <a:lnTo>
                  <a:pt x="47625" y="228600"/>
                </a:lnTo>
                <a:lnTo>
                  <a:pt x="38100" y="247650"/>
                </a:lnTo>
                <a:lnTo>
                  <a:pt x="38100" y="266700"/>
                </a:lnTo>
                <a:lnTo>
                  <a:pt x="47625" y="285750"/>
                </a:lnTo>
                <a:lnTo>
                  <a:pt x="57150" y="304800"/>
                </a:lnTo>
                <a:lnTo>
                  <a:pt x="85725" y="314325"/>
                </a:lnTo>
                <a:lnTo>
                  <a:pt x="114300" y="323850"/>
                </a:lnTo>
                <a:lnTo>
                  <a:pt x="142875" y="333375"/>
                </a:lnTo>
                <a:lnTo>
                  <a:pt x="190500" y="342900"/>
                </a:lnTo>
                <a:lnTo>
                  <a:pt x="219075" y="342900"/>
                </a:lnTo>
                <a:lnTo>
                  <a:pt x="247650" y="342900"/>
                </a:lnTo>
                <a:lnTo>
                  <a:pt x="2476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7620000" y="1514475"/>
            <a:ext cx="771526" cy="38101"/>
          </a:xfrm>
          <a:custGeom>
            <a:avLst/>
            <a:gdLst/>
            <a:ahLst/>
            <a:cxnLst/>
            <a:rect l="0" t="0" r="0" b="0"/>
            <a:pathLst>
              <a:path w="77152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66675" y="38100"/>
                </a:lnTo>
                <a:lnTo>
                  <a:pt x="104775" y="38100"/>
                </a:lnTo>
                <a:lnTo>
                  <a:pt x="152400" y="28575"/>
                </a:lnTo>
                <a:lnTo>
                  <a:pt x="209550" y="28575"/>
                </a:lnTo>
                <a:lnTo>
                  <a:pt x="276225" y="19050"/>
                </a:lnTo>
                <a:lnTo>
                  <a:pt x="333375" y="9525"/>
                </a:lnTo>
                <a:lnTo>
                  <a:pt x="409575" y="9525"/>
                </a:lnTo>
                <a:lnTo>
                  <a:pt x="466725" y="0"/>
                </a:lnTo>
                <a:lnTo>
                  <a:pt x="533400" y="0"/>
                </a:lnTo>
                <a:lnTo>
                  <a:pt x="600075" y="0"/>
                </a:lnTo>
                <a:lnTo>
                  <a:pt x="657225" y="0"/>
                </a:lnTo>
                <a:lnTo>
                  <a:pt x="714375" y="9525"/>
                </a:lnTo>
                <a:lnTo>
                  <a:pt x="742950" y="9525"/>
                </a:lnTo>
                <a:lnTo>
                  <a:pt x="771525" y="9525"/>
                </a:lnTo>
                <a:lnTo>
                  <a:pt x="7715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829550" y="1762125"/>
            <a:ext cx="47626" cy="495301"/>
          </a:xfrm>
          <a:custGeom>
            <a:avLst/>
            <a:gdLst/>
            <a:ahLst/>
            <a:cxnLst/>
            <a:rect l="0" t="0" r="0" b="0"/>
            <a:pathLst>
              <a:path w="47626" h="495301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47625"/>
                </a:lnTo>
                <a:lnTo>
                  <a:pt x="28575" y="76200"/>
                </a:lnTo>
                <a:lnTo>
                  <a:pt x="28575" y="104775"/>
                </a:lnTo>
                <a:lnTo>
                  <a:pt x="28575" y="152400"/>
                </a:lnTo>
                <a:lnTo>
                  <a:pt x="28575" y="190500"/>
                </a:lnTo>
                <a:lnTo>
                  <a:pt x="28575" y="238125"/>
                </a:lnTo>
                <a:lnTo>
                  <a:pt x="19050" y="285750"/>
                </a:lnTo>
                <a:lnTo>
                  <a:pt x="19050" y="333375"/>
                </a:lnTo>
                <a:lnTo>
                  <a:pt x="9525" y="390525"/>
                </a:lnTo>
                <a:lnTo>
                  <a:pt x="0" y="428625"/>
                </a:lnTo>
                <a:lnTo>
                  <a:pt x="0" y="457200"/>
                </a:lnTo>
                <a:lnTo>
                  <a:pt x="0" y="485775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810500" y="1800225"/>
            <a:ext cx="400051" cy="428626"/>
          </a:xfrm>
          <a:custGeom>
            <a:avLst/>
            <a:gdLst/>
            <a:ahLst/>
            <a:cxnLst/>
            <a:rect l="0" t="0" r="0" b="0"/>
            <a:pathLst>
              <a:path w="400051" h="428626">
                <a:moveTo>
                  <a:pt x="19050" y="57150"/>
                </a:moveTo>
                <a:lnTo>
                  <a:pt x="19050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23825" y="28575"/>
                </a:lnTo>
                <a:lnTo>
                  <a:pt x="133350" y="47625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33350" y="142875"/>
                </a:lnTo>
                <a:lnTo>
                  <a:pt x="123825" y="180975"/>
                </a:lnTo>
                <a:lnTo>
                  <a:pt x="95250" y="219075"/>
                </a:lnTo>
                <a:lnTo>
                  <a:pt x="76200" y="257175"/>
                </a:lnTo>
                <a:lnTo>
                  <a:pt x="57150" y="276225"/>
                </a:lnTo>
                <a:lnTo>
                  <a:pt x="38100" y="295275"/>
                </a:lnTo>
                <a:lnTo>
                  <a:pt x="1905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85750"/>
                </a:lnTo>
                <a:lnTo>
                  <a:pt x="9525" y="266700"/>
                </a:lnTo>
                <a:lnTo>
                  <a:pt x="19050" y="238125"/>
                </a:lnTo>
                <a:lnTo>
                  <a:pt x="38100" y="219075"/>
                </a:lnTo>
                <a:lnTo>
                  <a:pt x="47625" y="200025"/>
                </a:lnTo>
                <a:lnTo>
                  <a:pt x="66675" y="200025"/>
                </a:lnTo>
                <a:lnTo>
                  <a:pt x="85725" y="200025"/>
                </a:lnTo>
                <a:lnTo>
                  <a:pt x="104775" y="200025"/>
                </a:lnTo>
                <a:lnTo>
                  <a:pt x="123825" y="209550"/>
                </a:lnTo>
                <a:lnTo>
                  <a:pt x="133350" y="238125"/>
                </a:lnTo>
                <a:lnTo>
                  <a:pt x="133350" y="266700"/>
                </a:lnTo>
                <a:lnTo>
                  <a:pt x="142875" y="304800"/>
                </a:lnTo>
                <a:lnTo>
                  <a:pt x="142875" y="342900"/>
                </a:lnTo>
                <a:lnTo>
                  <a:pt x="142875" y="371475"/>
                </a:lnTo>
                <a:lnTo>
                  <a:pt x="152400" y="400050"/>
                </a:lnTo>
                <a:lnTo>
                  <a:pt x="161925" y="419100"/>
                </a:lnTo>
                <a:lnTo>
                  <a:pt x="190500" y="428625"/>
                </a:lnTo>
                <a:lnTo>
                  <a:pt x="209550" y="419100"/>
                </a:lnTo>
                <a:lnTo>
                  <a:pt x="247650" y="409575"/>
                </a:lnTo>
                <a:lnTo>
                  <a:pt x="285750" y="381000"/>
                </a:lnTo>
                <a:lnTo>
                  <a:pt x="333375" y="352425"/>
                </a:lnTo>
                <a:lnTo>
                  <a:pt x="371475" y="323850"/>
                </a:lnTo>
                <a:lnTo>
                  <a:pt x="400050" y="295275"/>
                </a:lnTo>
                <a:lnTo>
                  <a:pt x="40005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8743950" y="15049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8734425" y="1628775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0"/>
                </a:lnTo>
                <a:lnTo>
                  <a:pt x="180975" y="0"/>
                </a:lnTo>
                <a:lnTo>
                  <a:pt x="200025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8877300" y="1476375"/>
            <a:ext cx="257176" cy="266701"/>
          </a:xfrm>
          <a:custGeom>
            <a:avLst/>
            <a:gdLst/>
            <a:ahLst/>
            <a:cxnLst/>
            <a:rect l="0" t="0" r="0" b="0"/>
            <a:pathLst>
              <a:path w="257176" h="2667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38100"/>
                </a:lnTo>
                <a:lnTo>
                  <a:pt x="123825" y="47625"/>
                </a:lnTo>
                <a:lnTo>
                  <a:pt x="142875" y="47625"/>
                </a:lnTo>
                <a:lnTo>
                  <a:pt x="161925" y="57150"/>
                </a:lnTo>
                <a:lnTo>
                  <a:pt x="180975" y="66675"/>
                </a:lnTo>
                <a:lnTo>
                  <a:pt x="200025" y="66675"/>
                </a:lnTo>
                <a:lnTo>
                  <a:pt x="219075" y="76200"/>
                </a:lnTo>
                <a:lnTo>
                  <a:pt x="228600" y="76200"/>
                </a:lnTo>
                <a:lnTo>
                  <a:pt x="247650" y="76200"/>
                </a:lnTo>
                <a:lnTo>
                  <a:pt x="247650" y="85725"/>
                </a:lnTo>
                <a:lnTo>
                  <a:pt x="257175" y="85725"/>
                </a:lnTo>
                <a:lnTo>
                  <a:pt x="257175" y="85725"/>
                </a:lnTo>
                <a:lnTo>
                  <a:pt x="257175" y="85725"/>
                </a:lnTo>
                <a:lnTo>
                  <a:pt x="257175" y="85725"/>
                </a:lnTo>
                <a:lnTo>
                  <a:pt x="247650" y="95250"/>
                </a:lnTo>
                <a:lnTo>
                  <a:pt x="238125" y="104775"/>
                </a:lnTo>
                <a:lnTo>
                  <a:pt x="219075" y="123825"/>
                </a:lnTo>
                <a:lnTo>
                  <a:pt x="190500" y="142875"/>
                </a:lnTo>
                <a:lnTo>
                  <a:pt x="152400" y="171450"/>
                </a:lnTo>
                <a:lnTo>
                  <a:pt x="104775" y="209550"/>
                </a:lnTo>
                <a:lnTo>
                  <a:pt x="66675" y="247650"/>
                </a:lnTo>
                <a:lnTo>
                  <a:pt x="28575" y="266700"/>
                </a:lnTo>
                <a:lnTo>
                  <a:pt x="285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9391650" y="1400175"/>
            <a:ext cx="504826" cy="438151"/>
          </a:xfrm>
          <a:custGeom>
            <a:avLst/>
            <a:gdLst/>
            <a:ahLst/>
            <a:cxnLst/>
            <a:rect l="0" t="0" r="0" b="0"/>
            <a:pathLst>
              <a:path w="504826" h="438151">
                <a:moveTo>
                  <a:pt x="0" y="323850"/>
                </a:move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14325"/>
                </a:lnTo>
                <a:lnTo>
                  <a:pt x="9525" y="314325"/>
                </a:lnTo>
                <a:lnTo>
                  <a:pt x="19050" y="304800"/>
                </a:lnTo>
                <a:lnTo>
                  <a:pt x="38100" y="285750"/>
                </a:lnTo>
                <a:lnTo>
                  <a:pt x="47625" y="266700"/>
                </a:lnTo>
                <a:lnTo>
                  <a:pt x="66675" y="247650"/>
                </a:lnTo>
                <a:lnTo>
                  <a:pt x="85725" y="228600"/>
                </a:lnTo>
                <a:lnTo>
                  <a:pt x="104775" y="200025"/>
                </a:lnTo>
                <a:lnTo>
                  <a:pt x="123825" y="180975"/>
                </a:lnTo>
                <a:lnTo>
                  <a:pt x="142875" y="152400"/>
                </a:lnTo>
                <a:lnTo>
                  <a:pt x="161925" y="123825"/>
                </a:lnTo>
                <a:lnTo>
                  <a:pt x="180975" y="104775"/>
                </a:lnTo>
                <a:lnTo>
                  <a:pt x="190500" y="76200"/>
                </a:lnTo>
                <a:lnTo>
                  <a:pt x="200025" y="57150"/>
                </a:lnTo>
                <a:lnTo>
                  <a:pt x="209550" y="38100"/>
                </a:lnTo>
                <a:lnTo>
                  <a:pt x="219075" y="1905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0"/>
                </a:lnTo>
                <a:lnTo>
                  <a:pt x="219075" y="9525"/>
                </a:lnTo>
                <a:lnTo>
                  <a:pt x="219075" y="9525"/>
                </a:lnTo>
                <a:lnTo>
                  <a:pt x="219075" y="19050"/>
                </a:lnTo>
                <a:lnTo>
                  <a:pt x="219075" y="28575"/>
                </a:lnTo>
                <a:lnTo>
                  <a:pt x="209550" y="47625"/>
                </a:lnTo>
                <a:lnTo>
                  <a:pt x="209550" y="76200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80975" y="171450"/>
                </a:lnTo>
                <a:lnTo>
                  <a:pt x="171450" y="209550"/>
                </a:lnTo>
                <a:lnTo>
                  <a:pt x="161925" y="247650"/>
                </a:lnTo>
                <a:lnTo>
                  <a:pt x="152400" y="285750"/>
                </a:lnTo>
                <a:lnTo>
                  <a:pt x="142875" y="323850"/>
                </a:lnTo>
                <a:lnTo>
                  <a:pt x="133350" y="352425"/>
                </a:lnTo>
                <a:lnTo>
                  <a:pt x="133350" y="381000"/>
                </a:lnTo>
                <a:lnTo>
                  <a:pt x="133350" y="400050"/>
                </a:lnTo>
                <a:lnTo>
                  <a:pt x="142875" y="419100"/>
                </a:lnTo>
                <a:lnTo>
                  <a:pt x="152400" y="428625"/>
                </a:lnTo>
                <a:lnTo>
                  <a:pt x="161925" y="428625"/>
                </a:lnTo>
                <a:lnTo>
                  <a:pt x="180975" y="428625"/>
                </a:lnTo>
                <a:lnTo>
                  <a:pt x="190500" y="419100"/>
                </a:lnTo>
                <a:lnTo>
                  <a:pt x="209550" y="400050"/>
                </a:lnTo>
                <a:lnTo>
                  <a:pt x="238125" y="381000"/>
                </a:lnTo>
                <a:lnTo>
                  <a:pt x="257175" y="361950"/>
                </a:lnTo>
                <a:lnTo>
                  <a:pt x="285750" y="323850"/>
                </a:lnTo>
                <a:lnTo>
                  <a:pt x="314325" y="295275"/>
                </a:lnTo>
                <a:lnTo>
                  <a:pt x="342900" y="257175"/>
                </a:lnTo>
                <a:lnTo>
                  <a:pt x="361950" y="219075"/>
                </a:lnTo>
                <a:lnTo>
                  <a:pt x="390525" y="180975"/>
                </a:lnTo>
                <a:lnTo>
                  <a:pt x="409575" y="152400"/>
                </a:lnTo>
                <a:lnTo>
                  <a:pt x="419100" y="114300"/>
                </a:lnTo>
                <a:lnTo>
                  <a:pt x="438150" y="85725"/>
                </a:lnTo>
                <a:lnTo>
                  <a:pt x="447675" y="57150"/>
                </a:lnTo>
                <a:lnTo>
                  <a:pt x="457200" y="38100"/>
                </a:lnTo>
                <a:lnTo>
                  <a:pt x="466725" y="28575"/>
                </a:lnTo>
                <a:lnTo>
                  <a:pt x="466725" y="19050"/>
                </a:lnTo>
                <a:lnTo>
                  <a:pt x="466725" y="9525"/>
                </a:lnTo>
                <a:lnTo>
                  <a:pt x="457200" y="9525"/>
                </a:lnTo>
                <a:lnTo>
                  <a:pt x="457200" y="9525"/>
                </a:lnTo>
                <a:lnTo>
                  <a:pt x="447675" y="9525"/>
                </a:lnTo>
                <a:lnTo>
                  <a:pt x="438150" y="19050"/>
                </a:lnTo>
                <a:lnTo>
                  <a:pt x="428625" y="38100"/>
                </a:lnTo>
                <a:lnTo>
                  <a:pt x="419100" y="66675"/>
                </a:lnTo>
                <a:lnTo>
                  <a:pt x="409575" y="95250"/>
                </a:lnTo>
                <a:lnTo>
                  <a:pt x="390525" y="123825"/>
                </a:lnTo>
                <a:lnTo>
                  <a:pt x="381000" y="161925"/>
                </a:lnTo>
                <a:lnTo>
                  <a:pt x="361950" y="209550"/>
                </a:lnTo>
                <a:lnTo>
                  <a:pt x="352425" y="247650"/>
                </a:lnTo>
                <a:lnTo>
                  <a:pt x="342900" y="285750"/>
                </a:lnTo>
                <a:lnTo>
                  <a:pt x="323850" y="323850"/>
                </a:lnTo>
                <a:lnTo>
                  <a:pt x="323850" y="352425"/>
                </a:lnTo>
                <a:lnTo>
                  <a:pt x="323850" y="381000"/>
                </a:lnTo>
                <a:lnTo>
                  <a:pt x="323850" y="409575"/>
                </a:lnTo>
                <a:lnTo>
                  <a:pt x="323850" y="428625"/>
                </a:lnTo>
                <a:lnTo>
                  <a:pt x="333375" y="438150"/>
                </a:lnTo>
                <a:lnTo>
                  <a:pt x="342900" y="438150"/>
                </a:lnTo>
                <a:lnTo>
                  <a:pt x="361950" y="438150"/>
                </a:lnTo>
                <a:lnTo>
                  <a:pt x="381000" y="428625"/>
                </a:lnTo>
                <a:lnTo>
                  <a:pt x="409575" y="419100"/>
                </a:lnTo>
                <a:lnTo>
                  <a:pt x="428625" y="400050"/>
                </a:lnTo>
                <a:lnTo>
                  <a:pt x="466725" y="381000"/>
                </a:lnTo>
                <a:lnTo>
                  <a:pt x="485775" y="361950"/>
                </a:lnTo>
                <a:lnTo>
                  <a:pt x="504825" y="352425"/>
                </a:lnTo>
                <a:lnTo>
                  <a:pt x="5048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0067925" y="1552575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0002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0067925" y="164782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9525" y="9525"/>
                </a:moveTo>
                <a:lnTo>
                  <a:pt x="9525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9525"/>
                </a:lnTo>
                <a:lnTo>
                  <a:pt x="200025" y="9525"/>
                </a:lnTo>
                <a:lnTo>
                  <a:pt x="209550" y="19050"/>
                </a:lnTo>
                <a:lnTo>
                  <a:pt x="219075" y="19050"/>
                </a:lnTo>
                <a:lnTo>
                  <a:pt x="2190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0401300" y="1047750"/>
            <a:ext cx="285751" cy="409576"/>
          </a:xfrm>
          <a:custGeom>
            <a:avLst/>
            <a:gdLst/>
            <a:ahLst/>
            <a:cxnLst/>
            <a:rect l="0" t="0" r="0" b="0"/>
            <a:pathLst>
              <a:path w="285751" h="409576">
                <a:moveTo>
                  <a:pt x="285750" y="76200"/>
                </a:moveTo>
                <a:lnTo>
                  <a:pt x="285750" y="85725"/>
                </a:lnTo>
                <a:lnTo>
                  <a:pt x="276225" y="85725"/>
                </a:lnTo>
                <a:lnTo>
                  <a:pt x="276225" y="95250"/>
                </a:lnTo>
                <a:lnTo>
                  <a:pt x="266700" y="104775"/>
                </a:lnTo>
                <a:lnTo>
                  <a:pt x="247650" y="114300"/>
                </a:lnTo>
                <a:lnTo>
                  <a:pt x="238125" y="123825"/>
                </a:lnTo>
                <a:lnTo>
                  <a:pt x="219075" y="133350"/>
                </a:lnTo>
                <a:lnTo>
                  <a:pt x="190500" y="133350"/>
                </a:lnTo>
                <a:lnTo>
                  <a:pt x="171450" y="133350"/>
                </a:lnTo>
                <a:lnTo>
                  <a:pt x="152400" y="133350"/>
                </a:lnTo>
                <a:lnTo>
                  <a:pt x="142875" y="123825"/>
                </a:lnTo>
                <a:lnTo>
                  <a:pt x="133350" y="104775"/>
                </a:lnTo>
                <a:lnTo>
                  <a:pt x="133350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42875" y="28575"/>
                </a:lnTo>
                <a:lnTo>
                  <a:pt x="152400" y="19050"/>
                </a:lnTo>
                <a:lnTo>
                  <a:pt x="171450" y="9525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19050"/>
                </a:lnTo>
                <a:lnTo>
                  <a:pt x="219075" y="28575"/>
                </a:lnTo>
                <a:lnTo>
                  <a:pt x="219075" y="57150"/>
                </a:lnTo>
                <a:lnTo>
                  <a:pt x="228600" y="85725"/>
                </a:lnTo>
                <a:lnTo>
                  <a:pt x="228600" y="114300"/>
                </a:lnTo>
                <a:lnTo>
                  <a:pt x="219075" y="152400"/>
                </a:lnTo>
                <a:lnTo>
                  <a:pt x="219075" y="190500"/>
                </a:lnTo>
                <a:lnTo>
                  <a:pt x="209550" y="228600"/>
                </a:lnTo>
                <a:lnTo>
                  <a:pt x="190500" y="266700"/>
                </a:lnTo>
                <a:lnTo>
                  <a:pt x="171450" y="304800"/>
                </a:lnTo>
                <a:lnTo>
                  <a:pt x="152400" y="333375"/>
                </a:lnTo>
                <a:lnTo>
                  <a:pt x="133350" y="361950"/>
                </a:lnTo>
                <a:lnTo>
                  <a:pt x="104775" y="381000"/>
                </a:lnTo>
                <a:lnTo>
                  <a:pt x="85725" y="400050"/>
                </a:lnTo>
                <a:lnTo>
                  <a:pt x="66675" y="409575"/>
                </a:lnTo>
                <a:lnTo>
                  <a:pt x="47625" y="409575"/>
                </a:lnTo>
                <a:lnTo>
                  <a:pt x="28575" y="409575"/>
                </a:lnTo>
                <a:lnTo>
                  <a:pt x="19050" y="400050"/>
                </a:lnTo>
                <a:lnTo>
                  <a:pt x="9525" y="390525"/>
                </a:lnTo>
                <a:lnTo>
                  <a:pt x="0" y="371475"/>
                </a:lnTo>
                <a:lnTo>
                  <a:pt x="0" y="352425"/>
                </a:lnTo>
                <a:lnTo>
                  <a:pt x="0" y="342900"/>
                </a:lnTo>
                <a:lnTo>
                  <a:pt x="9525" y="323850"/>
                </a:lnTo>
                <a:lnTo>
                  <a:pt x="19050" y="314325"/>
                </a:lnTo>
                <a:lnTo>
                  <a:pt x="28575" y="314325"/>
                </a:lnTo>
                <a:lnTo>
                  <a:pt x="47625" y="314325"/>
                </a:lnTo>
                <a:lnTo>
                  <a:pt x="66675" y="314325"/>
                </a:lnTo>
                <a:lnTo>
                  <a:pt x="76200" y="323850"/>
                </a:lnTo>
                <a:lnTo>
                  <a:pt x="85725" y="342900"/>
                </a:lnTo>
                <a:lnTo>
                  <a:pt x="104775" y="352425"/>
                </a:lnTo>
                <a:lnTo>
                  <a:pt x="114300" y="371475"/>
                </a:lnTo>
                <a:lnTo>
                  <a:pt x="123825" y="381000"/>
                </a:lnTo>
                <a:lnTo>
                  <a:pt x="133350" y="390525"/>
                </a:lnTo>
                <a:lnTo>
                  <a:pt x="152400" y="390525"/>
                </a:lnTo>
                <a:lnTo>
                  <a:pt x="180975" y="390525"/>
                </a:lnTo>
                <a:lnTo>
                  <a:pt x="200025" y="390525"/>
                </a:lnTo>
                <a:lnTo>
                  <a:pt x="219075" y="390525"/>
                </a:lnTo>
                <a:lnTo>
                  <a:pt x="2190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0791825" y="1019175"/>
            <a:ext cx="247651" cy="371476"/>
          </a:xfrm>
          <a:custGeom>
            <a:avLst/>
            <a:gdLst/>
            <a:ahLst/>
            <a:cxnLst/>
            <a:rect l="0" t="0" r="0" b="0"/>
            <a:pathLst>
              <a:path w="247651" h="371476">
                <a:moveTo>
                  <a:pt x="123825" y="114300"/>
                </a:moveTo>
                <a:lnTo>
                  <a:pt x="123825" y="114300"/>
                </a:lnTo>
                <a:lnTo>
                  <a:pt x="133350" y="114300"/>
                </a:lnTo>
                <a:lnTo>
                  <a:pt x="133350" y="104775"/>
                </a:lnTo>
                <a:lnTo>
                  <a:pt x="133350" y="95250"/>
                </a:lnTo>
                <a:lnTo>
                  <a:pt x="142875" y="95250"/>
                </a:lnTo>
                <a:lnTo>
                  <a:pt x="152400" y="85725"/>
                </a:lnTo>
                <a:lnTo>
                  <a:pt x="161925" y="85725"/>
                </a:lnTo>
                <a:lnTo>
                  <a:pt x="171450" y="76200"/>
                </a:lnTo>
                <a:lnTo>
                  <a:pt x="180975" y="66675"/>
                </a:lnTo>
                <a:lnTo>
                  <a:pt x="190500" y="57150"/>
                </a:lnTo>
                <a:lnTo>
                  <a:pt x="209550" y="47625"/>
                </a:lnTo>
                <a:lnTo>
                  <a:pt x="219075" y="38100"/>
                </a:lnTo>
                <a:lnTo>
                  <a:pt x="219075" y="28575"/>
                </a:lnTo>
                <a:lnTo>
                  <a:pt x="219075" y="19050"/>
                </a:lnTo>
                <a:lnTo>
                  <a:pt x="209550" y="9525"/>
                </a:lnTo>
                <a:lnTo>
                  <a:pt x="200025" y="9525"/>
                </a:lnTo>
                <a:lnTo>
                  <a:pt x="180975" y="0"/>
                </a:lnTo>
                <a:lnTo>
                  <a:pt x="161925" y="9525"/>
                </a:lnTo>
                <a:lnTo>
                  <a:pt x="133350" y="19050"/>
                </a:lnTo>
                <a:lnTo>
                  <a:pt x="104775" y="38100"/>
                </a:lnTo>
                <a:lnTo>
                  <a:pt x="76200" y="57150"/>
                </a:lnTo>
                <a:lnTo>
                  <a:pt x="47625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28575" y="142875"/>
                </a:lnTo>
                <a:lnTo>
                  <a:pt x="38100" y="161925"/>
                </a:lnTo>
                <a:lnTo>
                  <a:pt x="57150" y="171450"/>
                </a:lnTo>
                <a:lnTo>
                  <a:pt x="76200" y="180975"/>
                </a:lnTo>
                <a:lnTo>
                  <a:pt x="104775" y="180975"/>
                </a:lnTo>
                <a:lnTo>
                  <a:pt x="133350" y="180975"/>
                </a:lnTo>
                <a:lnTo>
                  <a:pt x="171450" y="180975"/>
                </a:lnTo>
                <a:lnTo>
                  <a:pt x="190500" y="171450"/>
                </a:lnTo>
                <a:lnTo>
                  <a:pt x="219075" y="161925"/>
                </a:lnTo>
                <a:lnTo>
                  <a:pt x="228600" y="152400"/>
                </a:lnTo>
                <a:lnTo>
                  <a:pt x="238125" y="142875"/>
                </a:lnTo>
                <a:lnTo>
                  <a:pt x="238125" y="133350"/>
                </a:lnTo>
                <a:lnTo>
                  <a:pt x="238125" y="123825"/>
                </a:lnTo>
                <a:lnTo>
                  <a:pt x="228600" y="114300"/>
                </a:lnTo>
                <a:lnTo>
                  <a:pt x="209550" y="114300"/>
                </a:lnTo>
                <a:lnTo>
                  <a:pt x="180975" y="123825"/>
                </a:lnTo>
                <a:lnTo>
                  <a:pt x="152400" y="133350"/>
                </a:lnTo>
                <a:lnTo>
                  <a:pt x="114300" y="152400"/>
                </a:lnTo>
                <a:lnTo>
                  <a:pt x="76200" y="180975"/>
                </a:lnTo>
                <a:lnTo>
                  <a:pt x="47625" y="200025"/>
                </a:lnTo>
                <a:lnTo>
                  <a:pt x="19050" y="228600"/>
                </a:lnTo>
                <a:lnTo>
                  <a:pt x="9525" y="247650"/>
                </a:lnTo>
                <a:lnTo>
                  <a:pt x="0" y="276225"/>
                </a:lnTo>
                <a:lnTo>
                  <a:pt x="9525" y="295275"/>
                </a:lnTo>
                <a:lnTo>
                  <a:pt x="28575" y="314325"/>
                </a:lnTo>
                <a:lnTo>
                  <a:pt x="47625" y="323850"/>
                </a:lnTo>
                <a:lnTo>
                  <a:pt x="66675" y="333375"/>
                </a:lnTo>
                <a:lnTo>
                  <a:pt x="104775" y="342900"/>
                </a:lnTo>
                <a:lnTo>
                  <a:pt x="133350" y="333375"/>
                </a:lnTo>
                <a:lnTo>
                  <a:pt x="161925" y="333375"/>
                </a:lnTo>
                <a:lnTo>
                  <a:pt x="200025" y="323850"/>
                </a:lnTo>
                <a:lnTo>
                  <a:pt x="219075" y="314325"/>
                </a:lnTo>
                <a:lnTo>
                  <a:pt x="238125" y="295275"/>
                </a:lnTo>
                <a:lnTo>
                  <a:pt x="247650" y="285750"/>
                </a:lnTo>
                <a:lnTo>
                  <a:pt x="247650" y="276225"/>
                </a:lnTo>
                <a:lnTo>
                  <a:pt x="238125" y="266700"/>
                </a:lnTo>
                <a:lnTo>
                  <a:pt x="219075" y="266700"/>
                </a:lnTo>
                <a:lnTo>
                  <a:pt x="190500" y="276225"/>
                </a:lnTo>
                <a:lnTo>
                  <a:pt x="161925" y="285750"/>
                </a:lnTo>
                <a:lnTo>
                  <a:pt x="133350" y="304800"/>
                </a:lnTo>
                <a:lnTo>
                  <a:pt x="104775" y="333375"/>
                </a:lnTo>
                <a:lnTo>
                  <a:pt x="95250" y="352425"/>
                </a:lnTo>
                <a:lnTo>
                  <a:pt x="85725" y="361950"/>
                </a:lnTo>
                <a:lnTo>
                  <a:pt x="76200" y="371475"/>
                </a:lnTo>
                <a:lnTo>
                  <a:pt x="7620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10429875" y="1524000"/>
            <a:ext cx="676276" cy="19051"/>
          </a:xfrm>
          <a:custGeom>
            <a:avLst/>
            <a:gdLst/>
            <a:ahLst/>
            <a:cxnLst/>
            <a:rect l="0" t="0" r="0" b="0"/>
            <a:pathLst>
              <a:path w="6762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33350" y="9525"/>
                </a:lnTo>
                <a:lnTo>
                  <a:pt x="171450" y="9525"/>
                </a:lnTo>
                <a:lnTo>
                  <a:pt x="219075" y="9525"/>
                </a:lnTo>
                <a:lnTo>
                  <a:pt x="266700" y="9525"/>
                </a:lnTo>
                <a:lnTo>
                  <a:pt x="323850" y="0"/>
                </a:lnTo>
                <a:lnTo>
                  <a:pt x="371475" y="0"/>
                </a:lnTo>
                <a:lnTo>
                  <a:pt x="428625" y="0"/>
                </a:lnTo>
                <a:lnTo>
                  <a:pt x="485775" y="0"/>
                </a:lnTo>
                <a:lnTo>
                  <a:pt x="533400" y="0"/>
                </a:lnTo>
                <a:lnTo>
                  <a:pt x="590550" y="0"/>
                </a:lnTo>
                <a:lnTo>
                  <a:pt x="628650" y="0"/>
                </a:lnTo>
                <a:lnTo>
                  <a:pt x="666750" y="0"/>
                </a:lnTo>
                <a:lnTo>
                  <a:pt x="676275" y="9525"/>
                </a:lnTo>
                <a:lnTo>
                  <a:pt x="676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10420350" y="1676400"/>
            <a:ext cx="314326" cy="428626"/>
          </a:xfrm>
          <a:custGeom>
            <a:avLst/>
            <a:gdLst/>
            <a:ahLst/>
            <a:cxnLst/>
            <a:rect l="0" t="0" r="0" b="0"/>
            <a:pathLst>
              <a:path w="314326" h="428626">
                <a:moveTo>
                  <a:pt x="295275" y="85725"/>
                </a:moveTo>
                <a:lnTo>
                  <a:pt x="295275" y="76200"/>
                </a:lnTo>
                <a:lnTo>
                  <a:pt x="285750" y="66675"/>
                </a:lnTo>
                <a:lnTo>
                  <a:pt x="285750" y="57150"/>
                </a:lnTo>
                <a:lnTo>
                  <a:pt x="266700" y="47625"/>
                </a:lnTo>
                <a:lnTo>
                  <a:pt x="257175" y="28575"/>
                </a:lnTo>
                <a:lnTo>
                  <a:pt x="238125" y="19050"/>
                </a:lnTo>
                <a:lnTo>
                  <a:pt x="219075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9525"/>
                </a:lnTo>
                <a:lnTo>
                  <a:pt x="142875" y="38100"/>
                </a:lnTo>
                <a:lnTo>
                  <a:pt x="123825" y="57150"/>
                </a:lnTo>
                <a:lnTo>
                  <a:pt x="104775" y="85725"/>
                </a:lnTo>
                <a:lnTo>
                  <a:pt x="104775" y="114300"/>
                </a:lnTo>
                <a:lnTo>
                  <a:pt x="95250" y="142875"/>
                </a:lnTo>
                <a:lnTo>
                  <a:pt x="95250" y="161925"/>
                </a:lnTo>
                <a:lnTo>
                  <a:pt x="95250" y="180975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33350" y="209550"/>
                </a:lnTo>
                <a:lnTo>
                  <a:pt x="142875" y="209550"/>
                </a:lnTo>
                <a:lnTo>
                  <a:pt x="161925" y="200025"/>
                </a:lnTo>
                <a:lnTo>
                  <a:pt x="180975" y="190500"/>
                </a:lnTo>
                <a:lnTo>
                  <a:pt x="209550" y="171450"/>
                </a:lnTo>
                <a:lnTo>
                  <a:pt x="228600" y="161925"/>
                </a:lnTo>
                <a:lnTo>
                  <a:pt x="238125" y="142875"/>
                </a:lnTo>
                <a:lnTo>
                  <a:pt x="257175" y="123825"/>
                </a:lnTo>
                <a:lnTo>
                  <a:pt x="266700" y="104775"/>
                </a:lnTo>
                <a:lnTo>
                  <a:pt x="276225" y="85725"/>
                </a:lnTo>
                <a:lnTo>
                  <a:pt x="285750" y="76200"/>
                </a:lnTo>
                <a:lnTo>
                  <a:pt x="285750" y="76200"/>
                </a:lnTo>
                <a:lnTo>
                  <a:pt x="285750" y="66675"/>
                </a:lnTo>
                <a:lnTo>
                  <a:pt x="285750" y="66675"/>
                </a:lnTo>
                <a:lnTo>
                  <a:pt x="285750" y="66675"/>
                </a:lnTo>
                <a:lnTo>
                  <a:pt x="276225" y="76200"/>
                </a:lnTo>
                <a:lnTo>
                  <a:pt x="276225" y="85725"/>
                </a:lnTo>
                <a:lnTo>
                  <a:pt x="276225" y="95250"/>
                </a:lnTo>
                <a:lnTo>
                  <a:pt x="276225" y="123825"/>
                </a:lnTo>
                <a:lnTo>
                  <a:pt x="285750" y="152400"/>
                </a:lnTo>
                <a:lnTo>
                  <a:pt x="285750" y="180975"/>
                </a:lnTo>
                <a:lnTo>
                  <a:pt x="295275" y="209550"/>
                </a:lnTo>
                <a:lnTo>
                  <a:pt x="295275" y="247650"/>
                </a:lnTo>
                <a:lnTo>
                  <a:pt x="304800" y="276225"/>
                </a:lnTo>
                <a:lnTo>
                  <a:pt x="314325" y="304800"/>
                </a:lnTo>
                <a:lnTo>
                  <a:pt x="314325" y="333375"/>
                </a:lnTo>
                <a:lnTo>
                  <a:pt x="314325" y="352425"/>
                </a:lnTo>
                <a:lnTo>
                  <a:pt x="304800" y="371475"/>
                </a:lnTo>
                <a:lnTo>
                  <a:pt x="295275" y="390525"/>
                </a:lnTo>
                <a:lnTo>
                  <a:pt x="276225" y="409575"/>
                </a:lnTo>
                <a:lnTo>
                  <a:pt x="247650" y="419100"/>
                </a:lnTo>
                <a:lnTo>
                  <a:pt x="219075" y="428625"/>
                </a:lnTo>
                <a:lnTo>
                  <a:pt x="180975" y="428625"/>
                </a:lnTo>
                <a:lnTo>
                  <a:pt x="142875" y="428625"/>
                </a:lnTo>
                <a:lnTo>
                  <a:pt x="95250" y="419100"/>
                </a:lnTo>
                <a:lnTo>
                  <a:pt x="47625" y="409575"/>
                </a:lnTo>
                <a:lnTo>
                  <a:pt x="19050" y="390525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124450" y="2895600"/>
            <a:ext cx="28576" cy="504826"/>
          </a:xfrm>
          <a:custGeom>
            <a:avLst/>
            <a:gdLst/>
            <a:ahLst/>
            <a:cxnLst/>
            <a:rect l="0" t="0" r="0" b="0"/>
            <a:pathLst>
              <a:path w="28576" h="5048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66700"/>
                </a:lnTo>
                <a:lnTo>
                  <a:pt x="9525" y="295275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9525" y="419100"/>
                </a:lnTo>
                <a:lnTo>
                  <a:pt x="9525" y="447675"/>
                </a:lnTo>
                <a:lnTo>
                  <a:pt x="9525" y="466725"/>
                </a:lnTo>
                <a:lnTo>
                  <a:pt x="9525" y="485775"/>
                </a:lnTo>
                <a:lnTo>
                  <a:pt x="9525" y="495300"/>
                </a:lnTo>
                <a:lnTo>
                  <a:pt x="9525" y="504825"/>
                </a:lnTo>
                <a:lnTo>
                  <a:pt x="9525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4943475" y="2847975"/>
            <a:ext cx="390526" cy="19051"/>
          </a:xfrm>
          <a:custGeom>
            <a:avLst/>
            <a:gdLst/>
            <a:ahLst/>
            <a:cxnLst/>
            <a:rect l="0" t="0" r="0" b="0"/>
            <a:pathLst>
              <a:path w="3905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33375" y="9525"/>
                </a:lnTo>
                <a:lnTo>
                  <a:pt x="352425" y="19050"/>
                </a:lnTo>
                <a:lnTo>
                  <a:pt x="381000" y="19050"/>
                </a:lnTo>
                <a:lnTo>
                  <a:pt x="390525" y="19050"/>
                </a:lnTo>
                <a:lnTo>
                  <a:pt x="390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829175" y="3295650"/>
            <a:ext cx="485776" cy="19051"/>
          </a:xfrm>
          <a:custGeom>
            <a:avLst/>
            <a:gdLst/>
            <a:ahLst/>
            <a:cxnLst/>
            <a:rect l="0" t="0" r="0" b="0"/>
            <a:pathLst>
              <a:path w="485776" h="19051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61925" y="9525"/>
                </a:lnTo>
                <a:lnTo>
                  <a:pt x="200025" y="0"/>
                </a:lnTo>
                <a:lnTo>
                  <a:pt x="238125" y="0"/>
                </a:lnTo>
                <a:lnTo>
                  <a:pt x="285750" y="0"/>
                </a:lnTo>
                <a:lnTo>
                  <a:pt x="323850" y="0"/>
                </a:lnTo>
                <a:lnTo>
                  <a:pt x="361950" y="0"/>
                </a:lnTo>
                <a:lnTo>
                  <a:pt x="400050" y="0"/>
                </a:lnTo>
                <a:lnTo>
                  <a:pt x="438150" y="9525"/>
                </a:lnTo>
                <a:lnTo>
                  <a:pt x="466725" y="9525"/>
                </a:lnTo>
                <a:lnTo>
                  <a:pt x="485775" y="9525"/>
                </a:lnTo>
                <a:lnTo>
                  <a:pt x="485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534025" y="305752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33350" y="0"/>
                </a:lnTo>
                <a:lnTo>
                  <a:pt x="161925" y="0"/>
                </a:lnTo>
                <a:lnTo>
                  <a:pt x="190500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591175" y="31623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114300" y="9525"/>
                </a:lnTo>
                <a:lnTo>
                  <a:pt x="152400" y="9525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6229350" y="2733675"/>
            <a:ext cx="447676" cy="295276"/>
          </a:xfrm>
          <a:custGeom>
            <a:avLst/>
            <a:gdLst/>
            <a:ahLst/>
            <a:cxnLst/>
            <a:rect l="0" t="0" r="0" b="0"/>
            <a:pathLst>
              <a:path w="447676" h="295276">
                <a:moveTo>
                  <a:pt x="9525" y="104775"/>
                </a:moveTo>
                <a:lnTo>
                  <a:pt x="9525" y="95250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38100" y="2857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28575" y="8572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19050" y="295275"/>
                </a:lnTo>
                <a:lnTo>
                  <a:pt x="28575" y="295275"/>
                </a:lnTo>
                <a:lnTo>
                  <a:pt x="47625" y="295275"/>
                </a:lnTo>
                <a:lnTo>
                  <a:pt x="76200" y="285750"/>
                </a:lnTo>
                <a:lnTo>
                  <a:pt x="104775" y="266700"/>
                </a:lnTo>
                <a:lnTo>
                  <a:pt x="123825" y="247650"/>
                </a:lnTo>
                <a:lnTo>
                  <a:pt x="152400" y="219075"/>
                </a:lnTo>
                <a:lnTo>
                  <a:pt x="180975" y="190500"/>
                </a:lnTo>
                <a:lnTo>
                  <a:pt x="209550" y="161925"/>
                </a:lnTo>
                <a:lnTo>
                  <a:pt x="228600" y="133350"/>
                </a:lnTo>
                <a:lnTo>
                  <a:pt x="257175" y="104775"/>
                </a:lnTo>
                <a:lnTo>
                  <a:pt x="266700" y="76200"/>
                </a:lnTo>
                <a:lnTo>
                  <a:pt x="285750" y="47625"/>
                </a:lnTo>
                <a:lnTo>
                  <a:pt x="285750" y="28575"/>
                </a:lnTo>
                <a:lnTo>
                  <a:pt x="295275" y="19050"/>
                </a:lnTo>
                <a:lnTo>
                  <a:pt x="295275" y="9525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  <a:lnTo>
                  <a:pt x="285750" y="9525"/>
                </a:lnTo>
                <a:lnTo>
                  <a:pt x="276225" y="19050"/>
                </a:lnTo>
                <a:lnTo>
                  <a:pt x="266700" y="38100"/>
                </a:lnTo>
                <a:lnTo>
                  <a:pt x="257175" y="57150"/>
                </a:lnTo>
                <a:lnTo>
                  <a:pt x="247650" y="85725"/>
                </a:lnTo>
                <a:lnTo>
                  <a:pt x="238125" y="114300"/>
                </a:lnTo>
                <a:lnTo>
                  <a:pt x="228600" y="152400"/>
                </a:lnTo>
                <a:lnTo>
                  <a:pt x="219075" y="180975"/>
                </a:lnTo>
                <a:lnTo>
                  <a:pt x="209550" y="209550"/>
                </a:lnTo>
                <a:lnTo>
                  <a:pt x="209550" y="228600"/>
                </a:lnTo>
                <a:lnTo>
                  <a:pt x="209550" y="247650"/>
                </a:lnTo>
                <a:lnTo>
                  <a:pt x="209550" y="266700"/>
                </a:lnTo>
                <a:lnTo>
                  <a:pt x="219075" y="276225"/>
                </a:lnTo>
                <a:lnTo>
                  <a:pt x="228600" y="285750"/>
                </a:lnTo>
                <a:lnTo>
                  <a:pt x="247650" y="295275"/>
                </a:lnTo>
                <a:lnTo>
                  <a:pt x="266700" y="295275"/>
                </a:lnTo>
                <a:lnTo>
                  <a:pt x="295275" y="295275"/>
                </a:lnTo>
                <a:lnTo>
                  <a:pt x="333375" y="295275"/>
                </a:lnTo>
                <a:lnTo>
                  <a:pt x="371475" y="285750"/>
                </a:lnTo>
                <a:lnTo>
                  <a:pt x="400050" y="285750"/>
                </a:lnTo>
                <a:lnTo>
                  <a:pt x="438150" y="276225"/>
                </a:lnTo>
                <a:lnTo>
                  <a:pt x="447675" y="276225"/>
                </a:lnTo>
                <a:lnTo>
                  <a:pt x="4476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124575" y="3124200"/>
            <a:ext cx="714376" cy="38101"/>
          </a:xfrm>
          <a:custGeom>
            <a:avLst/>
            <a:gdLst/>
            <a:ahLst/>
            <a:cxnLst/>
            <a:rect l="0" t="0" r="0" b="0"/>
            <a:pathLst>
              <a:path w="714376" h="381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200025" y="0"/>
                </a:lnTo>
                <a:lnTo>
                  <a:pt x="238125" y="0"/>
                </a:lnTo>
                <a:lnTo>
                  <a:pt x="285750" y="9525"/>
                </a:lnTo>
                <a:lnTo>
                  <a:pt x="333375" y="9525"/>
                </a:lnTo>
                <a:lnTo>
                  <a:pt x="390525" y="9525"/>
                </a:lnTo>
                <a:lnTo>
                  <a:pt x="438150" y="9525"/>
                </a:lnTo>
                <a:lnTo>
                  <a:pt x="485775" y="9525"/>
                </a:lnTo>
                <a:lnTo>
                  <a:pt x="533400" y="19050"/>
                </a:lnTo>
                <a:lnTo>
                  <a:pt x="571500" y="19050"/>
                </a:lnTo>
                <a:lnTo>
                  <a:pt x="609600" y="19050"/>
                </a:lnTo>
                <a:lnTo>
                  <a:pt x="647700" y="28575"/>
                </a:lnTo>
                <a:lnTo>
                  <a:pt x="676275" y="28575"/>
                </a:lnTo>
                <a:lnTo>
                  <a:pt x="704850" y="38100"/>
                </a:lnTo>
                <a:lnTo>
                  <a:pt x="714375" y="38100"/>
                </a:lnTo>
                <a:lnTo>
                  <a:pt x="7143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6219825" y="3228975"/>
            <a:ext cx="180976" cy="333376"/>
          </a:xfrm>
          <a:custGeom>
            <a:avLst/>
            <a:gdLst/>
            <a:ahLst/>
            <a:cxnLst/>
            <a:rect l="0" t="0" r="0" b="0"/>
            <a:pathLst>
              <a:path w="180976" h="333376">
                <a:moveTo>
                  <a:pt x="28575" y="47625"/>
                </a:moveTo>
                <a:lnTo>
                  <a:pt x="28575" y="47625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19050"/>
                </a:lnTo>
                <a:lnTo>
                  <a:pt x="161925" y="28575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04775" y="180975"/>
                </a:lnTo>
                <a:lnTo>
                  <a:pt x="76200" y="200025"/>
                </a:lnTo>
                <a:lnTo>
                  <a:pt x="57150" y="228600"/>
                </a:lnTo>
                <a:lnTo>
                  <a:pt x="28575" y="247650"/>
                </a:lnTo>
                <a:lnTo>
                  <a:pt x="1905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9525" y="323850"/>
                </a:lnTo>
                <a:lnTo>
                  <a:pt x="19050" y="323850"/>
                </a:lnTo>
                <a:lnTo>
                  <a:pt x="47625" y="333375"/>
                </a:lnTo>
                <a:lnTo>
                  <a:pt x="66675" y="333375"/>
                </a:lnTo>
                <a:lnTo>
                  <a:pt x="104775" y="333375"/>
                </a:lnTo>
                <a:lnTo>
                  <a:pt x="133350" y="323850"/>
                </a:lnTo>
                <a:lnTo>
                  <a:pt x="161925" y="323850"/>
                </a:lnTo>
                <a:lnTo>
                  <a:pt x="180975" y="323850"/>
                </a:lnTo>
                <a:lnTo>
                  <a:pt x="1809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553200" y="3314700"/>
            <a:ext cx="247651" cy="333376"/>
          </a:xfrm>
          <a:custGeom>
            <a:avLst/>
            <a:gdLst/>
            <a:ahLst/>
            <a:cxnLst/>
            <a:rect l="0" t="0" r="0" b="0"/>
            <a:pathLst>
              <a:path w="247651" h="3333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57150" y="123825"/>
                </a:lnTo>
                <a:lnTo>
                  <a:pt x="47625" y="152400"/>
                </a:lnTo>
                <a:lnTo>
                  <a:pt x="47625" y="190500"/>
                </a:lnTo>
                <a:lnTo>
                  <a:pt x="38100" y="219075"/>
                </a:lnTo>
                <a:lnTo>
                  <a:pt x="28575" y="247650"/>
                </a:lnTo>
                <a:lnTo>
                  <a:pt x="28575" y="266700"/>
                </a:lnTo>
                <a:lnTo>
                  <a:pt x="28575" y="285750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295275"/>
                </a:lnTo>
                <a:lnTo>
                  <a:pt x="19050" y="285750"/>
                </a:lnTo>
                <a:lnTo>
                  <a:pt x="19050" y="266700"/>
                </a:lnTo>
                <a:lnTo>
                  <a:pt x="19050" y="247650"/>
                </a:lnTo>
                <a:lnTo>
                  <a:pt x="19050" y="219075"/>
                </a:lnTo>
                <a:lnTo>
                  <a:pt x="19050" y="180975"/>
                </a:lnTo>
                <a:lnTo>
                  <a:pt x="28575" y="152400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66675"/>
                </a:lnTo>
                <a:lnTo>
                  <a:pt x="66675" y="47625"/>
                </a:lnTo>
                <a:lnTo>
                  <a:pt x="8572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19050"/>
                </a:lnTo>
                <a:lnTo>
                  <a:pt x="190500" y="28575"/>
                </a:lnTo>
                <a:lnTo>
                  <a:pt x="200025" y="38100"/>
                </a:lnTo>
                <a:lnTo>
                  <a:pt x="209550" y="57150"/>
                </a:lnTo>
                <a:lnTo>
                  <a:pt x="219075" y="76200"/>
                </a:lnTo>
                <a:lnTo>
                  <a:pt x="219075" y="95250"/>
                </a:lnTo>
                <a:lnTo>
                  <a:pt x="219075" y="114300"/>
                </a:lnTo>
                <a:lnTo>
                  <a:pt x="219075" y="123825"/>
                </a:lnTo>
                <a:lnTo>
                  <a:pt x="209550" y="133350"/>
                </a:lnTo>
                <a:lnTo>
                  <a:pt x="190500" y="152400"/>
                </a:lnTo>
                <a:lnTo>
                  <a:pt x="171450" y="161925"/>
                </a:lnTo>
                <a:lnTo>
                  <a:pt x="142875" y="161925"/>
                </a:lnTo>
                <a:lnTo>
                  <a:pt x="123825" y="171450"/>
                </a:lnTo>
                <a:lnTo>
                  <a:pt x="95250" y="180975"/>
                </a:lnTo>
                <a:lnTo>
                  <a:pt x="66675" y="180975"/>
                </a:lnTo>
                <a:lnTo>
                  <a:pt x="47625" y="190500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66700"/>
                </a:lnTo>
                <a:lnTo>
                  <a:pt x="19050" y="285750"/>
                </a:lnTo>
                <a:lnTo>
                  <a:pt x="38100" y="295275"/>
                </a:lnTo>
                <a:lnTo>
                  <a:pt x="66675" y="314325"/>
                </a:lnTo>
                <a:lnTo>
                  <a:pt x="95250" y="323850"/>
                </a:lnTo>
                <a:lnTo>
                  <a:pt x="123825" y="333375"/>
                </a:lnTo>
                <a:lnTo>
                  <a:pt x="161925" y="333375"/>
                </a:lnTo>
                <a:lnTo>
                  <a:pt x="200025" y="323850"/>
                </a:lnTo>
                <a:lnTo>
                  <a:pt x="228600" y="323850"/>
                </a:lnTo>
                <a:lnTo>
                  <a:pt x="247650" y="314325"/>
                </a:lnTo>
                <a:lnTo>
                  <a:pt x="24765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7124700" y="3038475"/>
            <a:ext cx="209551" cy="38101"/>
          </a:xfrm>
          <a:custGeom>
            <a:avLst/>
            <a:gdLst/>
            <a:ahLst/>
            <a:cxnLst/>
            <a:rect l="0" t="0" r="0" b="0"/>
            <a:pathLst>
              <a:path w="209551" h="3810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95250" y="19050"/>
                </a:lnTo>
                <a:lnTo>
                  <a:pt x="123825" y="19050"/>
                </a:lnTo>
                <a:lnTo>
                  <a:pt x="152400" y="28575"/>
                </a:lnTo>
                <a:lnTo>
                  <a:pt x="171450" y="28575"/>
                </a:lnTo>
                <a:lnTo>
                  <a:pt x="190500" y="38100"/>
                </a:lnTo>
                <a:lnTo>
                  <a:pt x="209550" y="38100"/>
                </a:lnTo>
                <a:lnTo>
                  <a:pt x="2095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143750" y="3133725"/>
            <a:ext cx="190501" cy="38101"/>
          </a:xfrm>
          <a:custGeom>
            <a:avLst/>
            <a:gdLst/>
            <a:ahLst/>
            <a:cxnLst/>
            <a:rect l="0" t="0" r="0" b="0"/>
            <a:pathLst>
              <a:path w="190501" h="381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28575"/>
                </a:lnTo>
                <a:lnTo>
                  <a:pt x="95250" y="28575"/>
                </a:lnTo>
                <a:lnTo>
                  <a:pt x="142875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1905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677150" y="2705100"/>
            <a:ext cx="352426" cy="352426"/>
          </a:xfrm>
          <a:custGeom>
            <a:avLst/>
            <a:gdLst/>
            <a:ahLst/>
            <a:cxnLst/>
            <a:rect l="0" t="0" r="0" b="0"/>
            <a:pathLst>
              <a:path w="352426" h="352426">
                <a:moveTo>
                  <a:pt x="352425" y="57150"/>
                </a:moveTo>
                <a:lnTo>
                  <a:pt x="352425" y="47625"/>
                </a:lnTo>
                <a:lnTo>
                  <a:pt x="342900" y="47625"/>
                </a:lnTo>
                <a:lnTo>
                  <a:pt x="333375" y="28575"/>
                </a:lnTo>
                <a:lnTo>
                  <a:pt x="323850" y="19050"/>
                </a:lnTo>
                <a:lnTo>
                  <a:pt x="304800" y="9525"/>
                </a:lnTo>
                <a:lnTo>
                  <a:pt x="285750" y="0"/>
                </a:lnTo>
                <a:lnTo>
                  <a:pt x="257175" y="0"/>
                </a:lnTo>
                <a:lnTo>
                  <a:pt x="228600" y="0"/>
                </a:lnTo>
                <a:lnTo>
                  <a:pt x="209550" y="0"/>
                </a:lnTo>
                <a:lnTo>
                  <a:pt x="180975" y="9525"/>
                </a:lnTo>
                <a:lnTo>
                  <a:pt x="161925" y="19050"/>
                </a:lnTo>
                <a:lnTo>
                  <a:pt x="142875" y="38100"/>
                </a:lnTo>
                <a:lnTo>
                  <a:pt x="123825" y="57150"/>
                </a:lnTo>
                <a:lnTo>
                  <a:pt x="114300" y="76200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23825" y="152400"/>
                </a:lnTo>
                <a:lnTo>
                  <a:pt x="133350" y="161925"/>
                </a:lnTo>
                <a:lnTo>
                  <a:pt x="152400" y="180975"/>
                </a:lnTo>
                <a:lnTo>
                  <a:pt x="180975" y="190500"/>
                </a:lnTo>
                <a:lnTo>
                  <a:pt x="200025" y="200025"/>
                </a:lnTo>
                <a:lnTo>
                  <a:pt x="228600" y="200025"/>
                </a:lnTo>
                <a:lnTo>
                  <a:pt x="257175" y="200025"/>
                </a:lnTo>
                <a:lnTo>
                  <a:pt x="276225" y="209550"/>
                </a:lnTo>
                <a:lnTo>
                  <a:pt x="304800" y="200025"/>
                </a:lnTo>
                <a:lnTo>
                  <a:pt x="323850" y="200025"/>
                </a:lnTo>
                <a:lnTo>
                  <a:pt x="333375" y="190500"/>
                </a:lnTo>
                <a:lnTo>
                  <a:pt x="333375" y="190500"/>
                </a:lnTo>
                <a:lnTo>
                  <a:pt x="342900" y="180975"/>
                </a:lnTo>
                <a:lnTo>
                  <a:pt x="333375" y="180975"/>
                </a:lnTo>
                <a:lnTo>
                  <a:pt x="333375" y="171450"/>
                </a:lnTo>
                <a:lnTo>
                  <a:pt x="323850" y="161925"/>
                </a:lnTo>
                <a:lnTo>
                  <a:pt x="304800" y="161925"/>
                </a:lnTo>
                <a:lnTo>
                  <a:pt x="276225" y="161925"/>
                </a:lnTo>
                <a:lnTo>
                  <a:pt x="247650" y="161925"/>
                </a:lnTo>
                <a:lnTo>
                  <a:pt x="219075" y="171450"/>
                </a:lnTo>
                <a:lnTo>
                  <a:pt x="180975" y="180975"/>
                </a:lnTo>
                <a:lnTo>
                  <a:pt x="142875" y="190500"/>
                </a:lnTo>
                <a:lnTo>
                  <a:pt x="104775" y="200025"/>
                </a:lnTo>
                <a:lnTo>
                  <a:pt x="76200" y="209550"/>
                </a:lnTo>
                <a:lnTo>
                  <a:pt x="47625" y="228600"/>
                </a:lnTo>
                <a:lnTo>
                  <a:pt x="28575" y="247650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19050" y="333375"/>
                </a:lnTo>
                <a:lnTo>
                  <a:pt x="38100" y="342900"/>
                </a:lnTo>
                <a:lnTo>
                  <a:pt x="57150" y="352425"/>
                </a:lnTo>
                <a:lnTo>
                  <a:pt x="85725" y="352425"/>
                </a:lnTo>
                <a:lnTo>
                  <a:pt x="123825" y="352425"/>
                </a:lnTo>
                <a:lnTo>
                  <a:pt x="161925" y="352425"/>
                </a:lnTo>
                <a:lnTo>
                  <a:pt x="209550" y="352425"/>
                </a:lnTo>
                <a:lnTo>
                  <a:pt x="247650" y="342900"/>
                </a:lnTo>
                <a:lnTo>
                  <a:pt x="295275" y="342900"/>
                </a:lnTo>
                <a:lnTo>
                  <a:pt x="333375" y="342900"/>
                </a:lnTo>
                <a:lnTo>
                  <a:pt x="352425" y="342900"/>
                </a:lnTo>
                <a:lnTo>
                  <a:pt x="352425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7581900" y="3152775"/>
            <a:ext cx="695326" cy="9526"/>
          </a:xfrm>
          <a:custGeom>
            <a:avLst/>
            <a:gdLst/>
            <a:ahLst/>
            <a:cxnLst/>
            <a:rect l="0" t="0" r="0" b="0"/>
            <a:pathLst>
              <a:path w="695326" h="9526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33350" y="9525"/>
                </a:lnTo>
                <a:lnTo>
                  <a:pt x="180975" y="0"/>
                </a:lnTo>
                <a:lnTo>
                  <a:pt x="228600" y="0"/>
                </a:lnTo>
                <a:lnTo>
                  <a:pt x="276225" y="0"/>
                </a:lnTo>
                <a:lnTo>
                  <a:pt x="323850" y="0"/>
                </a:lnTo>
                <a:lnTo>
                  <a:pt x="381000" y="0"/>
                </a:lnTo>
                <a:lnTo>
                  <a:pt x="438150" y="0"/>
                </a:lnTo>
                <a:lnTo>
                  <a:pt x="495300" y="0"/>
                </a:lnTo>
                <a:lnTo>
                  <a:pt x="542925" y="0"/>
                </a:lnTo>
                <a:lnTo>
                  <a:pt x="590550" y="0"/>
                </a:lnTo>
                <a:lnTo>
                  <a:pt x="638175" y="0"/>
                </a:lnTo>
                <a:lnTo>
                  <a:pt x="666750" y="9525"/>
                </a:lnTo>
                <a:lnTo>
                  <a:pt x="695325" y="9525"/>
                </a:lnTo>
                <a:lnTo>
                  <a:pt x="695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7610475" y="3267075"/>
            <a:ext cx="209551" cy="466726"/>
          </a:xfrm>
          <a:custGeom>
            <a:avLst/>
            <a:gdLst/>
            <a:ahLst/>
            <a:cxnLst/>
            <a:rect l="0" t="0" r="0" b="0"/>
            <a:pathLst>
              <a:path w="209551" h="466726">
                <a:moveTo>
                  <a:pt x="209550" y="85725"/>
                </a:moveTo>
                <a:lnTo>
                  <a:pt x="209550" y="76200"/>
                </a:lnTo>
                <a:lnTo>
                  <a:pt x="209550" y="76200"/>
                </a:lnTo>
                <a:lnTo>
                  <a:pt x="200025" y="66675"/>
                </a:lnTo>
                <a:lnTo>
                  <a:pt x="200025" y="47625"/>
                </a:lnTo>
                <a:lnTo>
                  <a:pt x="200025" y="38100"/>
                </a:lnTo>
                <a:lnTo>
                  <a:pt x="190500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28575"/>
                </a:lnTo>
                <a:lnTo>
                  <a:pt x="95250" y="47625"/>
                </a:lnTo>
                <a:lnTo>
                  <a:pt x="76200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28575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19050" y="200025"/>
                </a:lnTo>
                <a:lnTo>
                  <a:pt x="28575" y="219075"/>
                </a:lnTo>
                <a:lnTo>
                  <a:pt x="38100" y="228600"/>
                </a:lnTo>
                <a:lnTo>
                  <a:pt x="47625" y="238125"/>
                </a:lnTo>
                <a:lnTo>
                  <a:pt x="57150" y="238125"/>
                </a:lnTo>
                <a:lnTo>
                  <a:pt x="66675" y="238125"/>
                </a:lnTo>
                <a:lnTo>
                  <a:pt x="85725" y="228600"/>
                </a:lnTo>
                <a:lnTo>
                  <a:pt x="104775" y="219075"/>
                </a:lnTo>
                <a:lnTo>
                  <a:pt x="123825" y="200025"/>
                </a:lnTo>
                <a:lnTo>
                  <a:pt x="142875" y="180975"/>
                </a:lnTo>
                <a:lnTo>
                  <a:pt x="152400" y="161925"/>
                </a:lnTo>
                <a:lnTo>
                  <a:pt x="161925" y="152400"/>
                </a:lnTo>
                <a:lnTo>
                  <a:pt x="180975" y="133350"/>
                </a:lnTo>
                <a:lnTo>
                  <a:pt x="190500" y="114300"/>
                </a:lnTo>
                <a:lnTo>
                  <a:pt x="200025" y="104775"/>
                </a:lnTo>
                <a:lnTo>
                  <a:pt x="200025" y="85725"/>
                </a:lnTo>
                <a:lnTo>
                  <a:pt x="200025" y="76200"/>
                </a:lnTo>
                <a:lnTo>
                  <a:pt x="200025" y="76200"/>
                </a:lnTo>
                <a:lnTo>
                  <a:pt x="200025" y="76200"/>
                </a:lnTo>
                <a:lnTo>
                  <a:pt x="200025" y="76200"/>
                </a:lnTo>
                <a:lnTo>
                  <a:pt x="200025" y="76200"/>
                </a:lnTo>
                <a:lnTo>
                  <a:pt x="200025" y="85725"/>
                </a:lnTo>
                <a:lnTo>
                  <a:pt x="200025" y="95250"/>
                </a:lnTo>
                <a:lnTo>
                  <a:pt x="200025" y="114300"/>
                </a:lnTo>
                <a:lnTo>
                  <a:pt x="200025" y="133350"/>
                </a:lnTo>
                <a:lnTo>
                  <a:pt x="200025" y="161925"/>
                </a:lnTo>
                <a:lnTo>
                  <a:pt x="200025" y="190500"/>
                </a:lnTo>
                <a:lnTo>
                  <a:pt x="200025" y="219075"/>
                </a:lnTo>
                <a:lnTo>
                  <a:pt x="200025" y="257175"/>
                </a:lnTo>
                <a:lnTo>
                  <a:pt x="190500" y="285750"/>
                </a:lnTo>
                <a:lnTo>
                  <a:pt x="190500" y="323850"/>
                </a:lnTo>
                <a:lnTo>
                  <a:pt x="180975" y="352425"/>
                </a:lnTo>
                <a:lnTo>
                  <a:pt x="171450" y="381000"/>
                </a:lnTo>
                <a:lnTo>
                  <a:pt x="161925" y="400050"/>
                </a:lnTo>
                <a:lnTo>
                  <a:pt x="152400" y="428625"/>
                </a:lnTo>
                <a:lnTo>
                  <a:pt x="142875" y="447675"/>
                </a:lnTo>
                <a:lnTo>
                  <a:pt x="123825" y="457200"/>
                </a:lnTo>
                <a:lnTo>
                  <a:pt x="104775" y="466725"/>
                </a:lnTo>
                <a:lnTo>
                  <a:pt x="85725" y="466725"/>
                </a:lnTo>
                <a:lnTo>
                  <a:pt x="76200" y="466725"/>
                </a:lnTo>
                <a:lnTo>
                  <a:pt x="57150" y="466725"/>
                </a:lnTo>
                <a:lnTo>
                  <a:pt x="38100" y="457200"/>
                </a:lnTo>
                <a:lnTo>
                  <a:pt x="28575" y="457200"/>
                </a:lnTo>
                <a:lnTo>
                  <a:pt x="19050" y="447675"/>
                </a:lnTo>
                <a:lnTo>
                  <a:pt x="9525" y="438150"/>
                </a:lnTo>
                <a:lnTo>
                  <a:pt x="9525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8001000" y="3324225"/>
            <a:ext cx="47626" cy="447676"/>
          </a:xfrm>
          <a:custGeom>
            <a:avLst/>
            <a:gdLst/>
            <a:ahLst/>
            <a:cxnLst/>
            <a:rect l="0" t="0" r="0" b="0"/>
            <a:pathLst>
              <a:path w="47626" h="447676">
                <a:moveTo>
                  <a:pt x="47625" y="0"/>
                </a:moveTo>
                <a:lnTo>
                  <a:pt x="47625" y="0"/>
                </a:lnTo>
                <a:lnTo>
                  <a:pt x="47625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47625" y="104775"/>
                </a:lnTo>
                <a:lnTo>
                  <a:pt x="47625" y="133350"/>
                </a:lnTo>
                <a:lnTo>
                  <a:pt x="47625" y="161925"/>
                </a:lnTo>
                <a:lnTo>
                  <a:pt x="38100" y="200025"/>
                </a:lnTo>
                <a:lnTo>
                  <a:pt x="38100" y="228600"/>
                </a:lnTo>
                <a:lnTo>
                  <a:pt x="38100" y="266700"/>
                </a:lnTo>
                <a:lnTo>
                  <a:pt x="28575" y="304800"/>
                </a:lnTo>
                <a:lnTo>
                  <a:pt x="19050" y="333375"/>
                </a:lnTo>
                <a:lnTo>
                  <a:pt x="19050" y="371475"/>
                </a:lnTo>
                <a:lnTo>
                  <a:pt x="9525" y="400050"/>
                </a:lnTo>
                <a:lnTo>
                  <a:pt x="9525" y="419100"/>
                </a:lnTo>
                <a:lnTo>
                  <a:pt x="9525" y="438150"/>
                </a:lnTo>
                <a:lnTo>
                  <a:pt x="0" y="447675"/>
                </a:lnTo>
                <a:lnTo>
                  <a:pt x="0" y="447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7981950" y="3305175"/>
            <a:ext cx="457201" cy="457201"/>
          </a:xfrm>
          <a:custGeom>
            <a:avLst/>
            <a:gdLst/>
            <a:ahLst/>
            <a:cxnLst/>
            <a:rect l="0" t="0" r="0" b="0"/>
            <a:pathLst>
              <a:path w="457201" h="457201">
                <a:moveTo>
                  <a:pt x="9525" y="76200"/>
                </a:moveTo>
                <a:lnTo>
                  <a:pt x="9525" y="66675"/>
                </a:lnTo>
                <a:lnTo>
                  <a:pt x="19050" y="57150"/>
                </a:lnTo>
                <a:lnTo>
                  <a:pt x="19050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95250" y="0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47625"/>
                </a:lnTo>
                <a:lnTo>
                  <a:pt x="171450" y="66675"/>
                </a:lnTo>
                <a:lnTo>
                  <a:pt x="180975" y="85725"/>
                </a:lnTo>
                <a:lnTo>
                  <a:pt x="180975" y="114300"/>
                </a:lnTo>
                <a:lnTo>
                  <a:pt x="171450" y="133350"/>
                </a:lnTo>
                <a:lnTo>
                  <a:pt x="161925" y="161925"/>
                </a:lnTo>
                <a:lnTo>
                  <a:pt x="142875" y="180975"/>
                </a:lnTo>
                <a:lnTo>
                  <a:pt x="123825" y="200025"/>
                </a:lnTo>
                <a:lnTo>
                  <a:pt x="95250" y="219075"/>
                </a:lnTo>
                <a:lnTo>
                  <a:pt x="76200" y="238125"/>
                </a:lnTo>
                <a:lnTo>
                  <a:pt x="47625" y="247650"/>
                </a:lnTo>
                <a:lnTo>
                  <a:pt x="28575" y="257175"/>
                </a:lnTo>
                <a:lnTo>
                  <a:pt x="9525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57175"/>
                </a:lnTo>
                <a:lnTo>
                  <a:pt x="19050" y="247650"/>
                </a:lnTo>
                <a:lnTo>
                  <a:pt x="38100" y="247650"/>
                </a:lnTo>
                <a:lnTo>
                  <a:pt x="57150" y="247650"/>
                </a:lnTo>
                <a:lnTo>
                  <a:pt x="76200" y="247650"/>
                </a:lnTo>
                <a:lnTo>
                  <a:pt x="95250" y="257175"/>
                </a:lnTo>
                <a:lnTo>
                  <a:pt x="114300" y="257175"/>
                </a:lnTo>
                <a:lnTo>
                  <a:pt x="123825" y="276225"/>
                </a:lnTo>
                <a:lnTo>
                  <a:pt x="142875" y="295275"/>
                </a:lnTo>
                <a:lnTo>
                  <a:pt x="152400" y="314325"/>
                </a:lnTo>
                <a:lnTo>
                  <a:pt x="152400" y="333375"/>
                </a:lnTo>
                <a:lnTo>
                  <a:pt x="161925" y="361950"/>
                </a:lnTo>
                <a:lnTo>
                  <a:pt x="161925" y="381000"/>
                </a:lnTo>
                <a:lnTo>
                  <a:pt x="161925" y="400050"/>
                </a:lnTo>
                <a:lnTo>
                  <a:pt x="161925" y="419100"/>
                </a:lnTo>
                <a:lnTo>
                  <a:pt x="161925" y="438150"/>
                </a:lnTo>
                <a:lnTo>
                  <a:pt x="161925" y="447675"/>
                </a:lnTo>
                <a:lnTo>
                  <a:pt x="171450" y="457200"/>
                </a:lnTo>
                <a:lnTo>
                  <a:pt x="180975" y="457200"/>
                </a:lnTo>
                <a:lnTo>
                  <a:pt x="190500" y="457200"/>
                </a:lnTo>
                <a:lnTo>
                  <a:pt x="209550" y="457200"/>
                </a:lnTo>
                <a:lnTo>
                  <a:pt x="238125" y="447675"/>
                </a:lnTo>
                <a:lnTo>
                  <a:pt x="257175" y="438150"/>
                </a:lnTo>
                <a:lnTo>
                  <a:pt x="295275" y="409575"/>
                </a:lnTo>
                <a:lnTo>
                  <a:pt x="333375" y="381000"/>
                </a:lnTo>
                <a:lnTo>
                  <a:pt x="371475" y="352425"/>
                </a:lnTo>
                <a:lnTo>
                  <a:pt x="409575" y="333375"/>
                </a:lnTo>
                <a:lnTo>
                  <a:pt x="447675" y="314325"/>
                </a:lnTo>
                <a:lnTo>
                  <a:pt x="457200" y="304800"/>
                </a:lnTo>
                <a:lnTo>
                  <a:pt x="4572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6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Учет симметрии схемы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362" y="2270846"/>
            <a:ext cx="4867275" cy="1457325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3257550" y="32289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333750" y="3152775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620125" y="317182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552825" y="2676525"/>
            <a:ext cx="390526" cy="390526"/>
          </a:xfrm>
          <a:custGeom>
            <a:avLst/>
            <a:gdLst/>
            <a:ahLst/>
            <a:cxnLst/>
            <a:rect l="0" t="0" r="0" b="0"/>
            <a:pathLst>
              <a:path w="390526" h="390526">
                <a:moveTo>
                  <a:pt x="9525" y="361950"/>
                </a:moveTo>
                <a:lnTo>
                  <a:pt x="9525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0" y="361950"/>
                </a:lnTo>
                <a:lnTo>
                  <a:pt x="9525" y="361950"/>
                </a:lnTo>
                <a:lnTo>
                  <a:pt x="9525" y="361950"/>
                </a:lnTo>
                <a:lnTo>
                  <a:pt x="19050" y="361950"/>
                </a:lnTo>
                <a:lnTo>
                  <a:pt x="28575" y="361950"/>
                </a:lnTo>
                <a:lnTo>
                  <a:pt x="38100" y="361950"/>
                </a:lnTo>
                <a:lnTo>
                  <a:pt x="47625" y="361950"/>
                </a:lnTo>
                <a:lnTo>
                  <a:pt x="66675" y="352425"/>
                </a:lnTo>
                <a:lnTo>
                  <a:pt x="76200" y="352425"/>
                </a:lnTo>
                <a:lnTo>
                  <a:pt x="95250" y="352425"/>
                </a:lnTo>
                <a:lnTo>
                  <a:pt x="104775" y="352425"/>
                </a:lnTo>
                <a:lnTo>
                  <a:pt x="123825" y="361950"/>
                </a:lnTo>
                <a:lnTo>
                  <a:pt x="142875" y="361950"/>
                </a:lnTo>
                <a:lnTo>
                  <a:pt x="152400" y="361950"/>
                </a:lnTo>
                <a:lnTo>
                  <a:pt x="171450" y="361950"/>
                </a:lnTo>
                <a:lnTo>
                  <a:pt x="180975" y="361950"/>
                </a:lnTo>
                <a:lnTo>
                  <a:pt x="200025" y="371475"/>
                </a:lnTo>
                <a:lnTo>
                  <a:pt x="209550" y="371475"/>
                </a:lnTo>
                <a:lnTo>
                  <a:pt x="228600" y="371475"/>
                </a:lnTo>
                <a:lnTo>
                  <a:pt x="247650" y="381000"/>
                </a:lnTo>
                <a:lnTo>
                  <a:pt x="257175" y="381000"/>
                </a:lnTo>
                <a:lnTo>
                  <a:pt x="276225" y="381000"/>
                </a:lnTo>
                <a:lnTo>
                  <a:pt x="285750" y="381000"/>
                </a:lnTo>
                <a:lnTo>
                  <a:pt x="304800" y="381000"/>
                </a:lnTo>
                <a:lnTo>
                  <a:pt x="304800" y="381000"/>
                </a:lnTo>
                <a:lnTo>
                  <a:pt x="323850" y="390525"/>
                </a:lnTo>
                <a:lnTo>
                  <a:pt x="333375" y="390525"/>
                </a:lnTo>
                <a:lnTo>
                  <a:pt x="342900" y="390525"/>
                </a:lnTo>
                <a:lnTo>
                  <a:pt x="352425" y="390525"/>
                </a:lnTo>
                <a:lnTo>
                  <a:pt x="361950" y="390525"/>
                </a:lnTo>
                <a:lnTo>
                  <a:pt x="371475" y="390525"/>
                </a:lnTo>
                <a:lnTo>
                  <a:pt x="371475" y="390525"/>
                </a:lnTo>
                <a:lnTo>
                  <a:pt x="381000" y="390525"/>
                </a:lnTo>
                <a:lnTo>
                  <a:pt x="381000" y="390525"/>
                </a:lnTo>
                <a:lnTo>
                  <a:pt x="390525" y="390525"/>
                </a:lnTo>
                <a:lnTo>
                  <a:pt x="390525" y="390525"/>
                </a:lnTo>
                <a:lnTo>
                  <a:pt x="390525" y="390525"/>
                </a:lnTo>
                <a:lnTo>
                  <a:pt x="390525" y="381000"/>
                </a:lnTo>
                <a:lnTo>
                  <a:pt x="390525" y="371475"/>
                </a:lnTo>
                <a:lnTo>
                  <a:pt x="390525" y="371475"/>
                </a:lnTo>
                <a:lnTo>
                  <a:pt x="390525" y="361950"/>
                </a:lnTo>
                <a:lnTo>
                  <a:pt x="381000" y="352425"/>
                </a:lnTo>
                <a:lnTo>
                  <a:pt x="381000" y="342900"/>
                </a:lnTo>
                <a:lnTo>
                  <a:pt x="381000" y="333375"/>
                </a:lnTo>
                <a:lnTo>
                  <a:pt x="381000" y="314325"/>
                </a:lnTo>
                <a:lnTo>
                  <a:pt x="381000" y="304800"/>
                </a:lnTo>
                <a:lnTo>
                  <a:pt x="381000" y="285750"/>
                </a:lnTo>
                <a:lnTo>
                  <a:pt x="371475" y="276225"/>
                </a:lnTo>
                <a:lnTo>
                  <a:pt x="371475" y="257175"/>
                </a:lnTo>
                <a:lnTo>
                  <a:pt x="371475" y="247650"/>
                </a:lnTo>
                <a:lnTo>
                  <a:pt x="371475" y="228600"/>
                </a:lnTo>
                <a:lnTo>
                  <a:pt x="371475" y="209550"/>
                </a:lnTo>
                <a:lnTo>
                  <a:pt x="361950" y="190500"/>
                </a:lnTo>
                <a:lnTo>
                  <a:pt x="361950" y="171450"/>
                </a:lnTo>
                <a:lnTo>
                  <a:pt x="361950" y="152400"/>
                </a:lnTo>
                <a:lnTo>
                  <a:pt x="352425" y="133350"/>
                </a:lnTo>
                <a:lnTo>
                  <a:pt x="352425" y="123825"/>
                </a:lnTo>
                <a:lnTo>
                  <a:pt x="352425" y="104775"/>
                </a:lnTo>
                <a:lnTo>
                  <a:pt x="352425" y="85725"/>
                </a:lnTo>
                <a:lnTo>
                  <a:pt x="342900" y="66675"/>
                </a:lnTo>
                <a:lnTo>
                  <a:pt x="342900" y="57150"/>
                </a:lnTo>
                <a:lnTo>
                  <a:pt x="342900" y="38100"/>
                </a:lnTo>
                <a:lnTo>
                  <a:pt x="342900" y="28575"/>
                </a:lnTo>
                <a:lnTo>
                  <a:pt x="342900" y="19050"/>
                </a:lnTo>
                <a:lnTo>
                  <a:pt x="342900" y="9525"/>
                </a:lnTo>
                <a:lnTo>
                  <a:pt x="342900" y="9525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0"/>
                </a:lnTo>
                <a:lnTo>
                  <a:pt x="333375" y="9525"/>
                </a:lnTo>
                <a:lnTo>
                  <a:pt x="333375" y="19050"/>
                </a:lnTo>
                <a:lnTo>
                  <a:pt x="323850" y="28575"/>
                </a:lnTo>
                <a:lnTo>
                  <a:pt x="314325" y="38100"/>
                </a:lnTo>
                <a:lnTo>
                  <a:pt x="304800" y="57150"/>
                </a:lnTo>
                <a:lnTo>
                  <a:pt x="295275" y="66675"/>
                </a:lnTo>
                <a:lnTo>
                  <a:pt x="285750" y="85725"/>
                </a:lnTo>
                <a:lnTo>
                  <a:pt x="276225" y="95250"/>
                </a:lnTo>
                <a:lnTo>
                  <a:pt x="257175" y="104775"/>
                </a:lnTo>
                <a:lnTo>
                  <a:pt x="257175" y="104775"/>
                </a:lnTo>
                <a:lnTo>
                  <a:pt x="247650" y="104775"/>
                </a:lnTo>
                <a:lnTo>
                  <a:pt x="247650" y="114300"/>
                </a:lnTo>
                <a:lnTo>
                  <a:pt x="247650" y="114300"/>
                </a:lnTo>
                <a:lnTo>
                  <a:pt x="247650" y="104775"/>
                </a:lnTo>
                <a:lnTo>
                  <a:pt x="247650" y="104775"/>
                </a:lnTo>
                <a:lnTo>
                  <a:pt x="247650" y="104775"/>
                </a:lnTo>
                <a:lnTo>
                  <a:pt x="247650" y="104775"/>
                </a:lnTo>
                <a:lnTo>
                  <a:pt x="257175" y="95250"/>
                </a:lnTo>
                <a:lnTo>
                  <a:pt x="257175" y="85725"/>
                </a:lnTo>
                <a:lnTo>
                  <a:pt x="266700" y="76200"/>
                </a:lnTo>
                <a:lnTo>
                  <a:pt x="276225" y="66675"/>
                </a:lnTo>
                <a:lnTo>
                  <a:pt x="285750" y="47625"/>
                </a:lnTo>
                <a:lnTo>
                  <a:pt x="295275" y="38100"/>
                </a:lnTo>
                <a:lnTo>
                  <a:pt x="304800" y="28575"/>
                </a:lnTo>
                <a:lnTo>
                  <a:pt x="314325" y="19050"/>
                </a:lnTo>
                <a:lnTo>
                  <a:pt x="323850" y="9525"/>
                </a:lnTo>
                <a:lnTo>
                  <a:pt x="333375" y="9525"/>
                </a:lnTo>
                <a:lnTo>
                  <a:pt x="333375" y="0"/>
                </a:lnTo>
                <a:lnTo>
                  <a:pt x="333375" y="0"/>
                </a:lnTo>
                <a:lnTo>
                  <a:pt x="342900" y="0"/>
                </a:lnTo>
                <a:lnTo>
                  <a:pt x="342900" y="0"/>
                </a:lnTo>
                <a:lnTo>
                  <a:pt x="342900" y="9525"/>
                </a:lnTo>
                <a:lnTo>
                  <a:pt x="352425" y="9525"/>
                </a:lnTo>
                <a:lnTo>
                  <a:pt x="352425" y="19050"/>
                </a:lnTo>
                <a:lnTo>
                  <a:pt x="352425" y="28575"/>
                </a:lnTo>
                <a:lnTo>
                  <a:pt x="361950" y="38100"/>
                </a:lnTo>
                <a:lnTo>
                  <a:pt x="361950" y="57150"/>
                </a:lnTo>
                <a:lnTo>
                  <a:pt x="371475" y="76200"/>
                </a:lnTo>
                <a:lnTo>
                  <a:pt x="381000" y="104775"/>
                </a:lnTo>
                <a:lnTo>
                  <a:pt x="381000" y="123825"/>
                </a:lnTo>
                <a:lnTo>
                  <a:pt x="381000" y="142875"/>
                </a:lnTo>
                <a:lnTo>
                  <a:pt x="390525" y="161925"/>
                </a:lnTo>
                <a:lnTo>
                  <a:pt x="3905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867150" y="3028950"/>
            <a:ext cx="342901" cy="561976"/>
          </a:xfrm>
          <a:custGeom>
            <a:avLst/>
            <a:gdLst/>
            <a:ahLst/>
            <a:cxnLst/>
            <a:rect l="0" t="0" r="0" b="0"/>
            <a:pathLst>
              <a:path w="342901" h="5619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61925"/>
                </a:lnTo>
                <a:lnTo>
                  <a:pt x="38100" y="180975"/>
                </a:lnTo>
                <a:lnTo>
                  <a:pt x="38100" y="200025"/>
                </a:lnTo>
                <a:lnTo>
                  <a:pt x="28575" y="219075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85750"/>
                </a:lnTo>
                <a:lnTo>
                  <a:pt x="19050" y="304800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0" y="390525"/>
                </a:lnTo>
                <a:lnTo>
                  <a:pt x="0" y="400050"/>
                </a:lnTo>
                <a:lnTo>
                  <a:pt x="0" y="419100"/>
                </a:lnTo>
                <a:lnTo>
                  <a:pt x="0" y="438150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76250"/>
                </a:lnTo>
                <a:lnTo>
                  <a:pt x="0" y="485775"/>
                </a:lnTo>
                <a:lnTo>
                  <a:pt x="0" y="495300"/>
                </a:lnTo>
                <a:lnTo>
                  <a:pt x="0" y="504825"/>
                </a:lnTo>
                <a:lnTo>
                  <a:pt x="0" y="514350"/>
                </a:lnTo>
                <a:lnTo>
                  <a:pt x="9525" y="514350"/>
                </a:lnTo>
                <a:lnTo>
                  <a:pt x="19050" y="514350"/>
                </a:lnTo>
                <a:lnTo>
                  <a:pt x="28575" y="523875"/>
                </a:lnTo>
                <a:lnTo>
                  <a:pt x="38100" y="523875"/>
                </a:lnTo>
                <a:lnTo>
                  <a:pt x="47625" y="523875"/>
                </a:lnTo>
                <a:lnTo>
                  <a:pt x="66675" y="523875"/>
                </a:lnTo>
                <a:lnTo>
                  <a:pt x="85725" y="523875"/>
                </a:lnTo>
                <a:lnTo>
                  <a:pt x="95250" y="533400"/>
                </a:lnTo>
                <a:lnTo>
                  <a:pt x="114300" y="533400"/>
                </a:lnTo>
                <a:lnTo>
                  <a:pt x="133350" y="533400"/>
                </a:lnTo>
                <a:lnTo>
                  <a:pt x="152400" y="533400"/>
                </a:lnTo>
                <a:lnTo>
                  <a:pt x="180975" y="533400"/>
                </a:lnTo>
                <a:lnTo>
                  <a:pt x="190500" y="533400"/>
                </a:lnTo>
                <a:lnTo>
                  <a:pt x="219075" y="533400"/>
                </a:lnTo>
                <a:lnTo>
                  <a:pt x="228600" y="533400"/>
                </a:lnTo>
                <a:lnTo>
                  <a:pt x="247650" y="533400"/>
                </a:lnTo>
                <a:lnTo>
                  <a:pt x="266700" y="523875"/>
                </a:lnTo>
                <a:lnTo>
                  <a:pt x="285750" y="523875"/>
                </a:lnTo>
                <a:lnTo>
                  <a:pt x="295275" y="523875"/>
                </a:lnTo>
                <a:lnTo>
                  <a:pt x="304800" y="523875"/>
                </a:lnTo>
                <a:lnTo>
                  <a:pt x="314325" y="523875"/>
                </a:lnTo>
                <a:lnTo>
                  <a:pt x="314325" y="523875"/>
                </a:lnTo>
                <a:lnTo>
                  <a:pt x="323850" y="523875"/>
                </a:lnTo>
                <a:lnTo>
                  <a:pt x="323850" y="523875"/>
                </a:lnTo>
                <a:lnTo>
                  <a:pt x="323850" y="523875"/>
                </a:lnTo>
                <a:lnTo>
                  <a:pt x="314325" y="523875"/>
                </a:lnTo>
                <a:lnTo>
                  <a:pt x="314325" y="514350"/>
                </a:lnTo>
                <a:lnTo>
                  <a:pt x="304800" y="514350"/>
                </a:lnTo>
                <a:lnTo>
                  <a:pt x="295275" y="504825"/>
                </a:lnTo>
                <a:lnTo>
                  <a:pt x="285750" y="495300"/>
                </a:lnTo>
                <a:lnTo>
                  <a:pt x="276225" y="485775"/>
                </a:lnTo>
                <a:lnTo>
                  <a:pt x="266700" y="476250"/>
                </a:lnTo>
                <a:lnTo>
                  <a:pt x="257175" y="476250"/>
                </a:lnTo>
                <a:lnTo>
                  <a:pt x="247650" y="466725"/>
                </a:lnTo>
                <a:lnTo>
                  <a:pt x="238125" y="457200"/>
                </a:lnTo>
                <a:lnTo>
                  <a:pt x="228600" y="457200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28600" y="447675"/>
                </a:lnTo>
                <a:lnTo>
                  <a:pt x="238125" y="447675"/>
                </a:lnTo>
                <a:lnTo>
                  <a:pt x="247650" y="447675"/>
                </a:lnTo>
                <a:lnTo>
                  <a:pt x="276225" y="447675"/>
                </a:lnTo>
                <a:lnTo>
                  <a:pt x="285750" y="457200"/>
                </a:lnTo>
                <a:lnTo>
                  <a:pt x="304800" y="457200"/>
                </a:lnTo>
                <a:lnTo>
                  <a:pt x="314325" y="466725"/>
                </a:lnTo>
                <a:lnTo>
                  <a:pt x="333375" y="466725"/>
                </a:lnTo>
                <a:lnTo>
                  <a:pt x="342900" y="476250"/>
                </a:lnTo>
                <a:lnTo>
                  <a:pt x="342900" y="485775"/>
                </a:lnTo>
                <a:lnTo>
                  <a:pt x="342900" y="495300"/>
                </a:lnTo>
                <a:lnTo>
                  <a:pt x="342900" y="514350"/>
                </a:lnTo>
                <a:lnTo>
                  <a:pt x="342900" y="523875"/>
                </a:lnTo>
                <a:lnTo>
                  <a:pt x="342900" y="542925"/>
                </a:lnTo>
                <a:lnTo>
                  <a:pt x="333375" y="552450"/>
                </a:lnTo>
                <a:lnTo>
                  <a:pt x="333375" y="561975"/>
                </a:lnTo>
                <a:lnTo>
                  <a:pt x="333375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876675" y="2400300"/>
            <a:ext cx="438151" cy="381001"/>
          </a:xfrm>
          <a:custGeom>
            <a:avLst/>
            <a:gdLst/>
            <a:ahLst/>
            <a:cxnLst/>
            <a:rect l="0" t="0" r="0" b="0"/>
            <a:pathLst>
              <a:path w="438151" h="381001">
                <a:moveTo>
                  <a:pt x="9525" y="381000"/>
                </a:moveTo>
                <a:lnTo>
                  <a:pt x="9525" y="381000"/>
                </a:lnTo>
                <a:lnTo>
                  <a:pt x="0" y="371475"/>
                </a:lnTo>
                <a:lnTo>
                  <a:pt x="0" y="361950"/>
                </a:lnTo>
                <a:lnTo>
                  <a:pt x="0" y="352425"/>
                </a:lnTo>
                <a:lnTo>
                  <a:pt x="0" y="333375"/>
                </a:lnTo>
                <a:lnTo>
                  <a:pt x="9525" y="314325"/>
                </a:lnTo>
                <a:lnTo>
                  <a:pt x="9525" y="295275"/>
                </a:lnTo>
                <a:lnTo>
                  <a:pt x="19050" y="276225"/>
                </a:lnTo>
                <a:lnTo>
                  <a:pt x="19050" y="257175"/>
                </a:lnTo>
                <a:lnTo>
                  <a:pt x="19050" y="247650"/>
                </a:lnTo>
                <a:lnTo>
                  <a:pt x="19050" y="228600"/>
                </a:lnTo>
                <a:lnTo>
                  <a:pt x="19050" y="209550"/>
                </a:lnTo>
                <a:lnTo>
                  <a:pt x="19050" y="200025"/>
                </a:lnTo>
                <a:lnTo>
                  <a:pt x="19050" y="180975"/>
                </a:lnTo>
                <a:lnTo>
                  <a:pt x="19050" y="161925"/>
                </a:lnTo>
                <a:lnTo>
                  <a:pt x="9525" y="15240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33350" y="76200"/>
                </a:lnTo>
                <a:lnTo>
                  <a:pt x="161925" y="76200"/>
                </a:lnTo>
                <a:lnTo>
                  <a:pt x="180975" y="85725"/>
                </a:lnTo>
                <a:lnTo>
                  <a:pt x="200025" y="85725"/>
                </a:lnTo>
                <a:lnTo>
                  <a:pt x="219075" y="85725"/>
                </a:lnTo>
                <a:lnTo>
                  <a:pt x="238125" y="85725"/>
                </a:lnTo>
                <a:lnTo>
                  <a:pt x="266700" y="85725"/>
                </a:lnTo>
                <a:lnTo>
                  <a:pt x="276225" y="85725"/>
                </a:lnTo>
                <a:lnTo>
                  <a:pt x="304800" y="85725"/>
                </a:lnTo>
                <a:lnTo>
                  <a:pt x="323850" y="85725"/>
                </a:lnTo>
                <a:lnTo>
                  <a:pt x="333375" y="85725"/>
                </a:lnTo>
                <a:lnTo>
                  <a:pt x="352425" y="85725"/>
                </a:lnTo>
                <a:lnTo>
                  <a:pt x="361950" y="85725"/>
                </a:lnTo>
                <a:lnTo>
                  <a:pt x="381000" y="76200"/>
                </a:lnTo>
                <a:lnTo>
                  <a:pt x="381000" y="76200"/>
                </a:lnTo>
                <a:lnTo>
                  <a:pt x="390525" y="76200"/>
                </a:lnTo>
                <a:lnTo>
                  <a:pt x="390525" y="76200"/>
                </a:lnTo>
                <a:lnTo>
                  <a:pt x="390525" y="76200"/>
                </a:lnTo>
                <a:lnTo>
                  <a:pt x="390525" y="76200"/>
                </a:lnTo>
                <a:lnTo>
                  <a:pt x="381000" y="66675"/>
                </a:lnTo>
                <a:lnTo>
                  <a:pt x="371475" y="57150"/>
                </a:lnTo>
                <a:lnTo>
                  <a:pt x="371475" y="47625"/>
                </a:lnTo>
                <a:lnTo>
                  <a:pt x="361950" y="38100"/>
                </a:lnTo>
                <a:lnTo>
                  <a:pt x="352425" y="28575"/>
                </a:lnTo>
                <a:lnTo>
                  <a:pt x="333375" y="19050"/>
                </a:lnTo>
                <a:lnTo>
                  <a:pt x="323850" y="9525"/>
                </a:lnTo>
                <a:lnTo>
                  <a:pt x="314325" y="9525"/>
                </a:lnTo>
                <a:lnTo>
                  <a:pt x="304800" y="0"/>
                </a:lnTo>
                <a:lnTo>
                  <a:pt x="295275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9525"/>
                </a:lnTo>
                <a:lnTo>
                  <a:pt x="295275" y="9525"/>
                </a:lnTo>
                <a:lnTo>
                  <a:pt x="304800" y="19050"/>
                </a:lnTo>
                <a:lnTo>
                  <a:pt x="323850" y="28575"/>
                </a:lnTo>
                <a:lnTo>
                  <a:pt x="342900" y="38100"/>
                </a:lnTo>
                <a:lnTo>
                  <a:pt x="361950" y="38100"/>
                </a:lnTo>
                <a:lnTo>
                  <a:pt x="381000" y="47625"/>
                </a:lnTo>
                <a:lnTo>
                  <a:pt x="400050" y="57150"/>
                </a:lnTo>
                <a:lnTo>
                  <a:pt x="409575" y="66675"/>
                </a:lnTo>
                <a:lnTo>
                  <a:pt x="419100" y="66675"/>
                </a:lnTo>
                <a:lnTo>
                  <a:pt x="428625" y="76200"/>
                </a:lnTo>
                <a:lnTo>
                  <a:pt x="438150" y="85725"/>
                </a:lnTo>
                <a:lnTo>
                  <a:pt x="428625" y="95250"/>
                </a:lnTo>
                <a:lnTo>
                  <a:pt x="428625" y="114300"/>
                </a:lnTo>
                <a:lnTo>
                  <a:pt x="419100" y="133350"/>
                </a:lnTo>
                <a:lnTo>
                  <a:pt x="400050" y="152400"/>
                </a:lnTo>
                <a:lnTo>
                  <a:pt x="390525" y="171450"/>
                </a:lnTo>
                <a:lnTo>
                  <a:pt x="371475" y="190500"/>
                </a:lnTo>
                <a:lnTo>
                  <a:pt x="361950" y="209550"/>
                </a:lnTo>
                <a:lnTo>
                  <a:pt x="3619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228975" y="3629025"/>
            <a:ext cx="200026" cy="457201"/>
          </a:xfrm>
          <a:custGeom>
            <a:avLst/>
            <a:gdLst/>
            <a:ahLst/>
            <a:cxnLst/>
            <a:rect l="0" t="0" r="0" b="0"/>
            <a:pathLst>
              <a:path w="200026" h="457201">
                <a:moveTo>
                  <a:pt x="0" y="76200"/>
                </a:move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19050" y="219075"/>
                </a:lnTo>
                <a:lnTo>
                  <a:pt x="28575" y="228600"/>
                </a:lnTo>
                <a:lnTo>
                  <a:pt x="47625" y="238125"/>
                </a:lnTo>
                <a:lnTo>
                  <a:pt x="57150" y="238125"/>
                </a:lnTo>
                <a:lnTo>
                  <a:pt x="76200" y="228600"/>
                </a:lnTo>
                <a:lnTo>
                  <a:pt x="85725" y="228600"/>
                </a:lnTo>
                <a:lnTo>
                  <a:pt x="104775" y="209550"/>
                </a:lnTo>
                <a:lnTo>
                  <a:pt x="114300" y="200025"/>
                </a:lnTo>
                <a:lnTo>
                  <a:pt x="133350" y="190500"/>
                </a:lnTo>
                <a:lnTo>
                  <a:pt x="152400" y="161925"/>
                </a:lnTo>
                <a:lnTo>
                  <a:pt x="161925" y="142875"/>
                </a:lnTo>
                <a:lnTo>
                  <a:pt x="180975" y="123825"/>
                </a:lnTo>
                <a:lnTo>
                  <a:pt x="190500" y="95250"/>
                </a:lnTo>
                <a:lnTo>
                  <a:pt x="200025" y="76200"/>
                </a:lnTo>
                <a:lnTo>
                  <a:pt x="200025" y="57150"/>
                </a:lnTo>
                <a:lnTo>
                  <a:pt x="200025" y="38100"/>
                </a:lnTo>
                <a:lnTo>
                  <a:pt x="200025" y="19050"/>
                </a:lnTo>
                <a:lnTo>
                  <a:pt x="200025" y="9525"/>
                </a:lnTo>
                <a:lnTo>
                  <a:pt x="200025" y="0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52400" y="28575"/>
                </a:lnTo>
                <a:lnTo>
                  <a:pt x="133350" y="38100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114300"/>
                </a:lnTo>
                <a:lnTo>
                  <a:pt x="95250" y="142875"/>
                </a:lnTo>
                <a:lnTo>
                  <a:pt x="85725" y="171450"/>
                </a:lnTo>
                <a:lnTo>
                  <a:pt x="85725" y="200025"/>
                </a:lnTo>
                <a:lnTo>
                  <a:pt x="76200" y="228600"/>
                </a:lnTo>
                <a:lnTo>
                  <a:pt x="76200" y="257175"/>
                </a:lnTo>
                <a:lnTo>
                  <a:pt x="76200" y="285750"/>
                </a:lnTo>
                <a:lnTo>
                  <a:pt x="85725" y="314325"/>
                </a:lnTo>
                <a:lnTo>
                  <a:pt x="85725" y="342900"/>
                </a:lnTo>
                <a:lnTo>
                  <a:pt x="85725" y="371475"/>
                </a:lnTo>
                <a:lnTo>
                  <a:pt x="95250" y="390525"/>
                </a:lnTo>
                <a:lnTo>
                  <a:pt x="95250" y="409575"/>
                </a:lnTo>
                <a:lnTo>
                  <a:pt x="95250" y="428625"/>
                </a:lnTo>
                <a:lnTo>
                  <a:pt x="104775" y="447675"/>
                </a:lnTo>
                <a:lnTo>
                  <a:pt x="104775" y="457200"/>
                </a:lnTo>
                <a:lnTo>
                  <a:pt x="10477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448050" y="3819525"/>
            <a:ext cx="123826" cy="257176"/>
          </a:xfrm>
          <a:custGeom>
            <a:avLst/>
            <a:gdLst/>
            <a:ahLst/>
            <a:cxnLst/>
            <a:rect l="0" t="0" r="0" b="0"/>
            <a:pathLst>
              <a:path w="123826" h="257176">
                <a:moveTo>
                  <a:pt x="28575" y="19050"/>
                </a:move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9525" y="190500"/>
                </a:lnTo>
                <a:lnTo>
                  <a:pt x="9525" y="161925"/>
                </a:lnTo>
                <a:lnTo>
                  <a:pt x="19050" y="133350"/>
                </a:lnTo>
                <a:lnTo>
                  <a:pt x="19050" y="114300"/>
                </a:lnTo>
                <a:lnTo>
                  <a:pt x="28575" y="85725"/>
                </a:lnTo>
                <a:lnTo>
                  <a:pt x="38100" y="66675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14300" y="66675"/>
                </a:lnTo>
                <a:lnTo>
                  <a:pt x="123825" y="85725"/>
                </a:lnTo>
                <a:lnTo>
                  <a:pt x="123825" y="114300"/>
                </a:lnTo>
                <a:lnTo>
                  <a:pt x="123825" y="133350"/>
                </a:lnTo>
                <a:lnTo>
                  <a:pt x="123825" y="161925"/>
                </a:lnTo>
                <a:lnTo>
                  <a:pt x="123825" y="190500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23825" y="238125"/>
                </a:lnTo>
                <a:lnTo>
                  <a:pt x="123825" y="247650"/>
                </a:lnTo>
                <a:lnTo>
                  <a:pt x="123825" y="247650"/>
                </a:lnTo>
                <a:lnTo>
                  <a:pt x="123825" y="247650"/>
                </a:lnTo>
                <a:lnTo>
                  <a:pt x="114300" y="247650"/>
                </a:lnTo>
                <a:lnTo>
                  <a:pt x="114300" y="247650"/>
                </a:lnTo>
                <a:lnTo>
                  <a:pt x="1143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438525" y="3943350"/>
            <a:ext cx="219076" cy="38101"/>
          </a:xfrm>
          <a:custGeom>
            <a:avLst/>
            <a:gdLst/>
            <a:ahLst/>
            <a:cxnLst/>
            <a:rect l="0" t="0" r="0" b="0"/>
            <a:pathLst>
              <a:path w="219076" h="38101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28575"/>
                </a:lnTo>
                <a:lnTo>
                  <a:pt x="76200" y="19050"/>
                </a:lnTo>
                <a:lnTo>
                  <a:pt x="95250" y="19050"/>
                </a:lnTo>
                <a:lnTo>
                  <a:pt x="133350" y="9525"/>
                </a:lnTo>
                <a:lnTo>
                  <a:pt x="161925" y="9525"/>
                </a:lnTo>
                <a:lnTo>
                  <a:pt x="190500" y="9525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8686800" y="3533775"/>
            <a:ext cx="219076" cy="495301"/>
          </a:xfrm>
          <a:custGeom>
            <a:avLst/>
            <a:gdLst/>
            <a:ahLst/>
            <a:cxnLst/>
            <a:rect l="0" t="0" r="0" b="0"/>
            <a:pathLst>
              <a:path w="219076" h="4953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42875"/>
                </a:lnTo>
                <a:lnTo>
                  <a:pt x="0" y="171450"/>
                </a:lnTo>
                <a:lnTo>
                  <a:pt x="9525" y="190500"/>
                </a:lnTo>
                <a:lnTo>
                  <a:pt x="19050" y="209550"/>
                </a:lnTo>
                <a:lnTo>
                  <a:pt x="28575" y="219075"/>
                </a:lnTo>
                <a:lnTo>
                  <a:pt x="47625" y="219075"/>
                </a:lnTo>
                <a:lnTo>
                  <a:pt x="66675" y="219075"/>
                </a:lnTo>
                <a:lnTo>
                  <a:pt x="76200" y="219075"/>
                </a:lnTo>
                <a:lnTo>
                  <a:pt x="104775" y="209550"/>
                </a:lnTo>
                <a:lnTo>
                  <a:pt x="123825" y="190500"/>
                </a:lnTo>
                <a:lnTo>
                  <a:pt x="142875" y="171450"/>
                </a:lnTo>
                <a:lnTo>
                  <a:pt x="161925" y="152400"/>
                </a:lnTo>
                <a:lnTo>
                  <a:pt x="180975" y="123825"/>
                </a:lnTo>
                <a:lnTo>
                  <a:pt x="200025" y="95250"/>
                </a:lnTo>
                <a:lnTo>
                  <a:pt x="209550" y="66675"/>
                </a:lnTo>
                <a:lnTo>
                  <a:pt x="219075" y="47625"/>
                </a:lnTo>
                <a:lnTo>
                  <a:pt x="219075" y="28575"/>
                </a:lnTo>
                <a:lnTo>
                  <a:pt x="219075" y="9525"/>
                </a:lnTo>
                <a:lnTo>
                  <a:pt x="209550" y="9525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38100"/>
                </a:lnTo>
                <a:lnTo>
                  <a:pt x="152400" y="57150"/>
                </a:lnTo>
                <a:lnTo>
                  <a:pt x="133350" y="85725"/>
                </a:lnTo>
                <a:lnTo>
                  <a:pt x="123825" y="123825"/>
                </a:lnTo>
                <a:lnTo>
                  <a:pt x="104775" y="161925"/>
                </a:lnTo>
                <a:lnTo>
                  <a:pt x="95250" y="200025"/>
                </a:lnTo>
                <a:lnTo>
                  <a:pt x="76200" y="247650"/>
                </a:lnTo>
                <a:lnTo>
                  <a:pt x="76200" y="285750"/>
                </a:lnTo>
                <a:lnTo>
                  <a:pt x="66675" y="333375"/>
                </a:lnTo>
                <a:lnTo>
                  <a:pt x="66675" y="381000"/>
                </a:lnTo>
                <a:lnTo>
                  <a:pt x="57150" y="419100"/>
                </a:lnTo>
                <a:lnTo>
                  <a:pt x="57150" y="447675"/>
                </a:lnTo>
                <a:lnTo>
                  <a:pt x="57150" y="476250"/>
                </a:lnTo>
                <a:lnTo>
                  <a:pt x="57150" y="495300"/>
                </a:lnTo>
                <a:lnTo>
                  <a:pt x="5715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8877300" y="3790950"/>
            <a:ext cx="285751" cy="266701"/>
          </a:xfrm>
          <a:custGeom>
            <a:avLst/>
            <a:gdLst/>
            <a:ahLst/>
            <a:cxnLst/>
            <a:rect l="0" t="0" r="0" b="0"/>
            <a:pathLst>
              <a:path w="285751" h="266701">
                <a:moveTo>
                  <a:pt x="85725" y="19050"/>
                </a:moveTo>
                <a:lnTo>
                  <a:pt x="85725" y="28575"/>
                </a:lnTo>
                <a:lnTo>
                  <a:pt x="76200" y="38100"/>
                </a:lnTo>
                <a:lnTo>
                  <a:pt x="76200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61925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9525" y="247650"/>
                </a:lnTo>
                <a:lnTo>
                  <a:pt x="9525" y="238125"/>
                </a:lnTo>
                <a:lnTo>
                  <a:pt x="9525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61925"/>
                </a:lnTo>
                <a:lnTo>
                  <a:pt x="9525" y="123825"/>
                </a:lnTo>
                <a:lnTo>
                  <a:pt x="19050" y="95250"/>
                </a:lnTo>
                <a:lnTo>
                  <a:pt x="28575" y="66675"/>
                </a:lnTo>
                <a:lnTo>
                  <a:pt x="47625" y="38100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61925" y="19050"/>
                </a:lnTo>
                <a:lnTo>
                  <a:pt x="17145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71450" y="95250"/>
                </a:lnTo>
                <a:lnTo>
                  <a:pt x="161925" y="114300"/>
                </a:lnTo>
                <a:lnTo>
                  <a:pt x="152400" y="123825"/>
                </a:lnTo>
                <a:lnTo>
                  <a:pt x="133350" y="133350"/>
                </a:lnTo>
                <a:lnTo>
                  <a:pt x="123825" y="142875"/>
                </a:lnTo>
                <a:lnTo>
                  <a:pt x="114300" y="142875"/>
                </a:lnTo>
                <a:lnTo>
                  <a:pt x="104775" y="142875"/>
                </a:lnTo>
                <a:lnTo>
                  <a:pt x="104775" y="142875"/>
                </a:lnTo>
                <a:lnTo>
                  <a:pt x="104775" y="142875"/>
                </a:lnTo>
                <a:lnTo>
                  <a:pt x="104775" y="133350"/>
                </a:lnTo>
                <a:lnTo>
                  <a:pt x="104775" y="133350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61925" y="114300"/>
                </a:lnTo>
                <a:lnTo>
                  <a:pt x="180975" y="114300"/>
                </a:lnTo>
                <a:lnTo>
                  <a:pt x="209550" y="114300"/>
                </a:lnTo>
                <a:lnTo>
                  <a:pt x="228600" y="114300"/>
                </a:lnTo>
                <a:lnTo>
                  <a:pt x="247650" y="123825"/>
                </a:lnTo>
                <a:lnTo>
                  <a:pt x="266700" y="142875"/>
                </a:lnTo>
                <a:lnTo>
                  <a:pt x="276225" y="161925"/>
                </a:lnTo>
                <a:lnTo>
                  <a:pt x="285750" y="180975"/>
                </a:lnTo>
                <a:lnTo>
                  <a:pt x="285750" y="190500"/>
                </a:lnTo>
                <a:lnTo>
                  <a:pt x="285750" y="209550"/>
                </a:lnTo>
                <a:lnTo>
                  <a:pt x="276225" y="228600"/>
                </a:lnTo>
                <a:lnTo>
                  <a:pt x="266700" y="247650"/>
                </a:lnTo>
                <a:lnTo>
                  <a:pt x="247650" y="257175"/>
                </a:lnTo>
                <a:lnTo>
                  <a:pt x="228600" y="266700"/>
                </a:lnTo>
                <a:lnTo>
                  <a:pt x="209550" y="266700"/>
                </a:lnTo>
                <a:lnTo>
                  <a:pt x="190500" y="266700"/>
                </a:lnTo>
                <a:lnTo>
                  <a:pt x="180975" y="266700"/>
                </a:lnTo>
                <a:lnTo>
                  <a:pt x="18097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648075" y="1924050"/>
            <a:ext cx="19051" cy="228601"/>
          </a:xfrm>
          <a:custGeom>
            <a:avLst/>
            <a:gdLst/>
            <a:ahLst/>
            <a:cxnLst/>
            <a:rect l="0" t="0" r="0" b="0"/>
            <a:pathLst>
              <a:path w="19051" h="22860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209550"/>
                </a:lnTo>
                <a:lnTo>
                  <a:pt x="19050" y="219075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571875" y="1933575"/>
            <a:ext cx="123826" cy="9526"/>
          </a:xfrm>
          <a:custGeom>
            <a:avLst/>
            <a:gdLst/>
            <a:ahLst/>
            <a:cxnLst/>
            <a:rect l="0" t="0" r="0" b="0"/>
            <a:pathLst>
              <a:path w="1238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571875" y="2143125"/>
            <a:ext cx="123826" cy="28576"/>
          </a:xfrm>
          <a:custGeom>
            <a:avLst/>
            <a:gdLst/>
            <a:ahLst/>
            <a:cxnLst/>
            <a:rect l="0" t="0" r="0" b="0"/>
            <a:pathLst>
              <a:path w="123826" h="2857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90950" y="1943100"/>
            <a:ext cx="28576" cy="314326"/>
          </a:xfrm>
          <a:custGeom>
            <a:avLst/>
            <a:gdLst/>
            <a:ahLst/>
            <a:cxnLst/>
            <a:rect l="0" t="0" r="0" b="0"/>
            <a:pathLst>
              <a:path w="28576" h="31432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857625" y="2028825"/>
            <a:ext cx="123826" cy="152401"/>
          </a:xfrm>
          <a:custGeom>
            <a:avLst/>
            <a:gdLst/>
            <a:ahLst/>
            <a:cxnLst/>
            <a:rect l="0" t="0" r="0" b="0"/>
            <a:pathLst>
              <a:path w="123826" h="15240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0"/>
                </a:lnTo>
                <a:lnTo>
                  <a:pt x="5715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95250" y="66675"/>
                </a:lnTo>
                <a:lnTo>
                  <a:pt x="76200" y="85725"/>
                </a:lnTo>
                <a:lnTo>
                  <a:pt x="57150" y="104775"/>
                </a:lnTo>
                <a:lnTo>
                  <a:pt x="47625" y="114300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28575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33350"/>
                </a:lnTo>
                <a:lnTo>
                  <a:pt x="85725" y="133350"/>
                </a:lnTo>
                <a:lnTo>
                  <a:pt x="104775" y="133350"/>
                </a:lnTo>
                <a:lnTo>
                  <a:pt x="114300" y="133350"/>
                </a:lnTo>
                <a:lnTo>
                  <a:pt x="123825" y="133350"/>
                </a:lnTo>
                <a:lnTo>
                  <a:pt x="1238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838575" y="3819525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47625"/>
                </a:lnTo>
                <a:lnTo>
                  <a:pt x="0" y="6667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800475" y="3752850"/>
            <a:ext cx="114301" cy="66676"/>
          </a:xfrm>
          <a:custGeom>
            <a:avLst/>
            <a:gdLst/>
            <a:ahLst/>
            <a:cxnLst/>
            <a:rect l="0" t="0" r="0" b="0"/>
            <a:pathLst>
              <a:path w="114301" h="66676">
                <a:moveTo>
                  <a:pt x="0" y="66675"/>
                </a:moveTo>
                <a:lnTo>
                  <a:pt x="0" y="66675"/>
                </a:lnTo>
                <a:lnTo>
                  <a:pt x="0" y="57150"/>
                </a:lnTo>
                <a:lnTo>
                  <a:pt x="0" y="57150"/>
                </a:lnTo>
                <a:lnTo>
                  <a:pt x="9525" y="47625"/>
                </a:lnTo>
                <a:lnTo>
                  <a:pt x="9525" y="38100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819525" y="3990975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019550" y="3781425"/>
            <a:ext cx="28576" cy="390526"/>
          </a:xfrm>
          <a:custGeom>
            <a:avLst/>
            <a:gdLst/>
            <a:ahLst/>
            <a:cxnLst/>
            <a:rect l="0" t="0" r="0" b="0"/>
            <a:pathLst>
              <a:path w="28576" h="390526">
                <a:moveTo>
                  <a:pt x="28575" y="0"/>
                </a:move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57150"/>
                </a:lnTo>
                <a:lnTo>
                  <a:pt x="9525" y="85725"/>
                </a:lnTo>
                <a:lnTo>
                  <a:pt x="9525" y="114300"/>
                </a:lnTo>
                <a:lnTo>
                  <a:pt x="9525" y="152400"/>
                </a:lnTo>
                <a:lnTo>
                  <a:pt x="0" y="190500"/>
                </a:lnTo>
                <a:lnTo>
                  <a:pt x="0" y="228600"/>
                </a:lnTo>
                <a:lnTo>
                  <a:pt x="0" y="266700"/>
                </a:lnTo>
                <a:lnTo>
                  <a:pt x="0" y="295275"/>
                </a:lnTo>
                <a:lnTo>
                  <a:pt x="9525" y="333375"/>
                </a:lnTo>
                <a:lnTo>
                  <a:pt x="9525" y="361950"/>
                </a:lnTo>
                <a:lnTo>
                  <a:pt x="19050" y="381000"/>
                </a:lnTo>
                <a:lnTo>
                  <a:pt x="19050" y="390525"/>
                </a:lnTo>
                <a:lnTo>
                  <a:pt x="1905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4105275" y="386715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0" y="28575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76200"/>
                </a:lnTo>
                <a:lnTo>
                  <a:pt x="76200" y="95250"/>
                </a:lnTo>
                <a:lnTo>
                  <a:pt x="66675" y="123825"/>
                </a:lnTo>
                <a:lnTo>
                  <a:pt x="66675" y="142875"/>
                </a:lnTo>
                <a:lnTo>
                  <a:pt x="57150" y="161925"/>
                </a:lnTo>
                <a:lnTo>
                  <a:pt x="57150" y="171450"/>
                </a:lnTo>
                <a:lnTo>
                  <a:pt x="57150" y="180975"/>
                </a:lnTo>
                <a:lnTo>
                  <a:pt x="66675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85725" y="190500"/>
                </a:lnTo>
                <a:lnTo>
                  <a:pt x="104775" y="180975"/>
                </a:lnTo>
                <a:lnTo>
                  <a:pt x="123825" y="180975"/>
                </a:lnTo>
                <a:lnTo>
                  <a:pt x="133350" y="171450"/>
                </a:lnTo>
                <a:lnTo>
                  <a:pt x="1333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381375" y="2724150"/>
            <a:ext cx="9526" cy="247651"/>
          </a:xfrm>
          <a:custGeom>
            <a:avLst/>
            <a:gdLst/>
            <a:ahLst/>
            <a:cxnLst/>
            <a:rect l="0" t="0" r="0" b="0"/>
            <a:pathLst>
              <a:path w="9526" h="24765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276600" y="2724150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295650" y="29241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9525"/>
                </a:move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229225" y="2457450"/>
            <a:ext cx="85726" cy="95251"/>
          </a:xfrm>
          <a:custGeom>
            <a:avLst/>
            <a:gdLst/>
            <a:ahLst/>
            <a:cxnLst/>
            <a:rect l="0" t="0" r="0" b="0"/>
            <a:pathLst>
              <a:path w="85726" h="95251">
                <a:moveTo>
                  <a:pt x="28575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85725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4629150" y="1600200"/>
            <a:ext cx="19051" cy="180976"/>
          </a:xfrm>
          <a:custGeom>
            <a:avLst/>
            <a:gdLst/>
            <a:ahLst/>
            <a:cxnLst/>
            <a:rect l="0" t="0" r="0" b="0"/>
            <a:pathLst>
              <a:path w="19051" h="1809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4524375" y="1581150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486275" y="1809750"/>
            <a:ext cx="180976" cy="38101"/>
          </a:xfrm>
          <a:custGeom>
            <a:avLst/>
            <a:gdLst/>
            <a:ahLst/>
            <a:cxnLst/>
            <a:rect l="0" t="0" r="0" b="0"/>
            <a:pathLst>
              <a:path w="180976" h="38101">
                <a:moveTo>
                  <a:pt x="0" y="38100"/>
                </a:moveTo>
                <a:lnTo>
                  <a:pt x="0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9525"/>
                </a:lnTo>
                <a:lnTo>
                  <a:pt x="180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495800" y="1914525"/>
            <a:ext cx="276226" cy="57151"/>
          </a:xfrm>
          <a:custGeom>
            <a:avLst/>
            <a:gdLst/>
            <a:ahLst/>
            <a:cxnLst/>
            <a:rect l="0" t="0" r="0" b="0"/>
            <a:pathLst>
              <a:path w="276226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38100" y="47625"/>
                </a:lnTo>
                <a:lnTo>
                  <a:pt x="57150" y="47625"/>
                </a:lnTo>
                <a:lnTo>
                  <a:pt x="85725" y="47625"/>
                </a:lnTo>
                <a:lnTo>
                  <a:pt x="104775" y="38100"/>
                </a:lnTo>
                <a:lnTo>
                  <a:pt x="133350" y="28575"/>
                </a:lnTo>
                <a:lnTo>
                  <a:pt x="152400" y="28575"/>
                </a:lnTo>
                <a:lnTo>
                  <a:pt x="180975" y="19050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524375" y="2028825"/>
            <a:ext cx="190501" cy="209551"/>
          </a:xfrm>
          <a:custGeom>
            <a:avLst/>
            <a:gdLst/>
            <a:ahLst/>
            <a:cxnLst/>
            <a:rect l="0" t="0" r="0" b="0"/>
            <a:pathLst>
              <a:path w="190501" h="20955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38100"/>
                </a:lnTo>
                <a:lnTo>
                  <a:pt x="161925" y="47625"/>
                </a:lnTo>
                <a:lnTo>
                  <a:pt x="142875" y="76200"/>
                </a:lnTo>
                <a:lnTo>
                  <a:pt x="133350" y="95250"/>
                </a:lnTo>
                <a:lnTo>
                  <a:pt x="114300" y="114300"/>
                </a:lnTo>
                <a:lnTo>
                  <a:pt x="95250" y="142875"/>
                </a:lnTo>
                <a:lnTo>
                  <a:pt x="66675" y="161925"/>
                </a:lnTo>
                <a:lnTo>
                  <a:pt x="47625" y="180975"/>
                </a:lnTo>
                <a:lnTo>
                  <a:pt x="38100" y="200025"/>
                </a:lnTo>
                <a:lnTo>
                  <a:pt x="38100" y="200025"/>
                </a:lnTo>
                <a:lnTo>
                  <a:pt x="38100" y="209550"/>
                </a:lnTo>
                <a:lnTo>
                  <a:pt x="38100" y="209550"/>
                </a:lnTo>
                <a:lnTo>
                  <a:pt x="47625" y="209550"/>
                </a:lnTo>
                <a:lnTo>
                  <a:pt x="66675" y="200025"/>
                </a:lnTo>
                <a:lnTo>
                  <a:pt x="85725" y="200025"/>
                </a:lnTo>
                <a:lnTo>
                  <a:pt x="104775" y="190500"/>
                </a:lnTo>
                <a:lnTo>
                  <a:pt x="123825" y="180975"/>
                </a:lnTo>
                <a:lnTo>
                  <a:pt x="152400" y="171450"/>
                </a:lnTo>
                <a:lnTo>
                  <a:pt x="171450" y="161925"/>
                </a:lnTo>
                <a:lnTo>
                  <a:pt x="190500" y="161925"/>
                </a:lnTo>
                <a:lnTo>
                  <a:pt x="1905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895850" y="1905000"/>
            <a:ext cx="1" cy="76201"/>
          </a:xfrm>
          <a:custGeom>
            <a:avLst/>
            <a:gdLst/>
            <a:ahLst/>
            <a:cxnLst/>
            <a:rect l="0" t="0" r="0" b="0"/>
            <a:pathLst>
              <a:path w="1" h="762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029200" y="1790700"/>
            <a:ext cx="28576" cy="238126"/>
          </a:xfrm>
          <a:custGeom>
            <a:avLst/>
            <a:gdLst/>
            <a:ahLst/>
            <a:cxnLst/>
            <a:rect l="0" t="0" r="0" b="0"/>
            <a:pathLst>
              <a:path w="28576" h="238126">
                <a:moveTo>
                  <a:pt x="28575" y="0"/>
                </a:moveTo>
                <a:lnTo>
                  <a:pt x="19050" y="9525"/>
                </a:lnTo>
                <a:lnTo>
                  <a:pt x="19050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6192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972050" y="1781175"/>
            <a:ext cx="219076" cy="323851"/>
          </a:xfrm>
          <a:custGeom>
            <a:avLst/>
            <a:gdLst/>
            <a:ahLst/>
            <a:cxnLst/>
            <a:rect l="0" t="0" r="0" b="0"/>
            <a:pathLst>
              <a:path w="219076" h="323851">
                <a:moveTo>
                  <a:pt x="38100" y="57150"/>
                </a:moveTo>
                <a:lnTo>
                  <a:pt x="38100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28575"/>
                </a:lnTo>
                <a:lnTo>
                  <a:pt x="161925" y="47625"/>
                </a:lnTo>
                <a:lnTo>
                  <a:pt x="152400" y="76200"/>
                </a:lnTo>
                <a:lnTo>
                  <a:pt x="152400" y="104775"/>
                </a:lnTo>
                <a:lnTo>
                  <a:pt x="123825" y="133350"/>
                </a:lnTo>
                <a:lnTo>
                  <a:pt x="104775" y="161925"/>
                </a:lnTo>
                <a:lnTo>
                  <a:pt x="85725" y="190500"/>
                </a:lnTo>
                <a:lnTo>
                  <a:pt x="57150" y="209550"/>
                </a:lnTo>
                <a:lnTo>
                  <a:pt x="28575" y="219075"/>
                </a:lnTo>
                <a:lnTo>
                  <a:pt x="1905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9525" y="209550"/>
                </a:lnTo>
                <a:lnTo>
                  <a:pt x="28575" y="209550"/>
                </a:lnTo>
                <a:lnTo>
                  <a:pt x="38100" y="219075"/>
                </a:lnTo>
                <a:lnTo>
                  <a:pt x="47625" y="228600"/>
                </a:lnTo>
                <a:lnTo>
                  <a:pt x="66675" y="247650"/>
                </a:lnTo>
                <a:lnTo>
                  <a:pt x="85725" y="276225"/>
                </a:lnTo>
                <a:lnTo>
                  <a:pt x="95250" y="295275"/>
                </a:lnTo>
                <a:lnTo>
                  <a:pt x="114300" y="304800"/>
                </a:lnTo>
                <a:lnTo>
                  <a:pt x="123825" y="314325"/>
                </a:lnTo>
                <a:lnTo>
                  <a:pt x="142875" y="323850"/>
                </a:lnTo>
                <a:lnTo>
                  <a:pt x="152400" y="323850"/>
                </a:lnTo>
                <a:lnTo>
                  <a:pt x="171450" y="314325"/>
                </a:lnTo>
                <a:lnTo>
                  <a:pt x="190500" y="295275"/>
                </a:lnTo>
                <a:lnTo>
                  <a:pt x="209550" y="285750"/>
                </a:lnTo>
                <a:lnTo>
                  <a:pt x="219075" y="276225"/>
                </a:lnTo>
                <a:lnTo>
                  <a:pt x="2190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657725" y="388620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76200"/>
                </a:lnTo>
                <a:lnTo>
                  <a:pt x="0" y="95250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600575" y="3867150"/>
            <a:ext cx="133351" cy="38101"/>
          </a:xfrm>
          <a:custGeom>
            <a:avLst/>
            <a:gdLst/>
            <a:ahLst/>
            <a:cxnLst/>
            <a:rect l="0" t="0" r="0" b="0"/>
            <a:pathLst>
              <a:path w="133351" h="38101">
                <a:moveTo>
                  <a:pt x="9525" y="38100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524375" y="411480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476750" y="4229100"/>
            <a:ext cx="276226" cy="57151"/>
          </a:xfrm>
          <a:custGeom>
            <a:avLst/>
            <a:gdLst/>
            <a:ahLst/>
            <a:cxnLst/>
            <a:rect l="0" t="0" r="0" b="0"/>
            <a:pathLst>
              <a:path w="276226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38100" y="47625"/>
                </a:lnTo>
                <a:lnTo>
                  <a:pt x="57150" y="47625"/>
                </a:lnTo>
                <a:lnTo>
                  <a:pt x="85725" y="38100"/>
                </a:lnTo>
                <a:lnTo>
                  <a:pt x="114300" y="28575"/>
                </a:lnTo>
                <a:lnTo>
                  <a:pt x="142875" y="19050"/>
                </a:lnTo>
                <a:lnTo>
                  <a:pt x="171450" y="9525"/>
                </a:lnTo>
                <a:lnTo>
                  <a:pt x="200025" y="0"/>
                </a:lnTo>
                <a:lnTo>
                  <a:pt x="228600" y="0"/>
                </a:lnTo>
                <a:lnTo>
                  <a:pt x="257175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524375" y="4352925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104775"/>
                </a:lnTo>
                <a:lnTo>
                  <a:pt x="85725" y="123825"/>
                </a:lnTo>
                <a:lnTo>
                  <a:pt x="66675" y="152400"/>
                </a:lnTo>
                <a:lnTo>
                  <a:pt x="57150" y="171450"/>
                </a:lnTo>
                <a:lnTo>
                  <a:pt x="38100" y="190500"/>
                </a:lnTo>
                <a:lnTo>
                  <a:pt x="28575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66700"/>
                </a:lnTo>
                <a:lnTo>
                  <a:pt x="19050" y="266700"/>
                </a:lnTo>
                <a:lnTo>
                  <a:pt x="38100" y="257175"/>
                </a:lnTo>
                <a:lnTo>
                  <a:pt x="57150" y="257175"/>
                </a:lnTo>
                <a:lnTo>
                  <a:pt x="76200" y="247650"/>
                </a:lnTo>
                <a:lnTo>
                  <a:pt x="95250" y="247650"/>
                </a:lnTo>
                <a:lnTo>
                  <a:pt x="123825" y="238125"/>
                </a:lnTo>
                <a:lnTo>
                  <a:pt x="133350" y="238125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857750" y="4143375"/>
            <a:ext cx="228601" cy="295276"/>
          </a:xfrm>
          <a:custGeom>
            <a:avLst/>
            <a:gdLst/>
            <a:ahLst/>
            <a:cxnLst/>
            <a:rect l="0" t="0" r="0" b="0"/>
            <a:pathLst>
              <a:path w="228601" h="295276">
                <a:moveTo>
                  <a:pt x="28575" y="9525"/>
                </a:move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33350"/>
                </a:lnTo>
                <a:lnTo>
                  <a:pt x="19050" y="171450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28575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85750"/>
                </a:lnTo>
                <a:lnTo>
                  <a:pt x="28575" y="276225"/>
                </a:lnTo>
                <a:lnTo>
                  <a:pt x="28575" y="257175"/>
                </a:lnTo>
                <a:lnTo>
                  <a:pt x="19050" y="238125"/>
                </a:lnTo>
                <a:lnTo>
                  <a:pt x="19050" y="219075"/>
                </a:lnTo>
                <a:lnTo>
                  <a:pt x="9525" y="190500"/>
                </a:lnTo>
                <a:lnTo>
                  <a:pt x="9525" y="152400"/>
                </a:lnTo>
                <a:lnTo>
                  <a:pt x="0" y="123825"/>
                </a:lnTo>
                <a:lnTo>
                  <a:pt x="0" y="95250"/>
                </a:lnTo>
                <a:lnTo>
                  <a:pt x="9525" y="76200"/>
                </a:lnTo>
                <a:lnTo>
                  <a:pt x="9525" y="5715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19050"/>
                </a:lnTo>
                <a:lnTo>
                  <a:pt x="123825" y="28575"/>
                </a:lnTo>
                <a:lnTo>
                  <a:pt x="123825" y="57150"/>
                </a:lnTo>
                <a:lnTo>
                  <a:pt x="123825" y="76200"/>
                </a:lnTo>
                <a:lnTo>
                  <a:pt x="114300" y="95250"/>
                </a:lnTo>
                <a:lnTo>
                  <a:pt x="95250" y="123825"/>
                </a:lnTo>
                <a:lnTo>
                  <a:pt x="85725" y="152400"/>
                </a:lnTo>
                <a:lnTo>
                  <a:pt x="66675" y="171450"/>
                </a:lnTo>
                <a:lnTo>
                  <a:pt x="47625" y="190500"/>
                </a:lnTo>
                <a:lnTo>
                  <a:pt x="38100" y="200025"/>
                </a:lnTo>
                <a:lnTo>
                  <a:pt x="28575" y="200025"/>
                </a:lnTo>
                <a:lnTo>
                  <a:pt x="19050" y="209550"/>
                </a:lnTo>
                <a:lnTo>
                  <a:pt x="19050" y="209550"/>
                </a:lnTo>
                <a:lnTo>
                  <a:pt x="19050" y="209550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47625" y="209550"/>
                </a:lnTo>
                <a:lnTo>
                  <a:pt x="57150" y="219075"/>
                </a:lnTo>
                <a:lnTo>
                  <a:pt x="66675" y="228600"/>
                </a:lnTo>
                <a:lnTo>
                  <a:pt x="85725" y="247650"/>
                </a:lnTo>
                <a:lnTo>
                  <a:pt x="104775" y="257175"/>
                </a:lnTo>
                <a:lnTo>
                  <a:pt x="114300" y="266700"/>
                </a:lnTo>
                <a:lnTo>
                  <a:pt x="133350" y="276225"/>
                </a:lnTo>
                <a:lnTo>
                  <a:pt x="142875" y="285750"/>
                </a:lnTo>
                <a:lnTo>
                  <a:pt x="152400" y="285750"/>
                </a:lnTo>
                <a:lnTo>
                  <a:pt x="171450" y="276225"/>
                </a:lnTo>
                <a:lnTo>
                  <a:pt x="190500" y="266700"/>
                </a:lnTo>
                <a:lnTo>
                  <a:pt x="209550" y="247650"/>
                </a:lnTo>
                <a:lnTo>
                  <a:pt x="219075" y="238125"/>
                </a:lnTo>
                <a:lnTo>
                  <a:pt x="228600" y="219075"/>
                </a:lnTo>
                <a:lnTo>
                  <a:pt x="2286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248275" y="3476625"/>
            <a:ext cx="104776" cy="85726"/>
          </a:xfrm>
          <a:custGeom>
            <a:avLst/>
            <a:gdLst/>
            <a:ahLst/>
            <a:cxnLst/>
            <a:rect l="0" t="0" r="0" b="0"/>
            <a:pathLst>
              <a:path w="104776" h="85726">
                <a:moveTo>
                  <a:pt x="19050" y="0"/>
                </a:move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57150" y="66675"/>
                </a:lnTo>
                <a:lnTo>
                  <a:pt x="76200" y="57150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66675" y="0"/>
                </a:lnTo>
                <a:lnTo>
                  <a:pt x="57150" y="0"/>
                </a:lnTo>
                <a:lnTo>
                  <a:pt x="38100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210175" y="2438400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28575" y="85725"/>
                </a:moveTo>
                <a:lnTo>
                  <a:pt x="28575" y="85725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66675"/>
                </a:lnTo>
                <a:lnTo>
                  <a:pt x="66675" y="57150"/>
                </a:lnTo>
                <a:lnTo>
                  <a:pt x="66675" y="57150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76200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33350"/>
                </a:lnTo>
                <a:lnTo>
                  <a:pt x="95250" y="142875"/>
                </a:lnTo>
                <a:lnTo>
                  <a:pt x="104775" y="133350"/>
                </a:lnTo>
                <a:lnTo>
                  <a:pt x="114300" y="133350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42875" y="95250"/>
                </a:lnTo>
                <a:lnTo>
                  <a:pt x="152400" y="85725"/>
                </a:lnTo>
                <a:lnTo>
                  <a:pt x="152400" y="76200"/>
                </a:lnTo>
                <a:lnTo>
                  <a:pt x="142875" y="66675"/>
                </a:lnTo>
                <a:lnTo>
                  <a:pt x="133350" y="57150"/>
                </a:lnTo>
                <a:lnTo>
                  <a:pt x="123825" y="47625"/>
                </a:lnTo>
                <a:lnTo>
                  <a:pt x="104775" y="47625"/>
                </a:lnTo>
                <a:lnTo>
                  <a:pt x="95250" y="57150"/>
                </a:lnTo>
                <a:lnTo>
                  <a:pt x="76200" y="66675"/>
                </a:lnTo>
                <a:lnTo>
                  <a:pt x="57150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28575" y="171450"/>
                </a:lnTo>
                <a:lnTo>
                  <a:pt x="47625" y="161925"/>
                </a:lnTo>
                <a:lnTo>
                  <a:pt x="57150" y="161925"/>
                </a:lnTo>
                <a:lnTo>
                  <a:pt x="76200" y="152400"/>
                </a:lnTo>
                <a:lnTo>
                  <a:pt x="85725" y="142875"/>
                </a:lnTo>
                <a:lnTo>
                  <a:pt x="95250" y="133350"/>
                </a:lnTo>
                <a:lnTo>
                  <a:pt x="95250" y="114300"/>
                </a:lnTo>
                <a:lnTo>
                  <a:pt x="95250" y="104775"/>
                </a:lnTo>
                <a:lnTo>
                  <a:pt x="95250" y="85725"/>
                </a:lnTo>
                <a:lnTo>
                  <a:pt x="95250" y="66675"/>
                </a:lnTo>
                <a:lnTo>
                  <a:pt x="85725" y="57150"/>
                </a:lnTo>
                <a:lnTo>
                  <a:pt x="76200" y="47625"/>
                </a:lnTo>
                <a:lnTo>
                  <a:pt x="66675" y="38100"/>
                </a:lnTo>
                <a:lnTo>
                  <a:pt x="57150" y="38100"/>
                </a:lnTo>
                <a:lnTo>
                  <a:pt x="57150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95250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04775"/>
                </a:lnTo>
                <a:lnTo>
                  <a:pt x="76200" y="104775"/>
                </a:lnTo>
                <a:lnTo>
                  <a:pt x="85725" y="104775"/>
                </a:lnTo>
                <a:lnTo>
                  <a:pt x="85725" y="85725"/>
                </a:lnTo>
                <a:lnTo>
                  <a:pt x="95250" y="76200"/>
                </a:lnTo>
                <a:lnTo>
                  <a:pt x="95250" y="57150"/>
                </a:lnTo>
                <a:lnTo>
                  <a:pt x="95250" y="38100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229225" y="3486150"/>
            <a:ext cx="85726" cy="76201"/>
          </a:xfrm>
          <a:custGeom>
            <a:avLst/>
            <a:gdLst/>
            <a:ahLst/>
            <a:cxnLst/>
            <a:rect l="0" t="0" r="0" b="0"/>
            <a:pathLst>
              <a:path w="85726" h="7620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4981575" y="2724150"/>
            <a:ext cx="628651" cy="495301"/>
          </a:xfrm>
          <a:custGeom>
            <a:avLst/>
            <a:gdLst/>
            <a:ahLst/>
            <a:cxnLst/>
            <a:rect l="0" t="0" r="0" b="0"/>
            <a:pathLst>
              <a:path w="628651" h="4953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38100" y="47625"/>
                </a:lnTo>
                <a:lnTo>
                  <a:pt x="66675" y="66675"/>
                </a:lnTo>
                <a:lnTo>
                  <a:pt x="85725" y="85725"/>
                </a:lnTo>
                <a:lnTo>
                  <a:pt x="114300" y="104775"/>
                </a:lnTo>
                <a:lnTo>
                  <a:pt x="142875" y="133350"/>
                </a:lnTo>
                <a:lnTo>
                  <a:pt x="171450" y="161925"/>
                </a:lnTo>
                <a:lnTo>
                  <a:pt x="209550" y="190500"/>
                </a:lnTo>
                <a:lnTo>
                  <a:pt x="247650" y="219075"/>
                </a:lnTo>
                <a:lnTo>
                  <a:pt x="276225" y="247650"/>
                </a:lnTo>
                <a:lnTo>
                  <a:pt x="314325" y="276225"/>
                </a:lnTo>
                <a:lnTo>
                  <a:pt x="352425" y="304800"/>
                </a:lnTo>
                <a:lnTo>
                  <a:pt x="381000" y="333375"/>
                </a:lnTo>
                <a:lnTo>
                  <a:pt x="419100" y="361950"/>
                </a:lnTo>
                <a:lnTo>
                  <a:pt x="457200" y="390525"/>
                </a:lnTo>
                <a:lnTo>
                  <a:pt x="485775" y="409575"/>
                </a:lnTo>
                <a:lnTo>
                  <a:pt x="514350" y="428625"/>
                </a:lnTo>
                <a:lnTo>
                  <a:pt x="542925" y="447675"/>
                </a:lnTo>
                <a:lnTo>
                  <a:pt x="561975" y="466725"/>
                </a:lnTo>
                <a:lnTo>
                  <a:pt x="581025" y="476250"/>
                </a:lnTo>
                <a:lnTo>
                  <a:pt x="600075" y="485775"/>
                </a:lnTo>
                <a:lnTo>
                  <a:pt x="609600" y="485775"/>
                </a:lnTo>
                <a:lnTo>
                  <a:pt x="619125" y="495300"/>
                </a:lnTo>
                <a:lnTo>
                  <a:pt x="619125" y="495300"/>
                </a:lnTo>
                <a:lnTo>
                  <a:pt x="628650" y="495300"/>
                </a:lnTo>
                <a:lnTo>
                  <a:pt x="628650" y="495300"/>
                </a:lnTo>
                <a:lnTo>
                  <a:pt x="62865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000625" y="2743200"/>
            <a:ext cx="542926" cy="504826"/>
          </a:xfrm>
          <a:custGeom>
            <a:avLst/>
            <a:gdLst/>
            <a:ahLst/>
            <a:cxnLst/>
            <a:rect l="0" t="0" r="0" b="0"/>
            <a:pathLst>
              <a:path w="542926" h="504826">
                <a:moveTo>
                  <a:pt x="542925" y="0"/>
                </a:moveTo>
                <a:lnTo>
                  <a:pt x="533400" y="0"/>
                </a:lnTo>
                <a:lnTo>
                  <a:pt x="533400" y="0"/>
                </a:lnTo>
                <a:lnTo>
                  <a:pt x="523875" y="9525"/>
                </a:lnTo>
                <a:lnTo>
                  <a:pt x="523875" y="19050"/>
                </a:lnTo>
                <a:lnTo>
                  <a:pt x="504825" y="38100"/>
                </a:lnTo>
                <a:lnTo>
                  <a:pt x="485775" y="66675"/>
                </a:lnTo>
                <a:lnTo>
                  <a:pt x="457200" y="95250"/>
                </a:lnTo>
                <a:lnTo>
                  <a:pt x="428625" y="133350"/>
                </a:lnTo>
                <a:lnTo>
                  <a:pt x="390525" y="171450"/>
                </a:lnTo>
                <a:lnTo>
                  <a:pt x="361950" y="200025"/>
                </a:lnTo>
                <a:lnTo>
                  <a:pt x="314325" y="238125"/>
                </a:lnTo>
                <a:lnTo>
                  <a:pt x="276225" y="276225"/>
                </a:lnTo>
                <a:lnTo>
                  <a:pt x="238125" y="314325"/>
                </a:lnTo>
                <a:lnTo>
                  <a:pt x="190500" y="342900"/>
                </a:lnTo>
                <a:lnTo>
                  <a:pt x="161925" y="381000"/>
                </a:lnTo>
                <a:lnTo>
                  <a:pt x="123825" y="400050"/>
                </a:lnTo>
                <a:lnTo>
                  <a:pt x="95250" y="428625"/>
                </a:lnTo>
                <a:lnTo>
                  <a:pt x="66675" y="447675"/>
                </a:lnTo>
                <a:lnTo>
                  <a:pt x="38100" y="466725"/>
                </a:lnTo>
                <a:lnTo>
                  <a:pt x="19050" y="485775"/>
                </a:lnTo>
                <a:lnTo>
                  <a:pt x="0" y="504825"/>
                </a:lnTo>
                <a:lnTo>
                  <a:pt x="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8029575" y="2495550"/>
            <a:ext cx="352426" cy="390526"/>
          </a:xfrm>
          <a:custGeom>
            <a:avLst/>
            <a:gdLst/>
            <a:ahLst/>
            <a:cxnLst/>
            <a:rect l="0" t="0" r="0" b="0"/>
            <a:pathLst>
              <a:path w="352426" h="39052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66700" y="0"/>
                </a:lnTo>
                <a:lnTo>
                  <a:pt x="276225" y="0"/>
                </a:lnTo>
                <a:lnTo>
                  <a:pt x="285750" y="0"/>
                </a:lnTo>
                <a:lnTo>
                  <a:pt x="295275" y="9525"/>
                </a:lnTo>
                <a:lnTo>
                  <a:pt x="304800" y="9525"/>
                </a:lnTo>
                <a:lnTo>
                  <a:pt x="314325" y="9525"/>
                </a:lnTo>
                <a:lnTo>
                  <a:pt x="314325" y="9525"/>
                </a:lnTo>
                <a:lnTo>
                  <a:pt x="323850" y="9525"/>
                </a:lnTo>
                <a:lnTo>
                  <a:pt x="333375" y="1905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42900" y="28575"/>
                </a:lnTo>
                <a:lnTo>
                  <a:pt x="352425" y="28575"/>
                </a:lnTo>
                <a:lnTo>
                  <a:pt x="352425" y="38100"/>
                </a:lnTo>
                <a:lnTo>
                  <a:pt x="352425" y="38100"/>
                </a:lnTo>
                <a:lnTo>
                  <a:pt x="352425" y="47625"/>
                </a:lnTo>
                <a:lnTo>
                  <a:pt x="352425" y="57150"/>
                </a:lnTo>
                <a:lnTo>
                  <a:pt x="352425" y="76200"/>
                </a:lnTo>
                <a:lnTo>
                  <a:pt x="352425" y="85725"/>
                </a:lnTo>
                <a:lnTo>
                  <a:pt x="352425" y="95250"/>
                </a:lnTo>
                <a:lnTo>
                  <a:pt x="352425" y="114300"/>
                </a:lnTo>
                <a:lnTo>
                  <a:pt x="342900" y="133350"/>
                </a:lnTo>
                <a:lnTo>
                  <a:pt x="342900" y="142875"/>
                </a:lnTo>
                <a:lnTo>
                  <a:pt x="333375" y="161925"/>
                </a:lnTo>
                <a:lnTo>
                  <a:pt x="333375" y="180975"/>
                </a:lnTo>
                <a:lnTo>
                  <a:pt x="323850" y="200025"/>
                </a:lnTo>
                <a:lnTo>
                  <a:pt x="323850" y="219075"/>
                </a:lnTo>
                <a:lnTo>
                  <a:pt x="314325" y="238125"/>
                </a:lnTo>
                <a:lnTo>
                  <a:pt x="314325" y="257175"/>
                </a:lnTo>
                <a:lnTo>
                  <a:pt x="314325" y="276225"/>
                </a:lnTo>
                <a:lnTo>
                  <a:pt x="304800" y="295275"/>
                </a:lnTo>
                <a:lnTo>
                  <a:pt x="304800" y="314325"/>
                </a:lnTo>
                <a:lnTo>
                  <a:pt x="304800" y="333375"/>
                </a:lnTo>
                <a:lnTo>
                  <a:pt x="304800" y="342900"/>
                </a:lnTo>
                <a:lnTo>
                  <a:pt x="304800" y="361950"/>
                </a:lnTo>
                <a:lnTo>
                  <a:pt x="304800" y="371475"/>
                </a:lnTo>
                <a:lnTo>
                  <a:pt x="304800" y="371475"/>
                </a:lnTo>
                <a:lnTo>
                  <a:pt x="295275" y="381000"/>
                </a:lnTo>
                <a:lnTo>
                  <a:pt x="295275" y="381000"/>
                </a:lnTo>
                <a:lnTo>
                  <a:pt x="295275" y="381000"/>
                </a:lnTo>
                <a:lnTo>
                  <a:pt x="295275" y="371475"/>
                </a:lnTo>
                <a:lnTo>
                  <a:pt x="295275" y="371475"/>
                </a:lnTo>
                <a:lnTo>
                  <a:pt x="295275" y="361950"/>
                </a:lnTo>
                <a:lnTo>
                  <a:pt x="285750" y="361950"/>
                </a:lnTo>
                <a:lnTo>
                  <a:pt x="276225" y="352425"/>
                </a:lnTo>
                <a:lnTo>
                  <a:pt x="276225" y="342900"/>
                </a:lnTo>
                <a:lnTo>
                  <a:pt x="266700" y="333375"/>
                </a:lnTo>
                <a:lnTo>
                  <a:pt x="257175" y="314325"/>
                </a:lnTo>
                <a:lnTo>
                  <a:pt x="257175" y="304800"/>
                </a:lnTo>
                <a:lnTo>
                  <a:pt x="247650" y="304800"/>
                </a:lnTo>
                <a:lnTo>
                  <a:pt x="247650" y="295275"/>
                </a:lnTo>
                <a:lnTo>
                  <a:pt x="247650" y="285750"/>
                </a:lnTo>
                <a:lnTo>
                  <a:pt x="238125" y="276225"/>
                </a:lnTo>
                <a:lnTo>
                  <a:pt x="238125" y="276225"/>
                </a:lnTo>
                <a:lnTo>
                  <a:pt x="238125" y="276225"/>
                </a:lnTo>
                <a:lnTo>
                  <a:pt x="238125" y="276225"/>
                </a:lnTo>
                <a:lnTo>
                  <a:pt x="238125" y="285750"/>
                </a:lnTo>
                <a:lnTo>
                  <a:pt x="238125" y="285750"/>
                </a:lnTo>
                <a:lnTo>
                  <a:pt x="238125" y="295275"/>
                </a:lnTo>
                <a:lnTo>
                  <a:pt x="247650" y="295275"/>
                </a:lnTo>
                <a:lnTo>
                  <a:pt x="247650" y="304800"/>
                </a:lnTo>
                <a:lnTo>
                  <a:pt x="257175" y="323850"/>
                </a:lnTo>
                <a:lnTo>
                  <a:pt x="257175" y="333375"/>
                </a:lnTo>
                <a:lnTo>
                  <a:pt x="266700" y="352425"/>
                </a:lnTo>
                <a:lnTo>
                  <a:pt x="266700" y="361950"/>
                </a:lnTo>
                <a:lnTo>
                  <a:pt x="276225" y="371475"/>
                </a:lnTo>
                <a:lnTo>
                  <a:pt x="276225" y="381000"/>
                </a:lnTo>
                <a:lnTo>
                  <a:pt x="285750" y="381000"/>
                </a:lnTo>
                <a:lnTo>
                  <a:pt x="285750" y="390525"/>
                </a:lnTo>
                <a:lnTo>
                  <a:pt x="295275" y="390525"/>
                </a:lnTo>
                <a:lnTo>
                  <a:pt x="304800" y="390525"/>
                </a:lnTo>
                <a:lnTo>
                  <a:pt x="304800" y="381000"/>
                </a:lnTo>
                <a:lnTo>
                  <a:pt x="323850" y="381000"/>
                </a:lnTo>
                <a:lnTo>
                  <a:pt x="333375" y="371475"/>
                </a:lnTo>
                <a:lnTo>
                  <a:pt x="342900" y="361950"/>
                </a:lnTo>
                <a:lnTo>
                  <a:pt x="352425" y="352425"/>
                </a:lnTo>
                <a:lnTo>
                  <a:pt x="3524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8001000" y="3171825"/>
            <a:ext cx="352426" cy="361951"/>
          </a:xfrm>
          <a:custGeom>
            <a:avLst/>
            <a:gdLst/>
            <a:ahLst/>
            <a:cxnLst/>
            <a:rect l="0" t="0" r="0" b="0"/>
            <a:pathLst>
              <a:path w="352426" h="361951">
                <a:moveTo>
                  <a:pt x="0" y="314325"/>
                </a:moveTo>
                <a:lnTo>
                  <a:pt x="0" y="31432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9525" y="323850"/>
                </a:lnTo>
                <a:lnTo>
                  <a:pt x="19050" y="333375"/>
                </a:lnTo>
                <a:lnTo>
                  <a:pt x="38100" y="333375"/>
                </a:lnTo>
                <a:lnTo>
                  <a:pt x="47625" y="333375"/>
                </a:lnTo>
                <a:lnTo>
                  <a:pt x="57150" y="333375"/>
                </a:lnTo>
                <a:lnTo>
                  <a:pt x="76200" y="333375"/>
                </a:lnTo>
                <a:lnTo>
                  <a:pt x="85725" y="342900"/>
                </a:lnTo>
                <a:lnTo>
                  <a:pt x="104775" y="342900"/>
                </a:lnTo>
                <a:lnTo>
                  <a:pt x="123825" y="342900"/>
                </a:lnTo>
                <a:lnTo>
                  <a:pt x="133350" y="352425"/>
                </a:lnTo>
                <a:lnTo>
                  <a:pt x="142875" y="352425"/>
                </a:lnTo>
                <a:lnTo>
                  <a:pt x="161925" y="352425"/>
                </a:lnTo>
                <a:lnTo>
                  <a:pt x="180975" y="361950"/>
                </a:lnTo>
                <a:lnTo>
                  <a:pt x="190500" y="361950"/>
                </a:lnTo>
                <a:lnTo>
                  <a:pt x="209550" y="361950"/>
                </a:lnTo>
                <a:lnTo>
                  <a:pt x="228600" y="361950"/>
                </a:lnTo>
                <a:lnTo>
                  <a:pt x="238125" y="361950"/>
                </a:lnTo>
                <a:lnTo>
                  <a:pt x="257175" y="361950"/>
                </a:lnTo>
                <a:lnTo>
                  <a:pt x="266700" y="361950"/>
                </a:lnTo>
                <a:lnTo>
                  <a:pt x="276225" y="361950"/>
                </a:lnTo>
                <a:lnTo>
                  <a:pt x="285750" y="361950"/>
                </a:lnTo>
                <a:lnTo>
                  <a:pt x="295275" y="361950"/>
                </a:lnTo>
                <a:lnTo>
                  <a:pt x="295275" y="361950"/>
                </a:lnTo>
                <a:lnTo>
                  <a:pt x="304800" y="361950"/>
                </a:lnTo>
                <a:lnTo>
                  <a:pt x="304800" y="361950"/>
                </a:lnTo>
                <a:lnTo>
                  <a:pt x="314325" y="352425"/>
                </a:lnTo>
                <a:lnTo>
                  <a:pt x="314325" y="342900"/>
                </a:lnTo>
                <a:lnTo>
                  <a:pt x="314325" y="333375"/>
                </a:lnTo>
                <a:lnTo>
                  <a:pt x="314325" y="323850"/>
                </a:lnTo>
                <a:lnTo>
                  <a:pt x="314325" y="314325"/>
                </a:lnTo>
                <a:lnTo>
                  <a:pt x="314325" y="295275"/>
                </a:lnTo>
                <a:lnTo>
                  <a:pt x="314325" y="276225"/>
                </a:lnTo>
                <a:lnTo>
                  <a:pt x="323850" y="257175"/>
                </a:lnTo>
                <a:lnTo>
                  <a:pt x="323850" y="228600"/>
                </a:lnTo>
                <a:lnTo>
                  <a:pt x="323850" y="209550"/>
                </a:lnTo>
                <a:lnTo>
                  <a:pt x="323850" y="190500"/>
                </a:lnTo>
                <a:lnTo>
                  <a:pt x="323850" y="171450"/>
                </a:lnTo>
                <a:lnTo>
                  <a:pt x="323850" y="152400"/>
                </a:lnTo>
                <a:lnTo>
                  <a:pt x="323850" y="123825"/>
                </a:lnTo>
                <a:lnTo>
                  <a:pt x="323850" y="104775"/>
                </a:lnTo>
                <a:lnTo>
                  <a:pt x="323850" y="95250"/>
                </a:lnTo>
                <a:lnTo>
                  <a:pt x="323850" y="76200"/>
                </a:lnTo>
                <a:lnTo>
                  <a:pt x="314325" y="57150"/>
                </a:lnTo>
                <a:lnTo>
                  <a:pt x="314325" y="47625"/>
                </a:lnTo>
                <a:lnTo>
                  <a:pt x="314325" y="38100"/>
                </a:lnTo>
                <a:lnTo>
                  <a:pt x="314325" y="28575"/>
                </a:lnTo>
                <a:lnTo>
                  <a:pt x="314325" y="28575"/>
                </a:lnTo>
                <a:lnTo>
                  <a:pt x="304800" y="19050"/>
                </a:lnTo>
                <a:lnTo>
                  <a:pt x="304800" y="19050"/>
                </a:lnTo>
                <a:lnTo>
                  <a:pt x="304800" y="19050"/>
                </a:lnTo>
                <a:lnTo>
                  <a:pt x="304800" y="19050"/>
                </a:lnTo>
                <a:lnTo>
                  <a:pt x="304800" y="19050"/>
                </a:lnTo>
                <a:lnTo>
                  <a:pt x="304800" y="28575"/>
                </a:lnTo>
                <a:lnTo>
                  <a:pt x="304800" y="38100"/>
                </a:lnTo>
                <a:lnTo>
                  <a:pt x="295275" y="57150"/>
                </a:lnTo>
                <a:lnTo>
                  <a:pt x="285750" y="76200"/>
                </a:lnTo>
                <a:lnTo>
                  <a:pt x="276225" y="85725"/>
                </a:lnTo>
                <a:lnTo>
                  <a:pt x="266700" y="104775"/>
                </a:lnTo>
                <a:lnTo>
                  <a:pt x="257175" y="114300"/>
                </a:lnTo>
                <a:lnTo>
                  <a:pt x="238125" y="123825"/>
                </a:lnTo>
                <a:lnTo>
                  <a:pt x="238125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28600" y="133350"/>
                </a:lnTo>
                <a:lnTo>
                  <a:pt x="238125" y="123825"/>
                </a:lnTo>
                <a:lnTo>
                  <a:pt x="238125" y="114300"/>
                </a:lnTo>
                <a:lnTo>
                  <a:pt x="257175" y="104775"/>
                </a:lnTo>
                <a:lnTo>
                  <a:pt x="276225" y="85725"/>
                </a:lnTo>
                <a:lnTo>
                  <a:pt x="285750" y="66675"/>
                </a:lnTo>
                <a:lnTo>
                  <a:pt x="304800" y="57150"/>
                </a:lnTo>
                <a:lnTo>
                  <a:pt x="323850" y="38100"/>
                </a:lnTo>
                <a:lnTo>
                  <a:pt x="333375" y="19050"/>
                </a:lnTo>
                <a:lnTo>
                  <a:pt x="342900" y="9525"/>
                </a:lnTo>
                <a:lnTo>
                  <a:pt x="352425" y="9525"/>
                </a:lnTo>
                <a:lnTo>
                  <a:pt x="352425" y="0"/>
                </a:lnTo>
                <a:lnTo>
                  <a:pt x="352425" y="0"/>
                </a:lnTo>
                <a:lnTo>
                  <a:pt x="352425" y="0"/>
                </a:lnTo>
                <a:lnTo>
                  <a:pt x="352425" y="0"/>
                </a:lnTo>
                <a:lnTo>
                  <a:pt x="352425" y="9525"/>
                </a:lnTo>
                <a:lnTo>
                  <a:pt x="352425" y="19050"/>
                </a:lnTo>
                <a:lnTo>
                  <a:pt x="352425" y="38100"/>
                </a:lnTo>
                <a:lnTo>
                  <a:pt x="342900" y="66675"/>
                </a:lnTo>
                <a:lnTo>
                  <a:pt x="342900" y="95250"/>
                </a:lnTo>
                <a:lnTo>
                  <a:pt x="342900" y="133350"/>
                </a:lnTo>
                <a:lnTo>
                  <a:pt x="342900" y="161925"/>
                </a:lnTo>
                <a:lnTo>
                  <a:pt x="342900" y="180975"/>
                </a:lnTo>
                <a:lnTo>
                  <a:pt x="3429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277225" y="2962275"/>
            <a:ext cx="152401" cy="114301"/>
          </a:xfrm>
          <a:custGeom>
            <a:avLst/>
            <a:gdLst/>
            <a:ahLst/>
            <a:cxnLst/>
            <a:rect l="0" t="0" r="0" b="0"/>
            <a:pathLst>
              <a:path w="152401" h="1143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76200" y="104775"/>
                </a:lnTo>
                <a:lnTo>
                  <a:pt x="85725" y="104775"/>
                </a:lnTo>
                <a:lnTo>
                  <a:pt x="104775" y="95250"/>
                </a:lnTo>
                <a:lnTo>
                  <a:pt x="114300" y="85725"/>
                </a:lnTo>
                <a:lnTo>
                  <a:pt x="123825" y="66675"/>
                </a:lnTo>
                <a:lnTo>
                  <a:pt x="133350" y="57150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0"/>
                </a:lnTo>
                <a:lnTo>
                  <a:pt x="5715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28575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85725" y="104775"/>
                </a:lnTo>
                <a:lnTo>
                  <a:pt x="95250" y="95250"/>
                </a:lnTo>
                <a:lnTo>
                  <a:pt x="104775" y="85725"/>
                </a:lnTo>
                <a:lnTo>
                  <a:pt x="114300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95250" y="38100"/>
                </a:lnTo>
                <a:lnTo>
                  <a:pt x="85725" y="38100"/>
                </a:lnTo>
                <a:lnTo>
                  <a:pt x="66675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7115175" y="2181225"/>
            <a:ext cx="1200151" cy="209551"/>
          </a:xfrm>
          <a:custGeom>
            <a:avLst/>
            <a:gdLst/>
            <a:ahLst/>
            <a:cxnLst/>
            <a:rect l="0" t="0" r="0" b="0"/>
            <a:pathLst>
              <a:path w="1200151" h="209551">
                <a:moveTo>
                  <a:pt x="0" y="104775"/>
                </a:moveTo>
                <a:lnTo>
                  <a:pt x="0" y="95250"/>
                </a:lnTo>
                <a:lnTo>
                  <a:pt x="0" y="85725"/>
                </a:lnTo>
                <a:lnTo>
                  <a:pt x="0" y="76200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47625" y="38100"/>
                </a:lnTo>
                <a:lnTo>
                  <a:pt x="57150" y="28575"/>
                </a:lnTo>
                <a:lnTo>
                  <a:pt x="76200" y="381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33350" y="47625"/>
                </a:lnTo>
                <a:lnTo>
                  <a:pt x="161925" y="47625"/>
                </a:lnTo>
                <a:lnTo>
                  <a:pt x="180975" y="47625"/>
                </a:lnTo>
                <a:lnTo>
                  <a:pt x="209550" y="57150"/>
                </a:lnTo>
                <a:lnTo>
                  <a:pt x="228600" y="66675"/>
                </a:lnTo>
                <a:lnTo>
                  <a:pt x="257175" y="76200"/>
                </a:lnTo>
                <a:lnTo>
                  <a:pt x="285750" y="76200"/>
                </a:lnTo>
                <a:lnTo>
                  <a:pt x="314325" y="85725"/>
                </a:lnTo>
                <a:lnTo>
                  <a:pt x="342900" y="85725"/>
                </a:lnTo>
                <a:lnTo>
                  <a:pt x="381000" y="76200"/>
                </a:lnTo>
                <a:lnTo>
                  <a:pt x="409575" y="76200"/>
                </a:lnTo>
                <a:lnTo>
                  <a:pt x="438150" y="66675"/>
                </a:lnTo>
                <a:lnTo>
                  <a:pt x="466725" y="57150"/>
                </a:lnTo>
                <a:lnTo>
                  <a:pt x="495300" y="47625"/>
                </a:lnTo>
                <a:lnTo>
                  <a:pt x="514350" y="38100"/>
                </a:lnTo>
                <a:lnTo>
                  <a:pt x="533400" y="38100"/>
                </a:lnTo>
                <a:lnTo>
                  <a:pt x="552450" y="28575"/>
                </a:lnTo>
                <a:lnTo>
                  <a:pt x="571500" y="19050"/>
                </a:lnTo>
                <a:lnTo>
                  <a:pt x="571500" y="19050"/>
                </a:lnTo>
                <a:lnTo>
                  <a:pt x="581025" y="9525"/>
                </a:lnTo>
                <a:lnTo>
                  <a:pt x="581025" y="0"/>
                </a:lnTo>
                <a:lnTo>
                  <a:pt x="571500" y="0"/>
                </a:lnTo>
                <a:lnTo>
                  <a:pt x="571500" y="0"/>
                </a:lnTo>
                <a:lnTo>
                  <a:pt x="561975" y="0"/>
                </a:lnTo>
                <a:lnTo>
                  <a:pt x="561975" y="0"/>
                </a:lnTo>
                <a:lnTo>
                  <a:pt x="552450" y="9525"/>
                </a:lnTo>
                <a:lnTo>
                  <a:pt x="552450" y="19050"/>
                </a:lnTo>
                <a:lnTo>
                  <a:pt x="552450" y="28575"/>
                </a:lnTo>
                <a:lnTo>
                  <a:pt x="552450" y="38100"/>
                </a:lnTo>
                <a:lnTo>
                  <a:pt x="561975" y="57150"/>
                </a:lnTo>
                <a:lnTo>
                  <a:pt x="571500" y="76200"/>
                </a:lnTo>
                <a:lnTo>
                  <a:pt x="581025" y="95250"/>
                </a:lnTo>
                <a:lnTo>
                  <a:pt x="600075" y="114300"/>
                </a:lnTo>
                <a:lnTo>
                  <a:pt x="619125" y="123825"/>
                </a:lnTo>
                <a:lnTo>
                  <a:pt x="638175" y="133350"/>
                </a:lnTo>
                <a:lnTo>
                  <a:pt x="666750" y="142875"/>
                </a:lnTo>
                <a:lnTo>
                  <a:pt x="695325" y="142875"/>
                </a:lnTo>
                <a:lnTo>
                  <a:pt x="723900" y="142875"/>
                </a:lnTo>
                <a:lnTo>
                  <a:pt x="762000" y="142875"/>
                </a:lnTo>
                <a:lnTo>
                  <a:pt x="790575" y="133350"/>
                </a:lnTo>
                <a:lnTo>
                  <a:pt x="828675" y="133350"/>
                </a:lnTo>
                <a:lnTo>
                  <a:pt x="866775" y="133350"/>
                </a:lnTo>
                <a:lnTo>
                  <a:pt x="904875" y="123825"/>
                </a:lnTo>
                <a:lnTo>
                  <a:pt x="942975" y="114300"/>
                </a:lnTo>
                <a:lnTo>
                  <a:pt x="981075" y="114300"/>
                </a:lnTo>
                <a:lnTo>
                  <a:pt x="1019175" y="104775"/>
                </a:lnTo>
                <a:lnTo>
                  <a:pt x="1057275" y="104775"/>
                </a:lnTo>
                <a:lnTo>
                  <a:pt x="1085850" y="104775"/>
                </a:lnTo>
                <a:lnTo>
                  <a:pt x="1114425" y="114300"/>
                </a:lnTo>
                <a:lnTo>
                  <a:pt x="1133475" y="123825"/>
                </a:lnTo>
                <a:lnTo>
                  <a:pt x="1152525" y="133350"/>
                </a:lnTo>
                <a:lnTo>
                  <a:pt x="1171575" y="142875"/>
                </a:lnTo>
                <a:lnTo>
                  <a:pt x="1171575" y="161925"/>
                </a:lnTo>
                <a:lnTo>
                  <a:pt x="1181100" y="171450"/>
                </a:lnTo>
                <a:lnTo>
                  <a:pt x="1190625" y="190500"/>
                </a:lnTo>
                <a:lnTo>
                  <a:pt x="1190625" y="200025"/>
                </a:lnTo>
                <a:lnTo>
                  <a:pt x="1200150" y="209550"/>
                </a:lnTo>
                <a:lnTo>
                  <a:pt x="120015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7181850" y="3648075"/>
            <a:ext cx="1095376" cy="238126"/>
          </a:xfrm>
          <a:custGeom>
            <a:avLst/>
            <a:gdLst/>
            <a:ahLst/>
            <a:cxnLst/>
            <a:rect l="0" t="0" r="0" b="0"/>
            <a:pathLst>
              <a:path w="1095376" h="238126">
                <a:moveTo>
                  <a:pt x="0" y="47625"/>
                </a:move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23825"/>
                </a:lnTo>
                <a:lnTo>
                  <a:pt x="47625" y="142875"/>
                </a:lnTo>
                <a:lnTo>
                  <a:pt x="66675" y="161925"/>
                </a:lnTo>
                <a:lnTo>
                  <a:pt x="85725" y="171450"/>
                </a:lnTo>
                <a:lnTo>
                  <a:pt x="104775" y="190500"/>
                </a:lnTo>
                <a:lnTo>
                  <a:pt x="133350" y="190500"/>
                </a:lnTo>
                <a:lnTo>
                  <a:pt x="152400" y="200025"/>
                </a:lnTo>
                <a:lnTo>
                  <a:pt x="180975" y="200025"/>
                </a:lnTo>
                <a:lnTo>
                  <a:pt x="200025" y="190500"/>
                </a:lnTo>
                <a:lnTo>
                  <a:pt x="228600" y="180975"/>
                </a:lnTo>
                <a:lnTo>
                  <a:pt x="257175" y="180975"/>
                </a:lnTo>
                <a:lnTo>
                  <a:pt x="285750" y="171450"/>
                </a:lnTo>
                <a:lnTo>
                  <a:pt x="323850" y="152400"/>
                </a:lnTo>
                <a:lnTo>
                  <a:pt x="352425" y="142875"/>
                </a:lnTo>
                <a:lnTo>
                  <a:pt x="390525" y="133350"/>
                </a:lnTo>
                <a:lnTo>
                  <a:pt x="419100" y="123825"/>
                </a:lnTo>
                <a:lnTo>
                  <a:pt x="457200" y="123825"/>
                </a:lnTo>
                <a:lnTo>
                  <a:pt x="485775" y="114300"/>
                </a:lnTo>
                <a:lnTo>
                  <a:pt x="514350" y="114300"/>
                </a:lnTo>
                <a:lnTo>
                  <a:pt x="542925" y="123825"/>
                </a:lnTo>
                <a:lnTo>
                  <a:pt x="561975" y="123825"/>
                </a:lnTo>
                <a:lnTo>
                  <a:pt x="581025" y="133350"/>
                </a:lnTo>
                <a:lnTo>
                  <a:pt x="590550" y="142875"/>
                </a:lnTo>
                <a:lnTo>
                  <a:pt x="600075" y="161925"/>
                </a:lnTo>
                <a:lnTo>
                  <a:pt x="609600" y="171450"/>
                </a:lnTo>
                <a:lnTo>
                  <a:pt x="609600" y="190500"/>
                </a:lnTo>
                <a:lnTo>
                  <a:pt x="609600" y="209550"/>
                </a:lnTo>
                <a:lnTo>
                  <a:pt x="609600" y="219075"/>
                </a:lnTo>
                <a:lnTo>
                  <a:pt x="609600" y="228600"/>
                </a:lnTo>
                <a:lnTo>
                  <a:pt x="600075" y="238125"/>
                </a:lnTo>
                <a:lnTo>
                  <a:pt x="600075" y="238125"/>
                </a:lnTo>
                <a:lnTo>
                  <a:pt x="600075" y="238125"/>
                </a:lnTo>
                <a:lnTo>
                  <a:pt x="600075" y="228600"/>
                </a:lnTo>
                <a:lnTo>
                  <a:pt x="600075" y="219075"/>
                </a:lnTo>
                <a:lnTo>
                  <a:pt x="609600" y="200025"/>
                </a:lnTo>
                <a:lnTo>
                  <a:pt x="619125" y="180975"/>
                </a:lnTo>
                <a:lnTo>
                  <a:pt x="638175" y="161925"/>
                </a:lnTo>
                <a:lnTo>
                  <a:pt x="657225" y="152400"/>
                </a:lnTo>
                <a:lnTo>
                  <a:pt x="676275" y="133350"/>
                </a:lnTo>
                <a:lnTo>
                  <a:pt x="695325" y="123825"/>
                </a:lnTo>
                <a:lnTo>
                  <a:pt x="723900" y="123825"/>
                </a:lnTo>
                <a:lnTo>
                  <a:pt x="752475" y="123825"/>
                </a:lnTo>
                <a:lnTo>
                  <a:pt x="771525" y="123825"/>
                </a:lnTo>
                <a:lnTo>
                  <a:pt x="809625" y="133350"/>
                </a:lnTo>
                <a:lnTo>
                  <a:pt x="828675" y="142875"/>
                </a:lnTo>
                <a:lnTo>
                  <a:pt x="857250" y="161925"/>
                </a:lnTo>
                <a:lnTo>
                  <a:pt x="885825" y="171450"/>
                </a:lnTo>
                <a:lnTo>
                  <a:pt x="914400" y="180975"/>
                </a:lnTo>
                <a:lnTo>
                  <a:pt x="933450" y="190500"/>
                </a:lnTo>
                <a:lnTo>
                  <a:pt x="962025" y="180975"/>
                </a:lnTo>
                <a:lnTo>
                  <a:pt x="981075" y="171450"/>
                </a:lnTo>
                <a:lnTo>
                  <a:pt x="1000125" y="161925"/>
                </a:lnTo>
                <a:lnTo>
                  <a:pt x="1019175" y="142875"/>
                </a:lnTo>
                <a:lnTo>
                  <a:pt x="1038225" y="114300"/>
                </a:lnTo>
                <a:lnTo>
                  <a:pt x="1057275" y="85725"/>
                </a:lnTo>
                <a:lnTo>
                  <a:pt x="1066800" y="57150"/>
                </a:lnTo>
                <a:lnTo>
                  <a:pt x="1085850" y="38100"/>
                </a:lnTo>
                <a:lnTo>
                  <a:pt x="1085850" y="19050"/>
                </a:lnTo>
                <a:lnTo>
                  <a:pt x="1095375" y="9525"/>
                </a:lnTo>
                <a:lnTo>
                  <a:pt x="1095375" y="0"/>
                </a:lnTo>
                <a:lnTo>
                  <a:pt x="1095375" y="0"/>
                </a:lnTo>
                <a:lnTo>
                  <a:pt x="1095375" y="0"/>
                </a:lnTo>
                <a:lnTo>
                  <a:pt x="1095375" y="0"/>
                </a:lnTo>
                <a:lnTo>
                  <a:pt x="1095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6981825" y="2466975"/>
            <a:ext cx="76201" cy="104776"/>
          </a:xfrm>
          <a:custGeom>
            <a:avLst/>
            <a:gdLst/>
            <a:ahLst/>
            <a:cxnLst/>
            <a:rect l="0" t="0" r="0" b="0"/>
            <a:pathLst>
              <a:path w="76201" h="104776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95250"/>
                </a:lnTo>
                <a:lnTo>
                  <a:pt x="66675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66675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953250" y="3476625"/>
            <a:ext cx="76201" cy="95251"/>
          </a:xfrm>
          <a:custGeom>
            <a:avLst/>
            <a:gdLst/>
            <a:ahLst/>
            <a:cxnLst/>
            <a:rect l="0" t="0" r="0" b="0"/>
            <a:pathLst>
              <a:path w="76201" h="95251">
                <a:moveTo>
                  <a:pt x="28575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85725"/>
                </a:lnTo>
                <a:lnTo>
                  <a:pt x="9525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47625" y="85725"/>
                </a:lnTo>
                <a:lnTo>
                  <a:pt x="57150" y="76200"/>
                </a:lnTo>
                <a:lnTo>
                  <a:pt x="6667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66675" y="9525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696075" y="2695575"/>
            <a:ext cx="504826" cy="590551"/>
          </a:xfrm>
          <a:custGeom>
            <a:avLst/>
            <a:gdLst/>
            <a:ahLst/>
            <a:cxnLst/>
            <a:rect l="0" t="0" r="0" b="0"/>
            <a:pathLst>
              <a:path w="504826" h="590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57150" y="66675"/>
                </a:lnTo>
                <a:lnTo>
                  <a:pt x="76200" y="95250"/>
                </a:lnTo>
                <a:lnTo>
                  <a:pt x="104775" y="114300"/>
                </a:lnTo>
                <a:lnTo>
                  <a:pt x="133350" y="152400"/>
                </a:lnTo>
                <a:lnTo>
                  <a:pt x="161925" y="180975"/>
                </a:lnTo>
                <a:lnTo>
                  <a:pt x="190500" y="219075"/>
                </a:lnTo>
                <a:lnTo>
                  <a:pt x="219075" y="257175"/>
                </a:lnTo>
                <a:lnTo>
                  <a:pt x="247650" y="295275"/>
                </a:lnTo>
                <a:lnTo>
                  <a:pt x="276225" y="333375"/>
                </a:lnTo>
                <a:lnTo>
                  <a:pt x="304800" y="361950"/>
                </a:lnTo>
                <a:lnTo>
                  <a:pt x="333375" y="400050"/>
                </a:lnTo>
                <a:lnTo>
                  <a:pt x="361950" y="438150"/>
                </a:lnTo>
                <a:lnTo>
                  <a:pt x="390525" y="466725"/>
                </a:lnTo>
                <a:lnTo>
                  <a:pt x="419100" y="495300"/>
                </a:lnTo>
                <a:lnTo>
                  <a:pt x="438150" y="523875"/>
                </a:lnTo>
                <a:lnTo>
                  <a:pt x="466725" y="542925"/>
                </a:lnTo>
                <a:lnTo>
                  <a:pt x="476250" y="561975"/>
                </a:lnTo>
                <a:lnTo>
                  <a:pt x="495300" y="571500"/>
                </a:lnTo>
                <a:lnTo>
                  <a:pt x="495300" y="581025"/>
                </a:lnTo>
                <a:lnTo>
                  <a:pt x="504825" y="590550"/>
                </a:lnTo>
                <a:lnTo>
                  <a:pt x="504825" y="590550"/>
                </a:lnTo>
                <a:lnTo>
                  <a:pt x="504825" y="590550"/>
                </a:lnTo>
                <a:lnTo>
                  <a:pt x="504825" y="590550"/>
                </a:lnTo>
                <a:lnTo>
                  <a:pt x="504825" y="581025"/>
                </a:lnTo>
                <a:lnTo>
                  <a:pt x="504825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6619875" y="2752725"/>
            <a:ext cx="561976" cy="581026"/>
          </a:xfrm>
          <a:custGeom>
            <a:avLst/>
            <a:gdLst/>
            <a:ahLst/>
            <a:cxnLst/>
            <a:rect l="0" t="0" r="0" b="0"/>
            <a:pathLst>
              <a:path w="561976" h="581026">
                <a:moveTo>
                  <a:pt x="561975" y="0"/>
                </a:moveTo>
                <a:lnTo>
                  <a:pt x="552450" y="0"/>
                </a:lnTo>
                <a:lnTo>
                  <a:pt x="542925" y="9525"/>
                </a:lnTo>
                <a:lnTo>
                  <a:pt x="523875" y="19050"/>
                </a:lnTo>
                <a:lnTo>
                  <a:pt x="504825" y="38100"/>
                </a:lnTo>
                <a:lnTo>
                  <a:pt x="476250" y="66675"/>
                </a:lnTo>
                <a:lnTo>
                  <a:pt x="447675" y="104775"/>
                </a:lnTo>
                <a:lnTo>
                  <a:pt x="409575" y="152400"/>
                </a:lnTo>
                <a:lnTo>
                  <a:pt x="361950" y="200025"/>
                </a:lnTo>
                <a:lnTo>
                  <a:pt x="323850" y="257175"/>
                </a:lnTo>
                <a:lnTo>
                  <a:pt x="276225" y="304800"/>
                </a:lnTo>
                <a:lnTo>
                  <a:pt x="228600" y="361950"/>
                </a:lnTo>
                <a:lnTo>
                  <a:pt x="180975" y="409575"/>
                </a:lnTo>
                <a:lnTo>
                  <a:pt x="133350" y="457200"/>
                </a:lnTo>
                <a:lnTo>
                  <a:pt x="95250" y="495300"/>
                </a:lnTo>
                <a:lnTo>
                  <a:pt x="66675" y="523875"/>
                </a:lnTo>
                <a:lnTo>
                  <a:pt x="47625" y="542925"/>
                </a:lnTo>
                <a:lnTo>
                  <a:pt x="28575" y="561975"/>
                </a:lnTo>
                <a:lnTo>
                  <a:pt x="19050" y="571500"/>
                </a:lnTo>
                <a:lnTo>
                  <a:pt x="9525" y="581025"/>
                </a:lnTo>
                <a:lnTo>
                  <a:pt x="0" y="581025"/>
                </a:lnTo>
                <a:lnTo>
                  <a:pt x="0" y="581025"/>
                </a:lnTo>
                <a:lnTo>
                  <a:pt x="0" y="581025"/>
                </a:lnTo>
                <a:lnTo>
                  <a:pt x="0" y="581025"/>
                </a:lnTo>
                <a:lnTo>
                  <a:pt x="0" y="581025"/>
                </a:lnTo>
                <a:lnTo>
                  <a:pt x="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4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24</Words>
  <Application>Microsoft Office PowerPoint</Application>
  <PresentationFormat>Произвольный</PresentationFormat>
  <Paragraphs>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ПОСТОЯННЫЙ ТОК  И ЭЛЕКТРОДВИГАТЕЛИ</vt:lpstr>
      <vt:lpstr>Тема I. Закон Ома, правила Кирхгофа,  расчет цепей постоянного тока</vt:lpstr>
      <vt:lpstr>Слайд 3</vt:lpstr>
      <vt:lpstr>Слайд 4</vt:lpstr>
      <vt:lpstr>Слайд 5</vt:lpstr>
      <vt:lpstr>Слайд 6</vt:lpstr>
      <vt:lpstr>Слайд 7</vt:lpstr>
      <vt:lpstr>Слайд 8</vt:lpstr>
      <vt:lpstr>Учет симметрии схемы</vt:lpstr>
      <vt:lpstr>Слайд 10</vt:lpstr>
      <vt:lpstr>Слайд 11</vt:lpstr>
      <vt:lpstr>Слайд 12</vt:lpstr>
      <vt:lpstr>Слайд 13</vt:lpstr>
      <vt:lpstr>Слайд 14</vt:lpstr>
      <vt:lpstr>Слайд 15</vt:lpstr>
      <vt:lpstr>Тема II. Нелинейные элементы.  Расчет цепей постоянного тока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Тема III. Электродвигатели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ПОСТОЯННЫЙ ТОК  И ЭЛЕКТРОДВИГАТЕЛИ</dc:title>
  <dc:creator>Татьяна</dc:creator>
  <cp:lastModifiedBy>user</cp:lastModifiedBy>
  <cp:revision>36</cp:revision>
  <dcterms:created xsi:type="dcterms:W3CDTF">2018-02-16T16:12:22Z</dcterms:created>
  <dcterms:modified xsi:type="dcterms:W3CDTF">2018-02-17T09:28:16Z</dcterms:modified>
</cp:coreProperties>
</file>